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8" r:id="rId4"/>
  </p:sldMasterIdLst>
  <p:notesMasterIdLst>
    <p:notesMasterId r:id="rId22"/>
  </p:notesMasterIdLst>
  <p:handoutMasterIdLst>
    <p:handoutMasterId r:id="rId23"/>
  </p:handoutMasterIdLst>
  <p:sldIdLst>
    <p:sldId id="283" r:id="rId5"/>
    <p:sldId id="346" r:id="rId6"/>
    <p:sldId id="347" r:id="rId7"/>
    <p:sldId id="356" r:id="rId8"/>
    <p:sldId id="362" r:id="rId9"/>
    <p:sldId id="348" r:id="rId10"/>
    <p:sldId id="349" r:id="rId11"/>
    <p:sldId id="363" r:id="rId12"/>
    <p:sldId id="350" r:id="rId13"/>
    <p:sldId id="359" r:id="rId14"/>
    <p:sldId id="358" r:id="rId15"/>
    <p:sldId id="360" r:id="rId16"/>
    <p:sldId id="364" r:id="rId17"/>
    <p:sldId id="365" r:id="rId18"/>
    <p:sldId id="366" r:id="rId19"/>
    <p:sldId id="288" r:id="rId20"/>
    <p:sldId id="287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0">
          <p15:clr>
            <a:srgbClr val="A4A3A4"/>
          </p15:clr>
        </p15:guide>
        <p15:guide id="2" pos="918">
          <p15:clr>
            <a:srgbClr val="A4A3A4"/>
          </p15:clr>
        </p15:guide>
        <p15:guide id="3" pos="51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E4FF"/>
    <a:srgbClr val="EDF5D7"/>
    <a:srgbClr val="FFFFFF"/>
    <a:srgbClr val="00AEEF"/>
    <a:srgbClr val="FFCC99"/>
    <a:srgbClr val="9A4008"/>
    <a:srgbClr val="F37021"/>
    <a:srgbClr val="FFC000"/>
    <a:srgbClr val="061922"/>
    <a:srgbClr val="B4B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4" autoAdjust="0"/>
    <p:restoredTop sz="99226" autoAdjust="0"/>
  </p:normalViewPr>
  <p:slideViewPr>
    <p:cSldViewPr snapToGrid="0">
      <p:cViewPr varScale="1">
        <p:scale>
          <a:sx n="91" d="100"/>
          <a:sy n="91" d="100"/>
        </p:scale>
        <p:origin x="523" y="67"/>
      </p:cViewPr>
      <p:guideLst>
        <p:guide orient="horz" pos="880"/>
        <p:guide pos="918"/>
        <p:guide pos="51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10/13/2014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10/13/2014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9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598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9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961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641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3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79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7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3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695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69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574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92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70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36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</a:rPr>
              <a:t>Intel Laboratory at Moscow Institute of Physics and Technology </a:t>
            </a:r>
            <a:endParaRPr lang="ru-RU" sz="1000" b="1" kern="900" spc="120" dirty="0" smtClea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smtClean="0">
                <a:solidFill>
                  <a:srgbClr val="FFFFFF"/>
                </a:solidFill>
                <a:latin typeface="Neo Sans Intel" pitchFamily="34" charset="0"/>
              </a:rPr>
              <a:t>MIPT-MIPS </a:t>
            </a:r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</a:rPr>
              <a:t>2014 Project</a:t>
            </a:r>
            <a:endParaRPr lang="ru-RU" sz="1000" b="1" kern="900" spc="120" dirty="0" smtClean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58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Neo Sans Intel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11.emf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5" Type="http://schemas.openxmlformats.org/officeDocument/2006/relationships/image" Target="../media/image12.emf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Sequential Digital Circuits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11 October 2014</a:t>
            </a:r>
            <a:endParaRPr lang="en-US" dirty="0">
              <a:latin typeface="Neo Sans Intel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522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1" x="982663" y="4554538"/>
          <p14:tracePt t="2543" x="990600" y="4554538"/>
          <p14:tracePt t="2656" x="1000125" y="4545013"/>
          <p14:tracePt t="2680" x="1009650" y="4545013"/>
          <p14:tracePt t="2688" x="1009650" y="4537075"/>
          <p14:tracePt t="2698" x="1017588" y="4537075"/>
          <p14:tracePt t="2715" x="1036638" y="4527550"/>
          <p14:tracePt t="2731" x="1054100" y="4500563"/>
          <p14:tracePt t="2748" x="1071563" y="4483100"/>
          <p14:tracePt t="2765" x="1098550" y="4448175"/>
          <p14:tracePt t="2781" x="1152525" y="4384675"/>
          <p14:tracePt t="2800" x="1250950" y="4241800"/>
          <p14:tracePt t="2817" x="1295400" y="4143375"/>
          <p14:tracePt t="2832" x="1339850" y="4081463"/>
          <p14:tracePt t="2848" x="1366838" y="4000500"/>
          <p14:tracePt t="2865" x="1411288" y="3911600"/>
          <p14:tracePt t="2882" x="1428750" y="3857625"/>
          <p14:tracePt t="2898" x="1455738" y="3813175"/>
          <p14:tracePt t="2915" x="1482725" y="3768725"/>
          <p14:tracePt t="2932" x="1490663" y="3741738"/>
          <p14:tracePt t="2948" x="1500188" y="3733800"/>
          <p14:tracePt t="3024" x="1500188" y="3724275"/>
          <p14:tracePt t="3072" x="1500188" y="3733800"/>
          <p14:tracePt t="3080" x="1509713" y="3741738"/>
          <p14:tracePt t="3088" x="1536700" y="3768725"/>
          <p14:tracePt t="3098" x="1544638" y="3778250"/>
          <p14:tracePt t="3115" x="1589088" y="3840163"/>
          <p14:tracePt t="3131" x="1625600" y="3884613"/>
          <p14:tracePt t="3148" x="1670050" y="3938588"/>
          <p14:tracePt t="3165" x="1697038" y="3983038"/>
          <p14:tracePt t="3181" x="1751013" y="4064000"/>
          <p14:tracePt t="3200" x="1919288" y="4224338"/>
          <p14:tracePt t="3216" x="2000250" y="4295775"/>
          <p14:tracePt t="3231" x="2071688" y="4349750"/>
          <p14:tracePt t="3248" x="2089150" y="4402138"/>
          <p14:tracePt t="3265" x="2108200" y="4429125"/>
          <p14:tracePt t="3281" x="2116138" y="4465638"/>
          <p14:tracePt t="3298" x="2143125" y="4527550"/>
          <p14:tracePt t="3314" x="2143125" y="4572000"/>
          <p14:tracePt t="3331" x="2152650" y="4652963"/>
          <p14:tracePt t="3348" x="2152650" y="4697413"/>
          <p14:tracePt t="3364" x="2152650" y="4741863"/>
          <p14:tracePt t="3381" x="2152650" y="4778375"/>
          <p14:tracePt t="3398" x="2152650" y="4795838"/>
          <p14:tracePt t="3414" x="2152650" y="4813300"/>
          <p14:tracePt t="3448" x="2152650" y="4822825"/>
          <p14:tracePt t="3465" x="2143125" y="4822825"/>
          <p14:tracePt t="16642" x="2133600" y="482282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Single port 4x1 Memory Array</a:t>
            </a:r>
            <a:endParaRPr lang="ru-RU" dirty="0"/>
          </a:p>
        </p:txBody>
      </p:sp>
      <p:grpSp>
        <p:nvGrpSpPr>
          <p:cNvPr id="29" name="Group 28"/>
          <p:cNvGrpSpPr/>
          <p:nvPr/>
        </p:nvGrpSpPr>
        <p:grpSpPr>
          <a:xfrm>
            <a:off x="1895131" y="1538919"/>
            <a:ext cx="5591237" cy="2743823"/>
            <a:chOff x="1895131" y="1538919"/>
            <a:chExt cx="5591237" cy="274382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3644685" y="2868898"/>
              <a:ext cx="2027808" cy="141384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800" b="1" dirty="0" smtClean="0">
                  <a:latin typeface="Neo Sans Intel" pitchFamily="34" charset="0"/>
                  <a:cs typeface="Arial" pitchFamily="34" charset="0"/>
                </a:rPr>
                <a:t>Memory</a:t>
              </a:r>
            </a:p>
            <a:p>
              <a:pPr algn="ctr" eaLnBrk="0" hangingPunct="0"/>
              <a:r>
                <a:rPr lang="en-US" sz="2800" b="1" dirty="0" smtClean="0">
                  <a:latin typeface="Neo Sans Intel" pitchFamily="34" charset="0"/>
                  <a:cs typeface="Arial" pitchFamily="34" charset="0"/>
                </a:rPr>
                <a:t>Array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>
              <a:off x="4727214" y="1908251"/>
              <a:ext cx="0" cy="96064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0" name="Rectangle 29"/>
            <p:cNvSpPr/>
            <p:nvPr/>
          </p:nvSpPr>
          <p:spPr>
            <a:xfrm>
              <a:off x="4264425" y="1538919"/>
              <a:ext cx="9446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address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rot="5400000" flipV="1">
              <a:off x="3164362" y="3316125"/>
              <a:ext cx="0" cy="96064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2" name="Rectangle 31"/>
            <p:cNvSpPr/>
            <p:nvPr/>
          </p:nvSpPr>
          <p:spPr>
            <a:xfrm>
              <a:off x="1895131" y="3881054"/>
              <a:ext cx="1175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input data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 rot="5400000" flipV="1">
              <a:off x="6154274" y="3339276"/>
              <a:ext cx="0" cy="96064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4" name="Rectangle 33"/>
            <p:cNvSpPr/>
            <p:nvPr/>
          </p:nvSpPr>
          <p:spPr>
            <a:xfrm>
              <a:off x="6152156" y="3904204"/>
              <a:ext cx="13342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output data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 flipV="1">
              <a:off x="4658589" y="2313142"/>
              <a:ext cx="139488" cy="13948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4798077" y="2012726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Neo Sans Intel" pitchFamily="34" charset="0"/>
                </a:rPr>
                <a:t>2</a:t>
              </a:r>
              <a:endParaRPr lang="ru-RU" sz="2400" dirty="0" err="1" smtClean="0">
                <a:latin typeface="+mn-lt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 flipV="1">
              <a:off x="3023998" y="3719369"/>
              <a:ext cx="139488" cy="13948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3163486" y="3407378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Neo Sans Intel" pitchFamily="34" charset="0"/>
                </a:rPr>
                <a:t>1</a:t>
              </a:r>
              <a:endParaRPr lang="ru-RU" sz="2400" dirty="0" err="1" smtClean="0">
                <a:latin typeface="+mn-lt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 flipV="1">
              <a:off x="5941721" y="3730944"/>
              <a:ext cx="139488" cy="13948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6081209" y="3430528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Neo Sans Intel" pitchFamily="34" charset="0"/>
                </a:rPr>
                <a:t>1</a:t>
              </a:r>
              <a:endParaRPr lang="ru-RU" sz="2400" dirty="0" err="1" smtClean="0">
                <a:latin typeface="+mn-lt"/>
              </a:endParaRPr>
            </a:p>
          </p:txBody>
        </p:sp>
        <p:sp>
          <p:nvSpPr>
            <p:cNvPr id="42" name="Rectangle 10"/>
            <p:cNvSpPr/>
            <p:nvPr/>
          </p:nvSpPr>
          <p:spPr>
            <a:xfrm>
              <a:off x="2042888" y="2545193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Write enable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" name="Соединительная линия уступом 5"/>
            <p:cNvCxnSpPr>
              <a:endCxn id="42" idx="2"/>
            </p:cNvCxnSpPr>
            <p:nvPr/>
          </p:nvCxnSpPr>
          <p:spPr bwMode="auto">
            <a:xfrm rot="10800000">
              <a:off x="2751577" y="2914526"/>
              <a:ext cx="884139" cy="171565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246553"/>
      </p:ext>
    </p:extLst>
  </p:cSld>
  <p:clrMapOvr>
    <a:masterClrMapping/>
  </p:clrMapOvr>
  <p:transition advTm="292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8" x="2938463" y="3795713"/>
          <p14:tracePt t="3156" x="2946400" y="3795713"/>
          <p14:tracePt t="3166" x="2955925" y="3795713"/>
          <p14:tracePt t="3183" x="2965450" y="3795713"/>
          <p14:tracePt t="3228" x="2973388" y="3795713"/>
          <p14:tracePt t="3244" x="2982913" y="3795713"/>
          <p14:tracePt t="3252" x="3009900" y="3795713"/>
          <p14:tracePt t="3267" x="3027363" y="3795713"/>
          <p14:tracePt t="3284" x="3044825" y="3786188"/>
          <p14:tracePt t="3317" x="3054350" y="3786188"/>
          <p14:tracePt t="3340" x="3071813" y="3786188"/>
          <p14:tracePt t="3356" x="3081338" y="3786188"/>
          <p14:tracePt t="3366" x="3089275" y="3786188"/>
          <p14:tracePt t="3383" x="3098800" y="3786188"/>
          <p14:tracePt t="3399" x="3098800" y="3778250"/>
          <p14:tracePt t="3416" x="3116263" y="3778250"/>
          <p14:tracePt t="3433" x="3125788" y="3768725"/>
          <p14:tracePt t="3449" x="3152775" y="3768725"/>
          <p14:tracePt t="3466" x="3170238" y="3759200"/>
          <p14:tracePt t="3484" x="3214688" y="3759200"/>
          <p14:tracePt t="3500" x="3224213" y="3751263"/>
          <p14:tracePt t="3516" x="3241675" y="3751263"/>
          <p14:tracePt t="3533" x="3251200" y="3733800"/>
          <p14:tracePt t="3550" x="3268663" y="3733800"/>
          <p14:tracePt t="3566" x="3303588" y="3724275"/>
          <p14:tracePt t="3583" x="3322638" y="3714750"/>
          <p14:tracePt t="3599" x="3348038" y="3706813"/>
          <p14:tracePt t="3616" x="3394075" y="3679825"/>
          <p14:tracePt t="3620" x="3411538" y="3679825"/>
          <p14:tracePt t="3633" x="3429000" y="3670300"/>
          <p14:tracePt t="3649" x="3473450" y="3662363"/>
          <p14:tracePt t="3666" x="3490913" y="3643313"/>
          <p14:tracePt t="3684" x="3536950" y="3635375"/>
          <p14:tracePt t="3700" x="3554413" y="3608388"/>
          <p14:tracePt t="3716" x="3589338" y="3589338"/>
          <p14:tracePt t="3733" x="3608388" y="3554413"/>
          <p14:tracePt t="3749" x="3616325" y="3482975"/>
          <p14:tracePt t="3766" x="3616325" y="3438525"/>
          <p14:tracePt t="3783" x="3616325" y="3384550"/>
          <p14:tracePt t="3799" x="3616325" y="3340100"/>
          <p14:tracePt t="3816" x="3608388" y="3313113"/>
          <p14:tracePt t="3833" x="3571875" y="3286125"/>
          <p14:tracePt t="3849" x="3554413" y="3278188"/>
          <p14:tracePt t="3867" x="3509963" y="3268663"/>
          <p14:tracePt t="3884" x="3455988" y="3268663"/>
          <p14:tracePt t="3900" x="3429000" y="3268663"/>
          <p14:tracePt t="3916" x="3402013" y="3268663"/>
          <p14:tracePt t="3933" x="3384550" y="3268663"/>
          <p14:tracePt t="3949" x="3348038" y="3268663"/>
          <p14:tracePt t="3966" x="3330575" y="3268663"/>
          <p14:tracePt t="3983" x="3313113" y="3278188"/>
          <p14:tracePt t="3999" x="3295650" y="3286125"/>
          <p14:tracePt t="4016" x="3276600" y="3295650"/>
          <p14:tracePt t="4033" x="3251200" y="3313113"/>
          <p14:tracePt t="4050" x="3224213" y="3330575"/>
          <p14:tracePt t="4067" x="3187700" y="3340100"/>
          <p14:tracePt t="4084" x="3160713" y="3349625"/>
          <p14:tracePt t="4100" x="3143250" y="3367088"/>
          <p14:tracePt t="4116" x="3133725" y="3375025"/>
          <p14:tracePt t="4133" x="3125788" y="3384550"/>
          <p14:tracePt t="4149" x="3125788" y="3394075"/>
          <p14:tracePt t="4166" x="3116263" y="3411538"/>
          <p14:tracePt t="4183" x="3116263" y="3446463"/>
          <p14:tracePt t="4199" x="3089275" y="3492500"/>
          <p14:tracePt t="4216" x="3081338" y="3544888"/>
          <p14:tracePt t="4233" x="3071813" y="3581400"/>
          <p14:tracePt t="4250" x="3054350" y="3616325"/>
          <p14:tracePt t="4268" x="3044825" y="3652838"/>
          <p14:tracePt t="4285" x="3044825" y="3687763"/>
          <p14:tracePt t="4301" x="3044825" y="3706813"/>
          <p14:tracePt t="4317" x="3044825" y="3733800"/>
          <p14:tracePt t="4333" x="3044825" y="3759200"/>
          <p14:tracePt t="4350" x="3062288" y="3778250"/>
          <p14:tracePt t="4366" x="3081338" y="3813175"/>
          <p14:tracePt t="4383" x="3089275" y="3822700"/>
          <p14:tracePt t="4400" x="3108325" y="3849688"/>
          <p14:tracePt t="4416" x="3116263" y="3857625"/>
          <p14:tracePt t="4433" x="3143250" y="3857625"/>
          <p14:tracePt t="4449" x="3152775" y="3867150"/>
          <p14:tracePt t="4466" x="3170238" y="3867150"/>
          <p14:tracePt t="4484" x="3214688" y="3876675"/>
          <p14:tracePt t="4500" x="3241675" y="3876675"/>
          <p14:tracePt t="4516" x="3295650" y="3876675"/>
          <p14:tracePt t="4533" x="3348038" y="3876675"/>
          <p14:tracePt t="4550" x="3419475" y="3867150"/>
          <p14:tracePt t="4566" x="3473450" y="3867150"/>
          <p14:tracePt t="4583" x="3536950" y="3857625"/>
          <p14:tracePt t="4599" x="3554413" y="3857625"/>
          <p14:tracePt t="4616" x="3562350" y="3849688"/>
          <p14:tracePt t="4619" x="3571875" y="3840163"/>
          <p14:tracePt t="4633" x="3581400" y="3830638"/>
          <p14:tracePt t="4650" x="3589338" y="3813175"/>
          <p14:tracePt t="4666" x="3625850" y="3805238"/>
          <p14:tracePt t="4684" x="3643313" y="3786188"/>
          <p14:tracePt t="4699" x="3652838" y="3778250"/>
          <p14:tracePt t="4716" x="3652838" y="3768725"/>
          <p14:tracePt t="4733" x="3670300" y="3759200"/>
          <p14:tracePt t="4749" x="3670300" y="3733800"/>
          <p14:tracePt t="4767" x="3670300" y="3714750"/>
          <p14:tracePt t="4783" x="3679825" y="3714750"/>
          <p14:tracePt t="4800" x="3679825" y="3706813"/>
          <p14:tracePt t="4833" x="3679825" y="3697288"/>
          <p14:tracePt t="4850" x="3679825" y="3687763"/>
          <p14:tracePt t="4866" x="3679825" y="3670300"/>
          <p14:tracePt t="4883" x="3679825" y="3662363"/>
          <p14:tracePt t="4900" x="3679825" y="3652838"/>
          <p14:tracePt t="4988" x="3679825" y="3643313"/>
          <p14:tracePt t="7420" x="3660775" y="3643313"/>
          <p14:tracePt t="7427" x="3589338" y="3643313"/>
          <p14:tracePt t="7435" x="3544888" y="3635375"/>
          <p14:tracePt t="7449" x="3473450" y="3616325"/>
          <p14:tracePt t="7465" x="3411538" y="3616325"/>
          <p14:tracePt t="7482" x="3394075" y="3616325"/>
          <p14:tracePt t="7499" x="3367088" y="3616325"/>
          <p14:tracePt t="7517" x="3357563" y="3616325"/>
          <p14:tracePt t="7533" x="3348038" y="3616325"/>
          <p14:tracePt t="7701" x="3357563" y="3616325"/>
          <p14:tracePt t="7725" x="3375025" y="3608388"/>
          <p14:tracePt t="7733" x="3384550" y="3608388"/>
          <p14:tracePt t="7740" x="3394075" y="3598863"/>
          <p14:tracePt t="7750" x="3402013" y="3598863"/>
          <p14:tracePt t="7768" x="3438525" y="3589338"/>
          <p14:tracePt t="7784" x="3455988" y="3571875"/>
          <p14:tracePt t="7799" x="3482975" y="3571875"/>
          <p14:tracePt t="7816" x="3500438" y="3571875"/>
          <p14:tracePt t="7833" x="3509963" y="3571875"/>
          <p14:tracePt t="7867" x="3527425" y="3571875"/>
          <p14:tracePt t="7884" x="3544888" y="3571875"/>
          <p14:tracePt t="7900" x="3554413" y="3571875"/>
          <p14:tracePt t="7916" x="3571875" y="3571875"/>
          <p14:tracePt t="7950" x="3581400" y="3571875"/>
          <p14:tracePt t="7967" x="3589338" y="3571875"/>
          <p14:tracePt t="7983" x="3598863" y="3581400"/>
          <p14:tracePt t="8205" x="3598863" y="3589338"/>
          <p14:tracePt t="8221" x="3598863" y="3598863"/>
          <p14:tracePt t="8229" x="3608388" y="3598863"/>
          <p14:tracePt t="8245" x="3608388" y="3608388"/>
          <p14:tracePt t="8253" x="3616325" y="3608388"/>
          <p14:tracePt t="8517" x="3608388" y="3616325"/>
          <p14:tracePt t="8525" x="3598863" y="3616325"/>
          <p14:tracePt t="8534" x="3571875" y="3616325"/>
          <p14:tracePt t="8550" x="3527425" y="3625850"/>
          <p14:tracePt t="8645" x="3517900" y="3625850"/>
          <p14:tracePt t="8661" x="3509963" y="3625850"/>
          <p14:tracePt t="8709" x="3509963" y="3643313"/>
          <p14:tracePt t="8725" x="3517900" y="3643313"/>
          <p14:tracePt t="8749" x="3527425" y="3643313"/>
          <p14:tracePt t="8805" x="3527425" y="3652838"/>
          <p14:tracePt t="8829" x="3536950" y="3652838"/>
          <p14:tracePt t="8917" x="3544888" y="3662363"/>
          <p14:tracePt t="8997" x="3562350" y="3662363"/>
          <p14:tracePt t="9060" x="3562350" y="3670300"/>
          <p14:tracePt t="9092" x="3571875" y="3670300"/>
          <p14:tracePt t="9157" x="3581400" y="3670300"/>
          <p14:tracePt t="9165" x="3589338" y="3670300"/>
          <p14:tracePt t="9189" x="3598863" y="3670300"/>
          <p14:tracePt t="9229" x="3608388" y="3670300"/>
          <p14:tracePt t="9261" x="3616325" y="3670300"/>
          <p14:tracePt t="9269" x="3633788" y="3670300"/>
          <p14:tracePt t="9285" x="3643313" y="3662363"/>
          <p14:tracePt t="9301" x="3670300" y="3662363"/>
          <p14:tracePt t="9317" x="3705225" y="3652838"/>
          <p14:tracePt t="9334" x="3724275" y="3652838"/>
          <p14:tracePt t="9350" x="3741738" y="3635375"/>
          <p14:tracePt t="9367" x="3768725" y="3625850"/>
          <p14:tracePt t="9384" x="3795713" y="3608388"/>
          <p14:tracePt t="9400" x="3840163" y="3581400"/>
          <p14:tracePt t="9417" x="3902075" y="3571875"/>
          <p14:tracePt t="9434" x="3946525" y="3544888"/>
          <p14:tracePt t="9450" x="4000500" y="3527425"/>
          <p14:tracePt t="9467" x="4037013" y="3482975"/>
          <p14:tracePt t="9485" x="4081463" y="3438525"/>
          <p14:tracePt t="9501" x="4187825" y="3367088"/>
          <p14:tracePt t="9517" x="4268788" y="3303588"/>
          <p14:tracePt t="9534" x="4357688" y="3241675"/>
          <p14:tracePt t="9550" x="4402138" y="3206750"/>
          <p14:tracePt t="9567" x="4456113" y="3170238"/>
          <p14:tracePt t="9583" x="4483100" y="3135313"/>
          <p14:tracePt t="9600" x="4510088" y="3098800"/>
          <p14:tracePt t="9617" x="4562475" y="3036888"/>
          <p14:tracePt t="9633" x="4616450" y="2973388"/>
          <p14:tracePt t="9650" x="4633913" y="2955925"/>
          <p14:tracePt t="9667" x="4643438" y="2946400"/>
          <p14:tracePt t="9717" x="4652963" y="2946400"/>
          <p14:tracePt t="9741" x="4660900" y="2946400"/>
          <p14:tracePt t="9757" x="4660900" y="2928938"/>
          <p14:tracePt t="9765" x="4679950" y="2928938"/>
          <p14:tracePt t="9773" x="4679950" y="2921000"/>
          <p14:tracePt t="9784" x="4679950" y="2911475"/>
          <p14:tracePt t="9800" x="4687888" y="2911475"/>
          <p14:tracePt t="9817" x="4687888" y="2901950"/>
          <p14:tracePt t="9834" x="4697413" y="2894013"/>
          <p14:tracePt t="9850" x="4705350" y="2894013"/>
          <p14:tracePt t="9867" x="4714875" y="2894013"/>
          <p14:tracePt t="9884" x="4714875" y="2884488"/>
          <p14:tracePt t="9900" x="4732338" y="2884488"/>
          <p14:tracePt t="9917" x="4751388" y="2874963"/>
          <p14:tracePt t="9934" x="4768850" y="2874963"/>
          <p14:tracePt t="9950" x="4786313" y="2874963"/>
          <p14:tracePt t="9967" x="4795838" y="2867025"/>
          <p14:tracePt t="9984" x="4822825" y="2849563"/>
          <p14:tracePt t="10000" x="4848225" y="2840038"/>
          <p14:tracePt t="10017" x="4884738" y="2830513"/>
          <p14:tracePt t="10034" x="4929188" y="2830513"/>
          <p14:tracePt t="10050" x="4956175" y="2830513"/>
          <p14:tracePt t="10067" x="4983163" y="2822575"/>
          <p14:tracePt t="10269" x="4973638" y="2822575"/>
          <p14:tracePt t="10276" x="4965700" y="2822575"/>
          <p14:tracePt t="10285" x="4956175" y="2822575"/>
          <p14:tracePt t="10301" x="4938713" y="2822575"/>
          <p14:tracePt t="10317" x="4911725" y="2830513"/>
          <p14:tracePt t="10333" x="4902200" y="2830513"/>
          <p14:tracePt t="10381" x="4894263" y="2830513"/>
          <p14:tracePt t="10460" x="4894263" y="2822575"/>
          <p14:tracePt t="10677" x="4884738" y="2813050"/>
          <p14:tracePt t="10693" x="4875213" y="2803525"/>
          <p14:tracePt t="10709" x="4867275" y="2803525"/>
          <p14:tracePt t="10717" x="4867275" y="2786063"/>
          <p14:tracePt t="10725" x="4857750" y="2786063"/>
          <p14:tracePt t="10735" x="4840288" y="2786063"/>
          <p14:tracePt t="10750" x="4822825" y="2786063"/>
          <p14:tracePt t="10767" x="4795838" y="2778125"/>
          <p14:tracePt t="10784" x="4759325" y="2778125"/>
          <p14:tracePt t="10800" x="4714875" y="2768600"/>
          <p14:tracePt t="10817" x="4652963" y="2768600"/>
          <p14:tracePt t="10834" x="4572000" y="2759075"/>
          <p14:tracePt t="10850" x="4465638" y="2724150"/>
          <p14:tracePt t="10867" x="4348163" y="2697163"/>
          <p14:tracePt t="10885" x="4143375" y="2608263"/>
          <p14:tracePt t="10901" x="3990975" y="2492375"/>
          <p14:tracePt t="10917" x="3857625" y="2339975"/>
          <p14:tracePt t="10934" x="3679825" y="2170113"/>
          <p14:tracePt t="10950" x="3527425" y="2036763"/>
          <p14:tracePt t="10967" x="3340100" y="1795463"/>
          <p14:tracePt t="10984" x="3251200" y="1670050"/>
          <p14:tracePt t="11000" x="3143250" y="1536700"/>
          <p14:tracePt t="11017" x="3054350" y="1393825"/>
          <p14:tracePt t="11034" x="2946400" y="1258888"/>
          <p14:tracePt t="11050" x="2874963" y="1169988"/>
          <p14:tracePt t="11067" x="2822575" y="1108075"/>
          <p14:tracePt t="11085" x="2776538" y="1062038"/>
          <p14:tracePt t="11101" x="2741613" y="1036638"/>
          <p14:tracePt t="11134" x="2732088" y="1027113"/>
          <p14:tracePt t="11150" x="2714625" y="1009650"/>
          <p14:tracePt t="11167" x="2705100" y="1000125"/>
          <p14:tracePt t="11184" x="2687638" y="990600"/>
          <p14:tracePt t="11200" x="2679700" y="982663"/>
          <p14:tracePt t="11217" x="2670175" y="955675"/>
          <p14:tracePt t="11234" x="2652713" y="938213"/>
          <p14:tracePt t="11250" x="2643188" y="919163"/>
          <p14:tracePt t="11267" x="2616200" y="901700"/>
          <p14:tracePt t="11284" x="2608263" y="839788"/>
          <p14:tracePt t="11301" x="2589213" y="785813"/>
          <p14:tracePt t="11317" x="2571750" y="750888"/>
          <p14:tracePt t="11334" x="2571750" y="731838"/>
          <p14:tracePt t="11350" x="2571750" y="723900"/>
          <p14:tracePt t="11367" x="2571750" y="714375"/>
          <p14:tracePt t="11384" x="2562225" y="704850"/>
          <p14:tracePt t="11400" x="2554288" y="687388"/>
          <p14:tracePt t="11417" x="2544763" y="669925"/>
          <p14:tracePt t="11434" x="2527300" y="652463"/>
          <p14:tracePt t="11450" x="2517775" y="642938"/>
          <p14:tracePt t="11467" x="2509838" y="642938"/>
          <p14:tracePt t="11484" x="2482850" y="633413"/>
          <p14:tracePt t="11502" x="2465388" y="615950"/>
          <p14:tracePt t="11517" x="2455863" y="615950"/>
          <p14:tracePt t="11534" x="2438400" y="615950"/>
          <p14:tracePt t="11551" x="2401888" y="615950"/>
          <p14:tracePt t="11567" x="2366963" y="615950"/>
          <p14:tracePt t="11584" x="2339975" y="615950"/>
          <p14:tracePt t="11600" x="2322513" y="625475"/>
          <p14:tracePt t="11617" x="2295525" y="625475"/>
          <p14:tracePt t="11634" x="2276475" y="633413"/>
          <p14:tracePt t="11650" x="2268538" y="642938"/>
          <p14:tracePt t="11684" x="2268538" y="652463"/>
          <p14:tracePt t="11701" x="2259013" y="679450"/>
          <p14:tracePt t="11717" x="2259013" y="696913"/>
          <p14:tracePt t="11734" x="2251075" y="714375"/>
          <p14:tracePt t="11750" x="2251075" y="723900"/>
          <p14:tracePt t="11767" x="2251075" y="741363"/>
          <p14:tracePt t="11783" x="2251075" y="768350"/>
          <p14:tracePt t="11800" x="2251075" y="785813"/>
          <p14:tracePt t="11816" x="2251075" y="812800"/>
          <p14:tracePt t="11833" x="2251075" y="847725"/>
          <p14:tracePt t="11850" x="2251075" y="893763"/>
          <p14:tracePt t="11867" x="2251075" y="919163"/>
          <p14:tracePt t="11884" x="2251075" y="946150"/>
          <p14:tracePt t="11901" x="2251075" y="973138"/>
          <p14:tracePt t="11917" x="2276475" y="1000125"/>
          <p14:tracePt t="11934" x="2312988" y="1009650"/>
          <p14:tracePt t="11950" x="2330450" y="1009650"/>
          <p14:tracePt t="11967" x="2366963" y="1009650"/>
          <p14:tracePt t="11984" x="2401888" y="1009650"/>
          <p14:tracePt t="12000" x="2411413" y="990600"/>
          <p14:tracePt t="12017" x="2393950" y="955675"/>
          <p14:tracePt t="12034" x="2401888" y="911225"/>
          <p14:tracePt t="12050" x="2419350" y="866775"/>
          <p14:tracePt t="12067" x="2438400" y="803275"/>
          <p14:tracePt t="12085" x="2438400" y="723900"/>
          <p14:tracePt t="12102" x="2438400" y="687388"/>
          <p14:tracePt t="12118" x="2428875" y="669925"/>
          <p14:tracePt t="12134" x="2411413" y="633413"/>
          <p14:tracePt t="12150" x="2374900" y="598488"/>
          <p14:tracePt t="12167" x="2366963" y="588963"/>
          <p14:tracePt t="12185" x="2357438" y="588963"/>
          <p14:tracePt t="12201" x="2357438" y="581025"/>
          <p14:tracePt t="12217" x="2322513" y="571500"/>
          <p14:tracePt t="12251" x="2312988" y="561975"/>
          <p14:tracePt t="12286" x="2303463" y="561975"/>
          <p14:tracePt t="12301" x="2276475" y="561975"/>
          <p14:tracePt t="12317" x="2268538" y="571500"/>
          <p14:tracePt t="12334" x="2259013" y="581025"/>
          <p14:tracePt t="12350" x="2251075" y="598488"/>
          <p14:tracePt t="12367" x="2232025" y="625475"/>
          <p14:tracePt t="12384" x="2214563" y="642938"/>
          <p14:tracePt t="12401" x="2205038" y="687388"/>
          <p14:tracePt t="12417" x="2205038" y="731838"/>
          <p14:tracePt t="12434" x="2205038" y="803275"/>
          <p14:tracePt t="12450" x="2205038" y="866775"/>
          <p14:tracePt t="12467" x="2205038" y="901700"/>
          <p14:tracePt t="12485" x="2232025" y="955675"/>
          <p14:tracePt t="12501" x="2241550" y="990600"/>
          <p14:tracePt t="12517" x="2268538" y="1009650"/>
          <p14:tracePt t="12533" x="2286000" y="1027113"/>
          <p14:tracePt t="12550" x="2312988" y="1054100"/>
          <p14:tracePt t="12566" x="2339975" y="1062038"/>
          <p14:tracePt t="12583" x="2357438" y="1062038"/>
          <p14:tracePt t="12600" x="2374900" y="1062038"/>
          <p14:tracePt t="12617" x="2438400" y="1044575"/>
          <p14:tracePt t="12634" x="2500313" y="1027113"/>
          <p14:tracePt t="12651" x="2562225" y="990600"/>
          <p14:tracePt t="12667" x="2633663" y="955675"/>
          <p14:tracePt t="12685" x="2705100" y="857250"/>
          <p14:tracePt t="12702" x="2732088" y="822325"/>
          <p14:tracePt t="12718" x="2732088" y="776288"/>
          <p14:tracePt t="12734" x="2732088" y="750888"/>
          <p14:tracePt t="12751" x="2732088" y="714375"/>
          <p14:tracePt t="12767" x="2714625" y="687388"/>
          <p14:tracePt t="12784" x="2670175" y="633413"/>
          <p14:tracePt t="12801" x="2633663" y="625475"/>
          <p14:tracePt t="12817" x="2589213" y="615950"/>
          <p14:tracePt t="12834" x="2571750" y="615950"/>
          <p14:tracePt t="12851" x="2554288" y="608013"/>
          <p14:tracePt t="12867" x="2527300" y="608013"/>
          <p14:tracePt t="12885" x="2500313" y="608013"/>
          <p14:tracePt t="12901" x="2482850" y="608013"/>
          <p14:tracePt t="12917" x="2473325" y="608013"/>
          <p14:tracePt t="12934" x="2446338" y="608013"/>
          <p14:tracePt t="12950" x="2419350" y="608013"/>
          <p14:tracePt t="12967" x="2384425" y="608013"/>
          <p14:tracePt t="12984" x="2357438" y="615950"/>
          <p14:tracePt t="13001" x="2322513" y="633413"/>
          <p14:tracePt t="13017" x="2303463" y="660400"/>
          <p14:tracePt t="13034" x="2286000" y="679450"/>
          <p14:tracePt t="13051" x="2276475" y="696913"/>
          <p14:tracePt t="13067" x="2276475" y="714375"/>
          <p14:tracePt t="13085" x="2268538" y="768350"/>
          <p14:tracePt t="13101" x="2268538" y="812800"/>
          <p14:tracePt t="13118" x="2268538" y="839788"/>
          <p14:tracePt t="13134" x="2268538" y="866775"/>
          <p14:tracePt t="13151" x="2268538" y="874713"/>
          <p14:tracePt t="13167" x="2268538" y="893763"/>
          <p14:tracePt t="13184" x="2268538" y="901700"/>
          <p14:tracePt t="13200" x="2268538" y="911225"/>
          <p14:tracePt t="13217" x="2268538" y="919163"/>
          <p14:tracePt t="13235" x="2268538" y="928688"/>
          <p14:tracePt t="13251" x="2276475" y="928688"/>
          <p14:tracePt t="13350" x="2276475" y="938213"/>
          <p14:tracePt t="13462" x="2286000" y="938213"/>
          <p14:tracePt t="13550" x="2330450" y="955675"/>
          <p14:tracePt t="13558" x="2339975" y="955675"/>
          <p14:tracePt t="13567" x="2347913" y="965200"/>
          <p14:tracePt t="13584" x="2393950" y="990600"/>
          <p14:tracePt t="13601" x="2428875" y="1000125"/>
          <p14:tracePt t="13617" x="2465388" y="1009650"/>
          <p14:tracePt t="13634" x="2509838" y="1027113"/>
          <p14:tracePt t="13651" x="2536825" y="1027113"/>
          <p14:tracePt t="13667" x="2589213" y="1027113"/>
          <p14:tracePt t="13684" x="2616200" y="1027113"/>
          <p14:tracePt t="13702" x="2652713" y="1027113"/>
          <p14:tracePt t="13717" x="2679700" y="1017588"/>
          <p14:tracePt t="13734" x="2705100" y="1009650"/>
          <p14:tracePt t="13751" x="2751138" y="1000125"/>
          <p14:tracePt t="13767" x="2776538" y="973138"/>
          <p14:tracePt t="13784" x="2847975" y="946150"/>
          <p14:tracePt t="13801" x="2874963" y="919163"/>
          <p14:tracePt t="13817" x="2911475" y="893763"/>
          <p14:tracePt t="13834" x="2928938" y="874713"/>
          <p14:tracePt t="13851" x="2955925" y="857250"/>
          <p14:tracePt t="13867" x="2965450" y="847725"/>
          <p14:tracePt t="13884" x="2965450" y="822325"/>
          <p14:tracePt t="13902" x="2973388" y="795338"/>
          <p14:tracePt t="13918" x="2965450" y="750888"/>
          <p14:tracePt t="13934" x="2965450" y="714375"/>
          <p14:tracePt t="13951" x="2965450" y="679450"/>
          <p14:tracePt t="13967" x="2955925" y="652463"/>
          <p14:tracePt t="13985" x="2946400" y="642938"/>
          <p14:tracePt t="14001" x="2938463" y="633413"/>
          <p14:tracePt t="14018" x="2928938" y="615950"/>
          <p14:tracePt t="14034" x="2919413" y="615950"/>
          <p14:tracePt t="14051" x="2894013" y="598488"/>
          <p14:tracePt t="14068" x="2874963" y="598488"/>
          <p14:tracePt t="14086" x="2847975" y="581025"/>
          <p14:tracePt t="14102" x="2803525" y="581025"/>
          <p14:tracePt t="14118" x="2768600" y="581025"/>
          <p14:tracePt t="14134" x="2751138" y="581025"/>
          <p14:tracePt t="14151" x="2732088" y="571500"/>
          <p14:tracePt t="14167" x="2714625" y="571500"/>
          <p14:tracePt t="14200" x="2705100" y="571500"/>
          <p14:tracePt t="14222" x="2697163" y="571500"/>
          <p14:tracePt t="14238" x="2697163" y="581025"/>
          <p14:tracePt t="14251" x="2697163" y="588963"/>
          <p14:tracePt t="14267" x="2697163" y="608013"/>
          <p14:tracePt t="14284" x="2687638" y="633413"/>
          <p14:tracePt t="14302" x="2687638" y="660400"/>
          <p14:tracePt t="14318" x="2687638" y="679450"/>
          <p14:tracePt t="14335" x="2687638" y="704850"/>
          <p14:tracePt t="14351" x="2687638" y="731838"/>
          <p14:tracePt t="14367" x="2687638" y="750888"/>
          <p14:tracePt t="14384" x="2687638" y="785813"/>
          <p14:tracePt t="14400" x="2687638" y="822325"/>
          <p14:tracePt t="14417" x="2687638" y="839788"/>
          <p14:tracePt t="14434" x="2697163" y="866775"/>
          <p14:tracePt t="14451" x="2714625" y="901700"/>
          <p14:tracePt t="14467" x="2724150" y="919163"/>
          <p14:tracePt t="14486" x="2741613" y="946150"/>
          <p14:tracePt t="14502" x="2751138" y="965200"/>
          <p14:tracePt t="14518" x="2741613" y="965200"/>
          <p14:tracePt t="14534" x="2741613" y="955675"/>
          <p14:tracePt t="14551" x="2751138" y="955675"/>
          <p14:tracePt t="14567" x="2741613" y="928688"/>
          <p14:tracePt t="14584" x="2741613" y="901700"/>
          <p14:tracePt t="14601" x="2776538" y="901700"/>
          <p14:tracePt t="14617" x="2803525" y="884238"/>
          <p14:tracePt t="14634" x="2840038" y="847725"/>
          <p14:tracePt t="14651" x="2857500" y="812800"/>
          <p14:tracePt t="14667" x="2884488" y="750888"/>
          <p14:tracePt t="14685" x="2894013" y="723900"/>
          <p14:tracePt t="14702" x="2901950" y="669925"/>
          <p14:tracePt t="14718" x="2901950" y="625475"/>
          <p14:tracePt t="14735" x="2874963" y="571500"/>
          <p14:tracePt t="14751" x="2857500" y="554038"/>
          <p14:tracePt t="14769" x="2822575" y="536575"/>
          <p14:tracePt t="14784" x="2803525" y="536575"/>
          <p14:tracePt t="14800" x="2786063" y="536575"/>
          <p14:tracePt t="14817" x="2768600" y="536575"/>
          <p14:tracePt t="14833" x="2741613" y="536575"/>
          <p14:tracePt t="14851" x="2732088" y="536575"/>
          <p14:tracePt t="14867" x="2714625" y="536575"/>
          <p14:tracePt t="14884" x="2697163" y="544513"/>
          <p14:tracePt t="14902" x="2670175" y="561975"/>
          <p14:tracePt t="14918" x="2652713" y="598488"/>
          <p14:tracePt t="14934" x="2643188" y="615950"/>
          <p14:tracePt t="14951" x="2643188" y="633413"/>
          <p14:tracePt t="14967" x="2633663" y="679450"/>
          <p14:tracePt t="14984" x="2633663" y="714375"/>
          <p14:tracePt t="15001" x="2633663" y="768350"/>
          <p14:tracePt t="15017" x="2633663" y="812800"/>
          <p14:tracePt t="15034" x="2633663" y="857250"/>
          <p14:tracePt t="15051" x="2643188" y="919163"/>
          <p14:tracePt t="15067" x="2660650" y="965200"/>
          <p14:tracePt t="15085" x="2679700" y="1009650"/>
          <p14:tracePt t="15101" x="2714625" y="1044575"/>
          <p14:tracePt t="15118" x="2759075" y="1062038"/>
          <p14:tracePt t="15134" x="2786063" y="1081088"/>
          <p14:tracePt t="15151" x="2822575" y="1081088"/>
          <p14:tracePt t="15167" x="2857500" y="1081088"/>
          <p14:tracePt t="15184" x="2884488" y="1071563"/>
          <p14:tracePt t="15201" x="2911475" y="1062038"/>
          <p14:tracePt t="15217" x="2928938" y="1036638"/>
          <p14:tracePt t="15235" x="2965450" y="982663"/>
          <p14:tracePt t="15251" x="2973388" y="919163"/>
          <p14:tracePt t="15268" x="2990850" y="866775"/>
          <p14:tracePt t="15284" x="2990850" y="822325"/>
          <p14:tracePt t="15302" x="2955925" y="750888"/>
          <p14:tracePt t="15318" x="2946400" y="731838"/>
          <p14:tracePt t="15334" x="2928938" y="704850"/>
          <p14:tracePt t="15351" x="2919413" y="696913"/>
          <p14:tracePt t="15367" x="2911475" y="696913"/>
          <p14:tracePt t="15423" x="2901950" y="696913"/>
          <p14:tracePt t="15502" x="2894013" y="696913"/>
          <p14:tracePt t="15510" x="2894013" y="714375"/>
          <p14:tracePt t="15542" x="2894013" y="723900"/>
          <p14:tracePt t="15558" x="2874963" y="723900"/>
          <p14:tracePt t="15566" x="2867025" y="731838"/>
          <p14:tracePt t="15574" x="2847975" y="741363"/>
          <p14:tracePt t="15584" x="2822575" y="750888"/>
          <p14:tracePt t="15601" x="2741613" y="795338"/>
          <p14:tracePt t="15618" x="2536825" y="874713"/>
          <p14:tracePt t="15634" x="2330450" y="965200"/>
          <p14:tracePt t="15651" x="2108200" y="1062038"/>
          <p14:tracePt t="15667" x="1919288" y="1125538"/>
          <p14:tracePt t="15684" x="1803400" y="1143000"/>
          <p14:tracePt t="15702" x="1704975" y="1143000"/>
          <p14:tracePt t="15718" x="1633538" y="1143000"/>
          <p14:tracePt t="15734" x="1554163" y="1143000"/>
          <p14:tracePt t="15751" x="1490663" y="1143000"/>
          <p14:tracePt t="15767" x="1428750" y="1143000"/>
          <p14:tracePt t="15784" x="1374775" y="1152525"/>
          <p14:tracePt t="15801" x="1312863" y="1160463"/>
          <p14:tracePt t="15817" x="1187450" y="1160463"/>
          <p14:tracePt t="15834" x="1098550" y="1160463"/>
          <p14:tracePt t="15851" x="1000125" y="1160463"/>
          <p14:tracePt t="15868" x="884238" y="1160463"/>
          <p14:tracePt t="15886" x="696913" y="1143000"/>
          <p14:tracePt t="15902" x="615950" y="1125538"/>
          <p14:tracePt t="15918" x="571500" y="1116013"/>
          <p14:tracePt t="15935" x="527050" y="1108075"/>
          <p14:tracePt t="15951" x="490538" y="1108075"/>
          <p14:tracePt t="15968" x="473075" y="1098550"/>
          <p14:tracePt t="15984" x="465138" y="1098550"/>
          <p14:tracePt t="16001" x="455613" y="1089025"/>
          <p14:tracePt t="16017" x="446088" y="1089025"/>
          <p14:tracePt t="16034" x="446088" y="1081088"/>
          <p14:tracePt t="16051" x="428625" y="1071563"/>
          <p14:tracePt t="16085" x="438150" y="1071563"/>
          <p14:tracePt t="16102" x="473075" y="1071563"/>
          <p14:tracePt t="16118" x="561975" y="1071563"/>
          <p14:tracePt t="16134" x="704850" y="1071563"/>
          <p14:tracePt t="16151" x="874713" y="1108075"/>
          <p14:tracePt t="16168" x="1125538" y="1143000"/>
          <p14:tracePt t="16184" x="1438275" y="1196975"/>
          <p14:tracePt t="16201" x="1660525" y="1231900"/>
          <p14:tracePt t="16218" x="1822450" y="1231900"/>
          <p14:tracePt t="16235" x="1919288" y="1231900"/>
          <p14:tracePt t="16251" x="1965325" y="1231900"/>
          <p14:tracePt t="16268" x="1982788" y="1231900"/>
          <p14:tracePt t="16303" x="1973263" y="1231900"/>
          <p14:tracePt t="16319" x="1928813" y="1231900"/>
          <p14:tracePt t="16335" x="1884363" y="1223963"/>
          <p14:tracePt t="16351" x="1822450" y="1214438"/>
          <p14:tracePt t="16368" x="1741488" y="1204913"/>
          <p14:tracePt t="16384" x="1571625" y="1169988"/>
          <p14:tracePt t="16401" x="1401763" y="1133475"/>
          <p14:tracePt t="16418" x="1231900" y="1125538"/>
          <p14:tracePt t="16434" x="965200" y="1089025"/>
          <p14:tracePt t="16451" x="696913" y="1044575"/>
          <p14:tracePt t="16468" x="438150" y="1044575"/>
          <p14:tracePt t="16486" x="152400" y="1044575"/>
          <p14:tracePt t="16502" x="71438" y="1036638"/>
          <p14:tracePt t="16518" x="61913" y="1027113"/>
          <p14:tracePt t="16551" x="61913" y="1017588"/>
          <p14:tracePt t="16568" x="98425" y="1017588"/>
          <p14:tracePt t="16584" x="214313" y="1017588"/>
          <p14:tracePt t="16601" x="330200" y="1017588"/>
          <p14:tracePt t="16618" x="517525" y="1071563"/>
          <p14:tracePt t="16634" x="679450" y="1089025"/>
          <p14:tracePt t="16651" x="901700" y="1108075"/>
          <p14:tracePt t="16668" x="1062038" y="1108075"/>
          <p14:tracePt t="16685" x="1204913" y="1108075"/>
          <p14:tracePt t="16702" x="1438275" y="1108075"/>
          <p14:tracePt t="16719" x="1527175" y="1108075"/>
          <p14:tracePt t="16735" x="1562100" y="1108075"/>
          <p14:tracePt t="16782" x="1554163" y="1108075"/>
          <p14:tracePt t="16790" x="1536700" y="1108075"/>
          <p14:tracePt t="16801" x="1527175" y="1108075"/>
          <p14:tracePt t="16818" x="1517650" y="1108075"/>
          <p14:tracePt t="16950" x="1527175" y="1116013"/>
          <p14:tracePt t="16958" x="1544638" y="1125538"/>
          <p14:tracePt t="16968" x="1589088" y="1160463"/>
          <p14:tracePt t="16985" x="1731963" y="1268413"/>
          <p14:tracePt t="17001" x="1928813" y="1428750"/>
          <p14:tracePt t="17018" x="2160588" y="1598613"/>
          <p14:tracePt t="17034" x="2384425" y="1776413"/>
          <p14:tracePt t="17051" x="2625725" y="1965325"/>
          <p14:tracePt t="17068" x="2884488" y="2152650"/>
          <p14:tracePt t="17084" x="3125788" y="2339975"/>
          <p14:tracePt t="17103" x="3268663" y="2420938"/>
          <p14:tracePt t="17119" x="3348038" y="2465388"/>
          <p14:tracePt t="17135" x="3402013" y="2492375"/>
          <p14:tracePt t="17151" x="3446463" y="2500313"/>
          <p14:tracePt t="17168" x="3465513" y="2509838"/>
          <p14:tracePt t="17185" x="3509963" y="2517775"/>
          <p14:tracePt t="17201" x="3554413" y="2536825"/>
          <p14:tracePt t="17218" x="3589338" y="2544763"/>
          <p14:tracePt t="17234" x="3633788" y="2563813"/>
          <p14:tracePt t="17251" x="3705225" y="2581275"/>
          <p14:tracePt t="17268" x="3803650" y="2589213"/>
          <p14:tracePt t="17286" x="4037013" y="2625725"/>
          <p14:tracePt t="17303" x="4179888" y="2643188"/>
          <p14:tracePt t="17319" x="4322763" y="2643188"/>
          <p14:tracePt t="17335" x="4491038" y="2635250"/>
          <p14:tracePt t="17351" x="4572000" y="2608263"/>
          <p14:tracePt t="17368" x="4616450" y="2544763"/>
          <p14:tracePt t="17384" x="4687888" y="2428875"/>
          <p14:tracePt t="17401" x="4714875" y="2259013"/>
          <p14:tracePt t="17418" x="4751388" y="2089150"/>
          <p14:tracePt t="17435" x="4795838" y="2009775"/>
          <p14:tracePt t="17451" x="4795838" y="1938338"/>
          <p14:tracePt t="17468" x="4795838" y="1874838"/>
          <p14:tracePt t="17485" x="4795838" y="1857375"/>
          <p14:tracePt t="17501" x="4795838" y="1839913"/>
          <p14:tracePt t="17647" x="4795838" y="1849438"/>
          <p14:tracePt t="17662" x="4795838" y="1857375"/>
          <p14:tracePt t="17703" x="4795838" y="1866900"/>
          <p14:tracePt t="17878" x="4795838" y="1874838"/>
          <p14:tracePt t="17886" x="4795838" y="1884363"/>
          <p14:tracePt t="17895" x="4795838" y="1893888"/>
          <p14:tracePt t="17903" x="4803775" y="1893888"/>
          <p14:tracePt t="17919" x="4848225" y="1920875"/>
          <p14:tracePt t="17935" x="4857750" y="1946275"/>
          <p14:tracePt t="17951" x="4822825" y="2000250"/>
          <p14:tracePt t="18302" x="4822825" y="1992313"/>
          <p14:tracePt t="18366" x="4813300" y="1992313"/>
          <p14:tracePt t="18382" x="4822825" y="2000250"/>
          <p14:tracePt t="18455" x="4822825" y="1992313"/>
          <p14:tracePt t="18502" x="4822825" y="1982788"/>
          <p14:tracePt t="18511" x="4830763" y="1973263"/>
          <p14:tracePt t="18519" x="4822825" y="1965325"/>
          <p14:tracePt t="18535" x="4822825" y="1955800"/>
          <p14:tracePt t="18551" x="4813300" y="1946275"/>
          <p14:tracePt t="18568" x="4813300" y="1938338"/>
          <p14:tracePt t="18601" x="4813300" y="1920875"/>
          <p14:tracePt t="18618" x="4813300" y="1901825"/>
          <p14:tracePt t="18635" x="4822825" y="1857375"/>
          <p14:tracePt t="18651" x="4848225" y="1803400"/>
          <p14:tracePt t="18668" x="4848225" y="1741488"/>
          <p14:tracePt t="18685" x="4848225" y="1704975"/>
          <p14:tracePt t="18727" x="4848225" y="1697038"/>
          <p14:tracePt t="18743" x="4848225" y="1687513"/>
          <p14:tracePt t="18751" x="4840288" y="1679575"/>
          <p14:tracePt t="18768" x="4830763" y="1670050"/>
          <p14:tracePt t="18785" x="4830763" y="1652588"/>
          <p14:tracePt t="18815" x="4822825" y="1652588"/>
          <p14:tracePt t="18895" x="4822825" y="1660525"/>
          <p14:tracePt t="18935" x="4822825" y="1670050"/>
          <p14:tracePt t="18967" x="4813300" y="1670050"/>
          <p14:tracePt t="18975" x="4813300" y="1679575"/>
          <p14:tracePt t="18985" x="4813300" y="1687513"/>
          <p14:tracePt t="19001" x="4803775" y="1724025"/>
          <p14:tracePt t="19018" x="4803775" y="1776413"/>
          <p14:tracePt t="19035" x="4803775" y="1857375"/>
          <p14:tracePt t="19051" x="4803775" y="1973263"/>
          <p14:tracePt t="19068" x="4803775" y="2108200"/>
          <p14:tracePt t="19085" x="4803775" y="2232025"/>
          <p14:tracePt t="19103" x="4803775" y="2455863"/>
          <p14:tracePt t="19119" x="4803775" y="2608263"/>
          <p14:tracePt t="19135" x="4803775" y="2724150"/>
          <p14:tracePt t="19151" x="4803775" y="2840038"/>
          <p14:tracePt t="19168" x="4803775" y="2928938"/>
          <p14:tracePt t="19185" x="4803775" y="2973388"/>
          <p14:tracePt t="19201" x="4803775" y="3009900"/>
          <p14:tracePt t="19218" x="4803775" y="3036888"/>
          <p14:tracePt t="19235" x="4803775" y="3054350"/>
          <p14:tracePt t="19251" x="4803775" y="3089275"/>
          <p14:tracePt t="19268" x="4803775" y="3098800"/>
          <p14:tracePt t="19284" x="4803775" y="3108325"/>
          <p14:tracePt t="19375" x="4803775" y="3098800"/>
          <p14:tracePt t="19391" x="4803775" y="3089275"/>
          <p14:tracePt t="19407" x="4803775" y="3081338"/>
          <p14:tracePt t="19431" x="4803775" y="3071813"/>
          <p14:tracePt t="19446" x="4803775" y="3054350"/>
          <p14:tracePt t="19487" x="4813300" y="3054350"/>
          <p14:tracePt t="19647" x="4822825" y="3054350"/>
          <p14:tracePt t="19663" x="4848225" y="3054350"/>
          <p14:tracePt t="19671" x="4857750" y="3054350"/>
          <p14:tracePt t="19685" x="4894263" y="3071813"/>
          <p14:tracePt t="19703" x="5224463" y="3214688"/>
          <p14:tracePt t="19719" x="5500688" y="3340100"/>
          <p14:tracePt t="19735" x="5830888" y="3455988"/>
          <p14:tracePt t="19752" x="6153150" y="3608388"/>
          <p14:tracePt t="19768" x="6323013" y="3706813"/>
          <p14:tracePt t="19785" x="6421438" y="3778250"/>
          <p14:tracePt t="19801" x="6510338" y="3849688"/>
          <p14:tracePt t="19818" x="6527800" y="3884613"/>
          <p14:tracePt t="19835" x="6545263" y="3902075"/>
          <p14:tracePt t="19851" x="6518275" y="3902075"/>
          <p14:tracePt t="19868" x="6446838" y="3902075"/>
          <p14:tracePt t="19885" x="6340475" y="3902075"/>
          <p14:tracePt t="19903" x="6224588" y="3902075"/>
          <p14:tracePt t="19919" x="6180138" y="3902075"/>
          <p14:tracePt t="19935" x="6143625" y="3929063"/>
          <p14:tracePt t="19951" x="6089650" y="3929063"/>
          <p14:tracePt t="19968" x="6054725" y="3929063"/>
          <p14:tracePt t="19985" x="5992813" y="3929063"/>
          <p14:tracePt t="20002" x="5938838" y="3929063"/>
          <p14:tracePt t="20018" x="5875338" y="3921125"/>
          <p14:tracePt t="20035" x="5830888" y="3911600"/>
          <p14:tracePt t="20051" x="5849938" y="3956050"/>
          <p14:tracePt t="20068" x="5857875" y="3983038"/>
          <p14:tracePt t="20086" x="5840413" y="3983038"/>
          <p14:tracePt t="20103" x="5867400" y="3983038"/>
          <p14:tracePt t="20119" x="5938838" y="3983038"/>
          <p14:tracePt t="20135" x="6135688" y="3983038"/>
          <p14:tracePt t="20152" x="6286500" y="3983038"/>
          <p14:tracePt t="20168" x="6411913" y="3983038"/>
          <p14:tracePt t="20185" x="6500813" y="3983038"/>
          <p14:tracePt t="20201" x="6564313" y="3983038"/>
          <p14:tracePt t="20218" x="6599238" y="3983038"/>
          <p14:tracePt t="20235" x="6608763" y="3983038"/>
          <p14:tracePt t="20268" x="6564313" y="4000500"/>
          <p14:tracePt t="20286" x="6465888" y="4000500"/>
          <p14:tracePt t="20303" x="6278563" y="4027488"/>
          <p14:tracePt t="20319" x="6054725" y="4027488"/>
          <p14:tracePt t="20335" x="5635625" y="4027488"/>
          <p14:tracePt t="20351" x="5251450" y="4027488"/>
          <p14:tracePt t="20368" x="4803775" y="4027488"/>
          <p14:tracePt t="20385" x="4384675" y="3956050"/>
          <p14:tracePt t="20401" x="4037013" y="3902075"/>
          <p14:tracePt t="20418" x="3786188" y="3857625"/>
          <p14:tracePt t="20435" x="3670300" y="3849688"/>
          <p14:tracePt t="20451" x="3608388" y="3849688"/>
          <p14:tracePt t="20468" x="3598863" y="3849688"/>
          <p14:tracePt t="20487" x="3598863" y="3830638"/>
          <p14:tracePt t="20502" x="3616325" y="3830638"/>
          <p14:tracePt t="20519" x="3643313" y="3830638"/>
          <p14:tracePt t="20535" x="3652838" y="3830638"/>
          <p14:tracePt t="20743" x="3660775" y="3830638"/>
          <p14:tracePt t="20751" x="3670300" y="3830638"/>
          <p14:tracePt t="20759" x="3679825" y="3830638"/>
          <p14:tracePt t="20769" x="3714750" y="3830638"/>
          <p14:tracePt t="20785" x="3813175" y="3884613"/>
          <p14:tracePt t="20802" x="3902075" y="3929063"/>
          <p14:tracePt t="20819" x="3973513" y="3948113"/>
          <p14:tracePt t="20835" x="4071938" y="3965575"/>
          <p14:tracePt t="20851" x="4348163" y="4019550"/>
          <p14:tracePt t="20868" x="4572000" y="4054475"/>
          <p14:tracePt t="20885" x="4751388" y="4081463"/>
          <p14:tracePt t="20901" x="4867275" y="4116388"/>
          <p14:tracePt t="20919" x="4983163" y="4116388"/>
          <p14:tracePt t="20935" x="4992688" y="4116388"/>
          <p14:tracePt t="20983" x="4992688" y="4108450"/>
          <p14:tracePt t="21287" x="4983163" y="4108450"/>
          <p14:tracePt t="21295" x="4956175" y="4108450"/>
          <p14:tracePt t="21303" x="4946650" y="4108450"/>
          <p14:tracePt t="21320" x="4894263" y="4108450"/>
          <p14:tracePt t="21335" x="4813300" y="4108450"/>
          <p14:tracePt t="21352" x="4741863" y="4108450"/>
          <p14:tracePt t="21368" x="4643438" y="4108450"/>
          <p14:tracePt t="21385" x="4537075" y="4108450"/>
          <p14:tracePt t="21402" x="4402138" y="4108450"/>
          <p14:tracePt t="21418" x="4170363" y="4090988"/>
          <p14:tracePt t="21435" x="3973513" y="4064000"/>
          <p14:tracePt t="21452" x="3803650" y="4037013"/>
          <p14:tracePt t="21468" x="3670300" y="4000500"/>
          <p14:tracePt t="21485" x="3571875" y="3992563"/>
          <p14:tracePt t="21503" x="3482975" y="3992563"/>
          <p14:tracePt t="21518" x="3473450" y="3992563"/>
          <p14:tracePt t="21583" x="3482975" y="4000500"/>
          <p14:tracePt t="21599" x="3482975" y="4010025"/>
          <p14:tracePt t="21615" x="3482975" y="4019550"/>
          <p14:tracePt t="21623" x="3500438" y="4019550"/>
          <p14:tracePt t="21635" x="3500438" y="4037013"/>
          <p14:tracePt t="21652" x="3509963" y="4037013"/>
          <p14:tracePt t="21668" x="3517900" y="4037013"/>
          <p14:tracePt t="21688" x="3527425" y="4037013"/>
          <p14:tracePt t="21727" x="3527425" y="4027488"/>
          <p14:tracePt t="21743" x="3536950" y="4019550"/>
          <p14:tracePt t="21751" x="3536950" y="4010025"/>
          <p14:tracePt t="21759" x="3536950" y="3992563"/>
          <p14:tracePt t="21769" x="3536950" y="3983038"/>
          <p14:tracePt t="21785" x="3544888" y="3921125"/>
          <p14:tracePt t="21802" x="3562350" y="3840163"/>
          <p14:tracePt t="21818" x="3571875" y="3795713"/>
          <p14:tracePt t="21835" x="3589338" y="3751263"/>
          <p14:tracePt t="21851" x="3598863" y="3714750"/>
          <p14:tracePt t="21869" x="3608388" y="3697288"/>
          <p14:tracePt t="21885" x="3616325" y="3687763"/>
          <p14:tracePt t="21904" x="3616325" y="3652838"/>
          <p14:tracePt t="21920" x="3616325" y="3635375"/>
          <p14:tracePt t="21935" x="3616325" y="3616325"/>
          <p14:tracePt t="21952" x="3616325" y="3598863"/>
          <p14:tracePt t="21968" x="3616325" y="3571875"/>
          <p14:tracePt t="21985" x="3616325" y="3527425"/>
          <p14:tracePt t="22002" x="3589338" y="3492500"/>
          <p14:tracePt t="22018" x="3571875" y="3473450"/>
          <p14:tracePt t="22035" x="3536950" y="3438525"/>
          <p14:tracePt t="22052" x="3500438" y="3429000"/>
          <p14:tracePt t="22068" x="3473450" y="3411538"/>
          <p14:tracePt t="22085" x="3438525" y="3411538"/>
          <p14:tracePt t="22102" x="3384550" y="3411538"/>
          <p14:tracePt t="22119" x="3313113" y="3411538"/>
          <p14:tracePt t="22135" x="3276600" y="3411538"/>
          <p14:tracePt t="22152" x="3224213" y="3411538"/>
          <p14:tracePt t="22168" x="3179763" y="3411538"/>
          <p14:tracePt t="22185" x="3143250" y="3421063"/>
          <p14:tracePt t="22202" x="3125788" y="3446463"/>
          <p14:tracePt t="22218" x="3089275" y="3465513"/>
          <p14:tracePt t="22235" x="3071813" y="3509963"/>
          <p14:tracePt t="22252" x="3054350" y="3544888"/>
          <p14:tracePt t="22269" x="3044825" y="3589338"/>
          <p14:tracePt t="22285" x="3044825" y="3625850"/>
          <p14:tracePt t="22301" x="3044825" y="3679825"/>
          <p14:tracePt t="22319" x="3044825" y="3724275"/>
          <p14:tracePt t="22335" x="3071813" y="3759200"/>
          <p14:tracePt t="22351" x="3089275" y="3786188"/>
          <p14:tracePt t="22368" x="3125788" y="3822700"/>
          <p14:tracePt t="22384" x="3152775" y="3840163"/>
          <p14:tracePt t="22401" x="3187700" y="3857625"/>
          <p14:tracePt t="22418" x="3224213" y="3857625"/>
          <p14:tracePt t="22435" x="3251200" y="3867150"/>
          <p14:tracePt t="22451" x="3295650" y="3867150"/>
          <p14:tracePt t="22468" x="3330575" y="3867150"/>
          <p14:tracePt t="22484" x="3384550" y="3867150"/>
          <p14:tracePt t="22501" x="3438525" y="3840163"/>
          <p14:tracePt t="22519" x="3473450" y="3813175"/>
          <p14:tracePt t="22535" x="3490913" y="3786188"/>
          <p14:tracePt t="22552" x="3509963" y="3706813"/>
          <p14:tracePt t="22568" x="3509963" y="3662363"/>
          <p14:tracePt t="22585" x="3509963" y="3598863"/>
          <p14:tracePt t="22602" x="3509963" y="3571875"/>
          <p14:tracePt t="22618" x="3509963" y="3536950"/>
          <p14:tracePt t="22635" x="3490913" y="3500438"/>
          <p14:tracePt t="22652" x="3490913" y="3473450"/>
          <p14:tracePt t="22669" x="3465513" y="3438525"/>
          <p14:tracePt t="22685" x="3446463" y="3402013"/>
          <p14:tracePt t="22703" x="3419475" y="3394075"/>
          <p14:tracePt t="22719" x="3394075" y="3394075"/>
          <p14:tracePt t="22735" x="3367088" y="3394075"/>
          <p14:tracePt t="22752" x="3348038" y="3394075"/>
          <p14:tracePt t="22768" x="3303588" y="3394075"/>
          <p14:tracePt t="22785" x="3259138" y="3394075"/>
          <p14:tracePt t="22802" x="3224213" y="3411538"/>
          <p14:tracePt t="22819" x="3170238" y="3429000"/>
          <p14:tracePt t="22835" x="3143250" y="3465513"/>
          <p14:tracePt t="22852" x="3133725" y="3500438"/>
          <p14:tracePt t="22868" x="3089275" y="3571875"/>
          <p14:tracePt t="22885" x="3081338" y="3635375"/>
          <p14:tracePt t="22902" x="3062288" y="3679825"/>
          <p14:tracePt t="22919" x="3062288" y="3733800"/>
          <p14:tracePt t="22935" x="3081338" y="3795713"/>
          <p14:tracePt t="22952" x="3116263" y="3813175"/>
          <p14:tracePt t="22968" x="3179763" y="3857625"/>
          <p14:tracePt t="22985" x="3214688" y="3857625"/>
          <p14:tracePt t="23002" x="3276600" y="3867150"/>
          <p14:tracePt t="23018" x="3330575" y="3867150"/>
          <p14:tracePt t="23035" x="3429000" y="3894138"/>
          <p14:tracePt t="23052" x="3562350" y="3911600"/>
          <p14:tracePt t="23068" x="3840163" y="3948113"/>
          <p14:tracePt t="23085" x="4081463" y="3948113"/>
          <p14:tracePt t="23103" x="4465638" y="3948113"/>
          <p14:tracePt t="23120" x="4965700" y="3948113"/>
          <p14:tracePt t="23135" x="5303838" y="3894138"/>
          <p14:tracePt t="23152" x="5599113" y="3822700"/>
          <p14:tracePt t="23168" x="5884863" y="3759200"/>
          <p14:tracePt t="23185" x="6089650" y="3733800"/>
          <p14:tracePt t="23202" x="6251575" y="3697288"/>
          <p14:tracePt t="23218" x="6350000" y="3687763"/>
          <p14:tracePt t="23235" x="6411913" y="3679825"/>
          <p14:tracePt t="23252" x="6446838" y="3652838"/>
          <p14:tracePt t="23269" x="6456363" y="3635375"/>
          <p14:tracePt t="23286" x="6465888" y="3608388"/>
          <p14:tracePt t="23304" x="6465888" y="3554413"/>
          <p14:tracePt t="23320" x="6465888" y="3500438"/>
          <p14:tracePt t="23335" x="6473825" y="3473450"/>
          <p14:tracePt t="23352" x="6492875" y="3455988"/>
          <p14:tracePt t="23368" x="6510338" y="3446463"/>
          <p14:tracePt t="23385" x="6510338" y="3429000"/>
          <p14:tracePt t="23402" x="6500813" y="3402013"/>
          <p14:tracePt t="23419" x="6483350" y="3375025"/>
          <p14:tracePt t="23436" x="6465888" y="3349625"/>
          <p14:tracePt t="23452" x="6429375" y="3313113"/>
          <p14:tracePt t="23469" x="6402388" y="3303588"/>
          <p14:tracePt t="23485" x="6375400" y="3295650"/>
          <p14:tracePt t="23502" x="6330950" y="3295650"/>
          <p14:tracePt t="23519" x="6242050" y="3295650"/>
          <p14:tracePt t="23535" x="6215063" y="3295650"/>
          <p14:tracePt t="23552" x="6197600" y="3313113"/>
          <p14:tracePt t="23568" x="6170613" y="3340100"/>
          <p14:tracePt t="23585" x="6153150" y="3349625"/>
          <p14:tracePt t="23602" x="6143625" y="3375025"/>
          <p14:tracePt t="23619" x="6135688" y="3394075"/>
          <p14:tracePt t="23635" x="6108700" y="3421063"/>
          <p14:tracePt t="23652" x="6099175" y="3465513"/>
          <p14:tracePt t="23668" x="6099175" y="3492500"/>
          <p14:tracePt t="23685" x="6099175" y="3536950"/>
          <p14:tracePt t="23702" x="6099175" y="3563938"/>
          <p14:tracePt t="23719" x="6099175" y="3635375"/>
          <p14:tracePt t="23736" x="6099175" y="3670300"/>
          <p14:tracePt t="23752" x="6108700" y="3697288"/>
          <p14:tracePt t="23769" x="6135688" y="3733800"/>
          <p14:tracePt t="23785" x="6153150" y="3768725"/>
          <p14:tracePt t="23801" x="6188075" y="3813175"/>
          <p14:tracePt t="23819" x="6215063" y="3822700"/>
          <p14:tracePt t="23835" x="6259513" y="3849688"/>
          <p14:tracePt t="23852" x="6323013" y="3849688"/>
          <p14:tracePt t="23869" x="6350000" y="3849688"/>
          <p14:tracePt t="23885" x="6384925" y="3830638"/>
          <p14:tracePt t="23902" x="6429375" y="3795713"/>
          <p14:tracePt t="23920" x="6456363" y="3714750"/>
          <p14:tracePt t="23936" x="6456363" y="3643313"/>
          <p14:tracePt t="23952" x="6438900" y="3581400"/>
          <p14:tracePt t="23969" x="6402388" y="3527425"/>
          <p14:tracePt t="23986" x="6384925" y="3500438"/>
          <p14:tracePt t="24002" x="6357938" y="3500438"/>
          <p14:tracePt t="24019" x="6350000" y="3517900"/>
          <p14:tracePt t="24035" x="6357938" y="3536950"/>
          <p14:tracePt t="24052" x="6340475" y="3536950"/>
          <p14:tracePt t="24068" x="6330950" y="3544888"/>
          <p14:tracePt t="24085" x="6313488" y="3544888"/>
          <p14:tracePt t="24102" x="6303963" y="3554413"/>
          <p14:tracePt t="24119" x="6303963" y="3571875"/>
          <p14:tracePt t="24136" x="6303963" y="3581400"/>
          <p14:tracePt t="24152" x="6303963" y="3589338"/>
          <p14:tracePt t="24169" x="6296025" y="3598863"/>
          <p14:tracePt t="24224" x="6286500" y="3598863"/>
          <p14:tracePt t="24240" x="6286500" y="3608388"/>
          <p14:tracePt t="24248" x="6278563" y="3608388"/>
          <p14:tracePt t="24256" x="6278563" y="3616325"/>
          <p14:tracePt t="24269" x="6269038" y="3616325"/>
          <p14:tracePt t="24286" x="6259513" y="3652838"/>
          <p14:tracePt t="24304" x="6224588" y="3840163"/>
          <p14:tracePt t="24320" x="6224588" y="3948113"/>
          <p14:tracePt t="24336" x="6224588" y="4027488"/>
          <p14:tracePt t="24353" x="6242050" y="4064000"/>
          <p14:tracePt t="24369" x="6259513" y="4071938"/>
          <p14:tracePt t="24385" x="6278563" y="4071938"/>
          <p14:tracePt t="24418" x="6286500" y="4071938"/>
          <p14:tracePt t="24439" x="6286500" y="4064000"/>
          <p14:tracePt t="24451" x="6286500" y="4037013"/>
          <p14:tracePt t="24468" x="6286500" y="4019550"/>
          <p14:tracePt t="24485" x="6286500" y="3965575"/>
          <p14:tracePt t="24501" x="6259513" y="3849688"/>
          <p14:tracePt t="24518" x="6215063" y="3679825"/>
          <p14:tracePt t="24536" x="6081713" y="3421063"/>
          <p14:tracePt t="24552" x="5956300" y="3268663"/>
          <p14:tracePt t="24569" x="5803900" y="3135313"/>
          <p14:tracePt t="24585" x="5599113" y="2955925"/>
          <p14:tracePt t="24602" x="5589588" y="2946400"/>
          <p14:tracePt t="24619" x="5572125" y="2946400"/>
          <p14:tracePt t="24635" x="5572125" y="2973388"/>
          <p14:tracePt t="24652" x="5500688" y="2965450"/>
          <p14:tracePt t="24669" x="5438775" y="2946400"/>
          <p14:tracePt t="24685" x="5421313" y="2946400"/>
          <p14:tracePt t="24702" x="5402263" y="2928938"/>
          <p14:tracePt t="24720" x="5367338" y="2894013"/>
          <p14:tracePt t="24736" x="5349875" y="2849563"/>
          <p14:tracePt t="24752" x="5313363" y="2813050"/>
          <p14:tracePt t="24769" x="5278438" y="2759075"/>
          <p14:tracePt t="24786" x="5251450" y="2724150"/>
          <p14:tracePt t="24802" x="5232400" y="2687638"/>
          <p14:tracePt t="24819" x="5214938" y="2670175"/>
          <p14:tracePt t="24835" x="5187950" y="2660650"/>
          <p14:tracePt t="24852" x="5160963" y="2635250"/>
          <p14:tracePt t="24868" x="5126038" y="2608263"/>
          <p14:tracePt t="24885" x="5108575" y="2571750"/>
          <p14:tracePt t="24902" x="5099050" y="2554288"/>
          <p14:tracePt t="24919" x="5099050" y="2544763"/>
          <p14:tracePt t="24952" x="5081588" y="2544763"/>
          <p14:tracePt t="24960" x="5081588" y="2536825"/>
          <p14:tracePt t="24969" x="5072063" y="2536825"/>
          <p14:tracePt t="24985" x="5064125" y="2517775"/>
          <p14:tracePt t="25002" x="5045075" y="2509838"/>
          <p14:tracePt t="25019" x="5010150" y="2509838"/>
          <p14:tracePt t="25035" x="4992688" y="2509838"/>
          <p14:tracePt t="25052" x="4973638" y="2509838"/>
          <p14:tracePt t="25069" x="4938713" y="2509838"/>
          <p14:tracePt t="25085" x="4911725" y="2509838"/>
          <p14:tracePt t="25102" x="4867275" y="2509838"/>
          <p14:tracePt t="25119" x="4840288" y="2527300"/>
          <p14:tracePt t="25208" x="4857750" y="2527300"/>
          <p14:tracePt t="25224" x="4867275" y="2527300"/>
          <p14:tracePt t="25232" x="4875213" y="2527300"/>
          <p14:tracePt t="25240" x="4911725" y="2527300"/>
          <p14:tracePt t="25252" x="4921250" y="2527300"/>
          <p14:tracePt t="25269" x="4973638" y="2536825"/>
          <p14:tracePt t="25286" x="5037138" y="2536825"/>
          <p14:tracePt t="25303" x="5081588" y="2544763"/>
          <p14:tracePt t="25319" x="5081588" y="2554288"/>
          <p14:tracePt t="25352" x="5081588" y="2571750"/>
          <p14:tracePt t="25369" x="5072063" y="2571750"/>
          <p14:tracePt t="25385" x="5064125" y="2571750"/>
          <p14:tracePt t="25402" x="5054600" y="2571750"/>
          <p14:tracePt t="25419" x="5045075" y="2571750"/>
          <p14:tracePt t="25436" x="5027613" y="2571750"/>
          <p14:tracePt t="25456" x="5018088" y="2563813"/>
          <p14:tracePt t="25480" x="5010150" y="2563813"/>
          <p14:tracePt t="25488" x="5010150" y="2554288"/>
          <p14:tracePt t="25512" x="5000625" y="2554288"/>
          <p14:tracePt t="25520" x="4992688" y="25542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Single port 4x1 Memory Array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13" y="1777101"/>
            <a:ext cx="8678789" cy="380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783976" y="1281953"/>
            <a:ext cx="7196326" cy="1735567"/>
            <a:chOff x="1783976" y="1281953"/>
            <a:chExt cx="7196326" cy="1735567"/>
          </a:xfrm>
        </p:grpSpPr>
        <p:grpSp>
          <p:nvGrpSpPr>
            <p:cNvPr id="4" name="Group 3"/>
            <p:cNvGrpSpPr/>
            <p:nvPr/>
          </p:nvGrpSpPr>
          <p:grpSpPr>
            <a:xfrm>
              <a:off x="1783976" y="1281953"/>
              <a:ext cx="7196326" cy="1735567"/>
              <a:chOff x="1783976" y="1281953"/>
              <a:chExt cx="7196326" cy="1735567"/>
            </a:xfrm>
            <a:solidFill>
              <a:schemeClr val="accent6">
                <a:lumMod val="20000"/>
                <a:lumOff val="80000"/>
                <a:alpha val="60000"/>
              </a:schemeClr>
            </a:solidFill>
          </p:grpSpPr>
          <p:sp>
            <p:nvSpPr>
              <p:cNvPr id="5" name="Rectangle 4"/>
              <p:cNvSpPr/>
              <p:nvPr/>
            </p:nvSpPr>
            <p:spPr bwMode="auto">
              <a:xfrm>
                <a:off x="1783976" y="1281953"/>
                <a:ext cx="7196326" cy="1125967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6595872" y="2407920"/>
                <a:ext cx="2384430" cy="60960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4798541" y="2407920"/>
                <a:ext cx="954559" cy="19812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270376" y="1315436"/>
              <a:ext cx="1709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chemeClr val="accent6"/>
                  </a:solidFill>
                  <a:latin typeface="+mn-lt"/>
                </a:rPr>
                <a:t>Multiplexer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83976" y="3998259"/>
            <a:ext cx="5360895" cy="1582030"/>
            <a:chOff x="1783976" y="3998259"/>
            <a:chExt cx="5360895" cy="1582030"/>
          </a:xfrm>
        </p:grpSpPr>
        <p:sp>
          <p:nvSpPr>
            <p:cNvPr id="3" name="Rectangle 2"/>
            <p:cNvSpPr/>
            <p:nvPr/>
          </p:nvSpPr>
          <p:spPr bwMode="auto">
            <a:xfrm>
              <a:off x="1783976" y="3998259"/>
              <a:ext cx="5360895" cy="1582030"/>
            </a:xfrm>
            <a:prstGeom prst="rect">
              <a:avLst/>
            </a:prstGeom>
            <a:solidFill>
              <a:srgbClr val="EDF5D7">
                <a:alpha val="6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4945" y="5118624"/>
              <a:ext cx="1709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chemeClr val="accent5">
                      <a:lumMod val="75000"/>
                    </a:schemeClr>
                  </a:solidFill>
                  <a:latin typeface="+mn-lt"/>
                </a:rPr>
                <a:t>Decoder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2025" y="3398519"/>
            <a:ext cx="6642846" cy="2181770"/>
            <a:chOff x="502025" y="3398519"/>
            <a:chExt cx="6642846" cy="2181770"/>
          </a:xfrm>
        </p:grpSpPr>
        <p:grpSp>
          <p:nvGrpSpPr>
            <p:cNvPr id="10" name="Group 9"/>
            <p:cNvGrpSpPr/>
            <p:nvPr/>
          </p:nvGrpSpPr>
          <p:grpSpPr>
            <a:xfrm>
              <a:off x="502025" y="3398519"/>
              <a:ext cx="6642846" cy="2181770"/>
              <a:chOff x="502025" y="3398519"/>
              <a:chExt cx="6642846" cy="2181770"/>
            </a:xfrm>
            <a:solidFill>
              <a:srgbClr val="C0E4FF">
                <a:alpha val="60000"/>
              </a:srgbClr>
            </a:solidFill>
          </p:grpSpPr>
          <p:sp>
            <p:nvSpPr>
              <p:cNvPr id="8" name="Rectangle 7"/>
              <p:cNvSpPr/>
              <p:nvPr/>
            </p:nvSpPr>
            <p:spPr bwMode="auto">
              <a:xfrm>
                <a:off x="502025" y="3398519"/>
                <a:ext cx="6642846" cy="599739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502025" y="3998259"/>
                <a:ext cx="1281952" cy="158203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 rot="16200000">
              <a:off x="-248119" y="4179022"/>
              <a:ext cx="19407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400" b="1" dirty="0" smtClean="0">
                  <a:solidFill>
                    <a:schemeClr val="accent2"/>
                  </a:solidFill>
                  <a:latin typeface="+mn-lt"/>
                </a:rPr>
                <a:t>Write control</a:t>
              </a:r>
            </a:p>
          </p:txBody>
        </p:sp>
      </p:grp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3695341"/>
      </p:ext>
    </p:extLst>
  </p:cSld>
  <p:clrMapOvr>
    <a:masterClrMapping/>
  </p:clrMapOvr>
  <p:transition advTm="2915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46" x="4983163" y="2554288"/>
          <p14:tracePt t="8654" x="4946650" y="2554288"/>
          <p14:tracePt t="8666" x="4911725" y="2554288"/>
          <p14:tracePt t="8683" x="4697413" y="2625725"/>
          <p14:tracePt t="8700" x="4205288" y="2714625"/>
          <p14:tracePt t="8716" x="3830638" y="2768600"/>
          <p14:tracePt t="8734" x="3509963" y="2813050"/>
          <p14:tracePt t="8750" x="3375025" y="2813050"/>
          <p14:tracePt t="8767" x="3205163" y="2822575"/>
          <p14:tracePt t="8783" x="2990850" y="2822575"/>
          <p14:tracePt t="8800" x="2670175" y="2822575"/>
          <p14:tracePt t="8816" x="2455863" y="2822575"/>
          <p14:tracePt t="8833" x="2339975" y="2822575"/>
          <p14:tracePt t="8850" x="2268538" y="2822575"/>
          <p14:tracePt t="8866" x="2170113" y="2822575"/>
          <p14:tracePt t="8883" x="2081213" y="2822575"/>
          <p14:tracePt t="8900" x="2000250" y="2822575"/>
          <p14:tracePt t="8916" x="1911350" y="2822575"/>
          <p14:tracePt t="8934" x="1758950" y="2822575"/>
          <p14:tracePt t="8950" x="1724025" y="2822575"/>
          <p14:tracePt t="8966" x="1697038" y="2822575"/>
          <p14:tracePt t="8983" x="1660525" y="2822575"/>
          <p14:tracePt t="9000" x="1589088" y="2822575"/>
          <p14:tracePt t="9016" x="1544638" y="2822575"/>
          <p14:tracePt t="9033" x="1509713" y="2822575"/>
          <p14:tracePt t="9050" x="1490663" y="2795588"/>
          <p14:tracePt t="9066" x="1473200" y="2786063"/>
          <p14:tracePt t="9083" x="1446213" y="2778125"/>
          <p14:tracePt t="9100" x="1438275" y="2768600"/>
          <p14:tracePt t="9116" x="1419225" y="2759075"/>
          <p14:tracePt t="9134" x="1357313" y="2679700"/>
          <p14:tracePt t="9150" x="1322388" y="2635250"/>
          <p14:tracePt t="9166" x="1295400" y="2589213"/>
          <p14:tracePt t="9183" x="1285875" y="2563813"/>
          <p14:tracePt t="9200" x="1250950" y="2527300"/>
          <p14:tracePt t="9216" x="1231900" y="2517775"/>
          <p14:tracePt t="9233" x="1214438" y="2509838"/>
          <p14:tracePt t="9250" x="1196975" y="2509838"/>
          <p14:tracePt t="9267" x="1160463" y="2509838"/>
          <p14:tracePt t="9282" x="1143000" y="2509838"/>
          <p14:tracePt t="9299" x="1081088" y="2509838"/>
          <p14:tracePt t="9316" x="1027113" y="2509838"/>
          <p14:tracePt t="9320" x="990600" y="2509838"/>
          <p14:tracePt t="9335" x="946150" y="2509838"/>
          <p14:tracePt t="9350" x="901700" y="2509838"/>
          <p14:tracePt t="9366" x="839788" y="2509838"/>
          <p14:tracePt t="9383" x="785813" y="2509838"/>
          <p14:tracePt t="9400" x="750888" y="2517775"/>
          <p14:tracePt t="9416" x="731838" y="2536825"/>
          <p14:tracePt t="9433" x="714375" y="2563813"/>
          <p14:tracePt t="9450" x="704850" y="2581275"/>
          <p14:tracePt t="9466" x="696913" y="2625725"/>
          <p14:tracePt t="9483" x="687388" y="2670175"/>
          <p14:tracePt t="9500" x="687388" y="2706688"/>
          <p14:tracePt t="9516" x="669925" y="2751138"/>
          <p14:tracePt t="9534" x="669925" y="2786063"/>
          <p14:tracePt t="9550" x="669925" y="2822575"/>
          <p14:tracePt t="9566" x="669925" y="2874963"/>
          <p14:tracePt t="9583" x="679450" y="2928938"/>
          <p14:tracePt t="9600" x="704850" y="2992438"/>
          <p14:tracePt t="9616" x="714375" y="3017838"/>
          <p14:tracePt t="9633" x="731838" y="3054350"/>
          <p14:tracePt t="9650" x="758825" y="3089275"/>
          <p14:tracePt t="9666" x="776288" y="3108325"/>
          <p14:tracePt t="9683" x="803275" y="3135313"/>
          <p14:tracePt t="9700" x="866775" y="3152775"/>
          <p14:tracePt t="9716" x="911225" y="3152775"/>
          <p14:tracePt t="9734" x="965200" y="3170238"/>
          <p14:tracePt t="9750" x="1009650" y="3170238"/>
          <p14:tracePt t="9767" x="1071563" y="3170238"/>
          <p14:tracePt t="9783" x="1125538" y="3170238"/>
          <p14:tracePt t="9800" x="1187450" y="3152775"/>
          <p14:tracePt t="9816" x="1250950" y="3116263"/>
          <p14:tracePt t="9833" x="1312863" y="3081338"/>
          <p14:tracePt t="9850" x="1357313" y="3044825"/>
          <p14:tracePt t="9867" x="1393825" y="3000375"/>
          <p14:tracePt t="9883" x="1428750" y="2965450"/>
          <p14:tracePt t="9900" x="1438275" y="2901950"/>
          <p14:tracePt t="9917" x="1438275" y="2857500"/>
          <p14:tracePt t="9934" x="1428750" y="2803525"/>
          <p14:tracePt t="9951" x="1401763" y="2732088"/>
          <p14:tracePt t="9967" x="1393825" y="2697163"/>
          <p14:tracePt t="9983" x="1366838" y="2660650"/>
          <p14:tracePt t="10000" x="1357313" y="2635250"/>
          <p14:tracePt t="10016" x="1339850" y="2598738"/>
          <p14:tracePt t="10033" x="1303338" y="2581275"/>
          <p14:tracePt t="10050" x="1268413" y="2563813"/>
          <p14:tracePt t="10066" x="1223963" y="2554288"/>
          <p14:tracePt t="10083" x="1204913" y="2554288"/>
          <p14:tracePt t="10100" x="1169988" y="2544763"/>
          <p14:tracePt t="10116" x="1152525" y="2536825"/>
          <p14:tracePt t="10135" x="1108075" y="2536825"/>
          <p14:tracePt t="10150" x="1062038" y="2536825"/>
          <p14:tracePt t="10166" x="1044575" y="2544763"/>
          <p14:tracePt t="10183" x="1017588" y="2544763"/>
          <p14:tracePt t="10200" x="990600" y="2544763"/>
          <p14:tracePt t="10216" x="973138" y="2554288"/>
          <p14:tracePt t="10233" x="938213" y="2563813"/>
          <p14:tracePt t="10250" x="901700" y="2581275"/>
          <p14:tracePt t="10266" x="884238" y="2608263"/>
          <p14:tracePt t="10283" x="857250" y="2660650"/>
          <p14:tracePt t="10300" x="857250" y="2714625"/>
          <p14:tracePt t="10316" x="857250" y="2759075"/>
          <p14:tracePt t="10320" x="857250" y="2768600"/>
          <p14:tracePt t="10335" x="857250" y="2830513"/>
          <p14:tracePt t="10350" x="919163" y="2928938"/>
          <p14:tracePt t="10367" x="982663" y="3009900"/>
          <p14:tracePt t="10383" x="1062038" y="3054350"/>
          <p14:tracePt t="10400" x="1125538" y="3063875"/>
          <p14:tracePt t="10417" x="1258888" y="3089275"/>
          <p14:tracePt t="10433" x="1393825" y="3089275"/>
          <p14:tracePt t="10450" x="1544638" y="3089275"/>
          <p14:tracePt t="10466" x="1670050" y="3089275"/>
          <p14:tracePt t="10483" x="1884363" y="3089275"/>
          <p14:tracePt t="10500" x="2009775" y="3071813"/>
          <p14:tracePt t="10516" x="2125663" y="3044825"/>
          <p14:tracePt t="10535" x="2322513" y="2992438"/>
          <p14:tracePt t="10550" x="2411413" y="2965450"/>
          <p14:tracePt t="10567" x="2473325" y="2928938"/>
          <p14:tracePt t="10583" x="2554288" y="2901950"/>
          <p14:tracePt t="10600" x="2633663" y="2874963"/>
          <p14:tracePt t="10616" x="2697163" y="2849563"/>
          <p14:tracePt t="10633" x="2751138" y="2822575"/>
          <p14:tracePt t="10650" x="2786063" y="2795588"/>
          <p14:tracePt t="10667" x="2795588" y="2741613"/>
          <p14:tracePt t="10683" x="2795588" y="2697163"/>
          <p14:tracePt t="10700" x="2795588" y="2670175"/>
          <p14:tracePt t="10716" x="2795588" y="2635250"/>
          <p14:tracePt t="10734" x="2786063" y="2589213"/>
          <p14:tracePt t="10750" x="2776538" y="2571750"/>
          <p14:tracePt t="10767" x="2759075" y="2554288"/>
          <p14:tracePt t="10783" x="2741613" y="2527300"/>
          <p14:tracePt t="10801" x="2724150" y="2517775"/>
          <p14:tracePt t="10817" x="2705100" y="2517775"/>
          <p14:tracePt t="10834" x="2670175" y="2517775"/>
          <p14:tracePt t="10849" x="2660650" y="2554288"/>
          <p14:tracePt t="10866" x="2625725" y="2589213"/>
          <p14:tracePt t="10883" x="2581275" y="2652713"/>
          <p14:tracePt t="10899" x="2554288" y="2697163"/>
          <p14:tracePt t="10916" x="2517775" y="2732088"/>
          <p14:tracePt t="10933" x="2482850" y="2803525"/>
          <p14:tracePt t="10950" x="2465388" y="2867025"/>
          <p14:tracePt t="10966" x="2465388" y="2911475"/>
          <p14:tracePt t="10983" x="2500313" y="2973388"/>
          <p14:tracePt t="11000" x="2517775" y="3017838"/>
          <p14:tracePt t="11016" x="2517775" y="3027363"/>
          <p14:tracePt t="11033" x="2527300" y="3054350"/>
          <p14:tracePt t="11049" x="2562225" y="3071813"/>
          <p14:tracePt t="11066" x="2589213" y="3098800"/>
          <p14:tracePt t="11082" x="2652713" y="3108325"/>
          <p14:tracePt t="11099" x="2714625" y="3116263"/>
          <p14:tracePt t="11116" x="2768600" y="3116263"/>
          <p14:tracePt t="11132" x="2822575" y="3116263"/>
          <p14:tracePt t="11150" x="2938463" y="3071813"/>
          <p14:tracePt t="11166" x="3000375" y="3027363"/>
          <p14:tracePt t="11183" x="3054350" y="2973388"/>
          <p14:tracePt t="11200" x="3098800" y="2928938"/>
          <p14:tracePt t="11217" x="3133725" y="2874963"/>
          <p14:tracePt t="11233" x="3187700" y="2822575"/>
          <p14:tracePt t="11250" x="3224213" y="2813050"/>
          <p14:tracePt t="11267" x="3259138" y="2803525"/>
          <p14:tracePt t="11283" x="3340100" y="2786063"/>
          <p14:tracePt t="11300" x="3455988" y="2803525"/>
          <p14:tracePt t="11317" x="3554413" y="2849563"/>
          <p14:tracePt t="11320" x="3625850" y="2874963"/>
          <p14:tracePt t="11334" x="3759200" y="2921000"/>
          <p14:tracePt t="11351" x="3894138" y="2982913"/>
          <p14:tracePt t="11367" x="4081463" y="3054350"/>
          <p14:tracePt t="11383" x="4224338" y="3116263"/>
          <p14:tracePt t="11400" x="4357688" y="3160713"/>
          <p14:tracePt t="11417" x="4500563" y="3160713"/>
          <p14:tracePt t="11433" x="4562475" y="3160713"/>
          <p14:tracePt t="11450" x="4598988" y="3160713"/>
          <p14:tracePt t="11466" x="4608513" y="3160713"/>
          <p14:tracePt t="11518" x="4608513" y="3152775"/>
          <p14:tracePt t="11598" x="4598988" y="3152775"/>
          <p14:tracePt t="11623" x="4581525" y="3152775"/>
          <p14:tracePt t="11655" x="4572000" y="3152775"/>
          <p14:tracePt t="11671" x="4562475" y="3152775"/>
          <p14:tracePt t="11679" x="4554538" y="3152775"/>
          <p14:tracePt t="11687" x="4545013" y="3152775"/>
          <p14:tracePt t="11700" x="4537075" y="3152775"/>
          <p14:tracePt t="11717" x="4527550" y="3143250"/>
          <p14:tracePt t="11735" x="4483100" y="3135313"/>
          <p14:tracePt t="11751" x="4465638" y="3135313"/>
          <p14:tracePt t="11767" x="4438650" y="3135313"/>
          <p14:tracePt t="11783" x="4411663" y="3116263"/>
          <p14:tracePt t="11800" x="4384675" y="3108325"/>
          <p14:tracePt t="11817" x="4375150" y="3098800"/>
          <p14:tracePt t="16960" x="4367213" y="3098800"/>
          <p14:tracePt t="16968" x="4348163" y="3098800"/>
          <p14:tracePt t="16975" x="4322763" y="3098800"/>
          <p14:tracePt t="16984" x="4313238" y="3098800"/>
          <p14:tracePt t="17001" x="4276725" y="3108325"/>
          <p14:tracePt t="17056" x="4276725" y="3125788"/>
          <p14:tracePt t="17064" x="4276725" y="3135313"/>
          <p14:tracePt t="17072" x="4276725" y="3143250"/>
          <p14:tracePt t="17084" x="4276725" y="3152775"/>
          <p14:tracePt t="17101" x="4276725" y="3170238"/>
          <p14:tracePt t="17117" x="4276725" y="3187700"/>
          <p14:tracePt t="17134" x="4268788" y="3214688"/>
          <p14:tracePt t="17152" x="4232275" y="3224213"/>
          <p14:tracePt t="17168" x="4214813" y="3232150"/>
          <p14:tracePt t="17184" x="4205288" y="3241675"/>
          <p14:tracePt t="17201" x="4197350" y="3259138"/>
          <p14:tracePt t="17217" x="4187825" y="3268663"/>
          <p14:tracePt t="17251" x="4179888" y="3268663"/>
          <p14:tracePt t="17272" x="4179888" y="3278188"/>
          <p14:tracePt t="17284" x="4160838" y="3278188"/>
          <p14:tracePt t="17301" x="4152900" y="3278188"/>
          <p14:tracePt t="17317" x="4133850" y="3278188"/>
          <p14:tracePt t="17321" x="4125913" y="3278188"/>
          <p14:tracePt t="17334" x="4116388" y="3278188"/>
          <p14:tracePt t="17352" x="4081463" y="3286125"/>
          <p14:tracePt t="17368" x="4062413" y="3295650"/>
          <p14:tracePt t="17384" x="4044950" y="3303588"/>
          <p14:tracePt t="17401" x="3990975" y="3330575"/>
          <p14:tracePt t="17417" x="3938588" y="3349625"/>
          <p14:tracePt t="17434" x="3875088" y="3402013"/>
          <p14:tracePt t="17451" x="3813175" y="3429000"/>
          <p14:tracePt t="17467" x="3732213" y="3473450"/>
          <p14:tracePt t="17484" x="3660775" y="3527425"/>
          <p14:tracePt t="17501" x="3598863" y="3554413"/>
          <p14:tracePt t="17517" x="3562350" y="3563938"/>
          <p14:tracePt t="17534" x="3544888" y="3571875"/>
          <p14:tracePt t="17551" x="3536950" y="3571875"/>
          <p14:tracePt t="17896" x="3527425" y="3571875"/>
          <p14:tracePt t="17904" x="3527425" y="3581400"/>
          <p14:tracePt t="17917" x="3517900" y="3581400"/>
          <p14:tracePt t="17934" x="3517900" y="3608388"/>
          <p14:tracePt t="17952" x="3517900" y="3662363"/>
          <p14:tracePt t="17968" x="3527425" y="3724275"/>
          <p14:tracePt t="17984" x="3527425" y="3795713"/>
          <p14:tracePt t="18001" x="3544888" y="3840163"/>
          <p14:tracePt t="18017" x="3554413" y="3876675"/>
          <p14:tracePt t="18034" x="3554413" y="3894138"/>
          <p14:tracePt t="18051" x="3554413" y="3902075"/>
          <p14:tracePt t="18067" x="3562350" y="3929063"/>
          <p14:tracePt t="18084" x="3571875" y="3948113"/>
          <p14:tracePt t="18101" x="3581400" y="3983038"/>
          <p14:tracePt t="18117" x="3598863" y="4010025"/>
          <p14:tracePt t="18134" x="3616325" y="4027488"/>
          <p14:tracePt t="18152" x="3625850" y="4054475"/>
          <p14:tracePt t="18168" x="3625850" y="4071938"/>
          <p14:tracePt t="18184" x="3643313" y="4108450"/>
          <p14:tracePt t="18201" x="3660775" y="4135438"/>
          <p14:tracePt t="18217" x="3697288" y="4206875"/>
          <p14:tracePt t="18234" x="3705225" y="4251325"/>
          <p14:tracePt t="18251" x="3732213" y="4313238"/>
          <p14:tracePt t="18268" x="3759200" y="4376738"/>
          <p14:tracePt t="18284" x="3768725" y="4438650"/>
          <p14:tracePt t="18301" x="3776663" y="4510088"/>
          <p14:tracePt t="18318" x="3795713" y="4670425"/>
          <p14:tracePt t="18321" x="3803650" y="4687888"/>
          <p14:tracePt t="18334" x="3803650" y="4778375"/>
          <p14:tracePt t="18352" x="3848100" y="4938713"/>
          <p14:tracePt t="18368" x="3875088" y="5064125"/>
          <p14:tracePt t="18384" x="3884613" y="5108575"/>
          <p14:tracePt t="18401" x="3902075" y="5143500"/>
          <p14:tracePt t="18512" x="3902075" y="5153025"/>
          <p14:tracePt t="18520" x="3911600" y="5153025"/>
          <p14:tracePt t="18528" x="3911600" y="5170488"/>
          <p14:tracePt t="18536" x="3938588" y="5197475"/>
          <p14:tracePt t="18551" x="3938588" y="5207000"/>
          <p14:tracePt t="18568" x="3973513" y="5251450"/>
          <p14:tracePt t="18584" x="4000500" y="5286375"/>
          <p14:tracePt t="18601" x="4010025" y="5322888"/>
          <p14:tracePt t="18617" x="4017963" y="5340350"/>
          <p14:tracePt t="18634" x="4037013" y="5357813"/>
          <p14:tracePt t="18651" x="4037013" y="5376863"/>
          <p14:tracePt t="18728" x="4037013" y="5394325"/>
          <p14:tracePt t="18753" x="4037013" y="5402263"/>
          <p14:tracePt t="18800" x="4027488" y="5402263"/>
          <p14:tracePt t="18992" x="4037013" y="5411788"/>
          <p14:tracePt t="19016" x="4037013" y="5421313"/>
          <p14:tracePt t="19024" x="4037013" y="5429250"/>
          <p14:tracePt t="19034" x="4037013" y="5438775"/>
          <p14:tracePt t="19051" x="4044950" y="5456238"/>
          <p14:tracePt t="19068" x="4044950" y="5483225"/>
          <p14:tracePt t="19085" x="4054475" y="5527675"/>
          <p14:tracePt t="19101" x="4054475" y="5546725"/>
          <p14:tracePt t="19118" x="4054475" y="5554663"/>
          <p14:tracePt t="19319" x="4062413" y="5554663"/>
          <p14:tracePt t="19327" x="4062413" y="5546725"/>
          <p14:tracePt t="19335" x="4062413" y="5537200"/>
          <p14:tracePt t="19351" x="4071938" y="5527675"/>
          <p14:tracePt t="19367" x="4081463" y="5519738"/>
          <p14:tracePt t="19383" x="4081463" y="5500688"/>
          <p14:tracePt t="19401" x="4089400" y="5500688"/>
          <p14:tracePt t="19434" x="4071938" y="5492750"/>
          <p14:tracePt t="19451" x="4054475" y="5492750"/>
          <p14:tracePt t="19468" x="4044950" y="5492750"/>
          <p14:tracePt t="22889" x="3990975" y="5527675"/>
          <p14:tracePt t="22897" x="3973513" y="5626100"/>
          <p14:tracePt t="22905" x="4251325" y="5626100"/>
          <p14:tracePt t="22918" x="4598988" y="5626100"/>
          <p14:tracePt t="22935" x="6000750" y="5626100"/>
          <p14:tracePt t="22953" x="8089900" y="5599113"/>
          <p14:tracePt t="22969" x="8751888" y="5599113"/>
          <p14:tracePt t="22985" x="9064625" y="5599113"/>
          <p14:tracePt t="23002" x="9136063" y="5599113"/>
          <p14:tracePt t="23018" x="9109075" y="5591175"/>
          <p14:tracePt t="23035" x="9018588" y="5591175"/>
          <p14:tracePt t="23051" x="8912225" y="5591175"/>
          <p14:tracePt t="23068" x="8831263" y="5572125"/>
          <p14:tracePt t="23105" x="8831263" y="5564188"/>
          <p14:tracePt t="23118" x="8831263" y="5554663"/>
          <p14:tracePt t="23135" x="8831263" y="5537200"/>
          <p14:tracePt t="23153" x="8831263" y="5500688"/>
          <p14:tracePt t="23169" x="8823325" y="5483225"/>
          <p14:tracePt t="23185" x="8823325" y="5465763"/>
          <p14:tracePt t="23201" x="8813800" y="5429250"/>
          <p14:tracePt t="23218" x="8813800" y="5411788"/>
          <p14:tracePt t="23235" x="8778875" y="5367338"/>
          <p14:tracePt t="23252" x="8742363" y="5322888"/>
          <p14:tracePt t="23268" x="8697913" y="5268913"/>
          <p14:tracePt t="23285" x="8670925" y="5241925"/>
          <p14:tracePt t="23301" x="8636000" y="5207000"/>
          <p14:tracePt t="23318" x="8616950" y="5170488"/>
          <p14:tracePt t="23322" x="8582025" y="5135563"/>
          <p14:tracePt t="23335" x="8572500" y="5108575"/>
          <p14:tracePt t="23353" x="8439150" y="5000625"/>
          <p14:tracePt t="23369" x="8350250" y="4911725"/>
          <p14:tracePt t="23385" x="8286750" y="4840288"/>
          <p14:tracePt t="23401" x="8232775" y="4795838"/>
          <p14:tracePt t="23418" x="8161338" y="4724400"/>
          <p14:tracePt t="23435" x="8161338" y="4714875"/>
          <p14:tracePt t="23451" x="8081963" y="4635500"/>
          <p14:tracePt t="23468" x="8037513" y="4598988"/>
          <p14:tracePt t="23485" x="8037513" y="4591050"/>
          <p14:tracePt t="23502" x="7956550" y="4519613"/>
          <p14:tracePt t="23518" x="7912100" y="4483100"/>
          <p14:tracePt t="23537" x="7894638" y="4473575"/>
          <p14:tracePt t="23553" x="7813675" y="4429125"/>
          <p14:tracePt t="23569" x="7707313" y="4402138"/>
          <p14:tracePt t="23585" x="7626350" y="4357688"/>
          <p14:tracePt t="23601" x="7537450" y="4349750"/>
          <p14:tracePt t="23618" x="7385050" y="4313238"/>
          <p14:tracePt t="23635" x="7259638" y="4305300"/>
          <p14:tracePt t="23652" x="7108825" y="4268788"/>
          <p14:tracePt t="23668" x="7000875" y="4259263"/>
          <p14:tracePt t="23685" x="6875463" y="4233863"/>
          <p14:tracePt t="23702" x="6759575" y="4214813"/>
          <p14:tracePt t="23718" x="6643688" y="4197350"/>
          <p14:tracePt t="23735" x="6500813" y="4187825"/>
          <p14:tracePt t="23753" x="6224588" y="4135438"/>
          <p14:tracePt t="23769" x="6089650" y="4108450"/>
          <p14:tracePt t="23784" x="5946775" y="4090988"/>
          <p14:tracePt t="23802" x="5751513" y="4064000"/>
          <p14:tracePt t="23818" x="5626100" y="4037013"/>
          <p14:tracePt t="23835" x="5492750" y="4019550"/>
          <p14:tracePt t="23852" x="5384800" y="4000500"/>
          <p14:tracePt t="23868" x="5251450" y="3973513"/>
          <p14:tracePt t="23885" x="5135563" y="3956050"/>
          <p14:tracePt t="23901" x="5018088" y="3948113"/>
          <p14:tracePt t="23918" x="4902200" y="3911600"/>
          <p14:tracePt t="23935" x="4776788" y="3902075"/>
          <p14:tracePt t="23953" x="4625975" y="3876675"/>
          <p14:tracePt t="23969" x="4527550" y="3849688"/>
          <p14:tracePt t="23985" x="4357688" y="3830638"/>
          <p14:tracePt t="24002" x="4286250" y="3822700"/>
          <p14:tracePt t="24018" x="4197350" y="3822700"/>
          <p14:tracePt t="24035" x="4116388" y="3822700"/>
          <p14:tracePt t="24052" x="4044950" y="3822700"/>
          <p14:tracePt t="24068" x="3983038" y="3822700"/>
          <p14:tracePt t="24085" x="3902075" y="3822700"/>
          <p14:tracePt t="24101" x="3813175" y="3822700"/>
          <p14:tracePt t="24118" x="3687763" y="3822700"/>
          <p14:tracePt t="24135" x="3608388" y="3822700"/>
          <p14:tracePt t="24153" x="3509963" y="3822700"/>
          <p14:tracePt t="24169" x="3446463" y="3822700"/>
          <p14:tracePt t="24185" x="3348038" y="3822700"/>
          <p14:tracePt t="24202" x="3268663" y="3822700"/>
          <p14:tracePt t="24218" x="3197225" y="3822700"/>
          <p14:tracePt t="24235" x="3152775" y="3822700"/>
          <p14:tracePt t="24252" x="3108325" y="3822700"/>
          <p14:tracePt t="24268" x="3054350" y="3822700"/>
          <p14:tracePt t="24285" x="3009900" y="3822700"/>
          <p14:tracePt t="24302" x="2965450" y="3822700"/>
          <p14:tracePt t="24318" x="2901950" y="3822700"/>
          <p14:tracePt t="24321" x="2894013" y="3822700"/>
          <p14:tracePt t="24335" x="2874963" y="3830638"/>
          <p14:tracePt t="24353" x="2822575" y="3840163"/>
          <p14:tracePt t="24369" x="2776538" y="3840163"/>
          <p14:tracePt t="24385" x="2732088" y="3840163"/>
          <p14:tracePt t="24402" x="2705100" y="3840163"/>
          <p14:tracePt t="24418" x="2687638" y="3840163"/>
          <p14:tracePt t="24435" x="2660650" y="3840163"/>
          <p14:tracePt t="24452" x="2608263" y="3840163"/>
          <p14:tracePt t="24468" x="2581275" y="3840163"/>
          <p14:tracePt t="24485" x="2544763" y="3840163"/>
          <p14:tracePt t="24501" x="2509838" y="3857625"/>
          <p14:tracePt t="24518" x="2482850" y="3857625"/>
          <p14:tracePt t="24535" x="2446338" y="3867150"/>
          <p14:tracePt t="24552" x="2366963" y="3867150"/>
          <p14:tracePt t="24569" x="2322513" y="3867150"/>
          <p14:tracePt t="24585" x="2259013" y="3867150"/>
          <p14:tracePt t="24601" x="2197100" y="3867150"/>
          <p14:tracePt t="24619" x="2133600" y="3867150"/>
          <p14:tracePt t="24636" x="2089150" y="3867150"/>
          <p14:tracePt t="24651" x="2054225" y="3867150"/>
          <p14:tracePt t="24668" x="2044700" y="3876675"/>
          <p14:tracePt t="24684" x="2027238" y="3884613"/>
          <p14:tracePt t="24702" x="2009775" y="3884613"/>
          <p14:tracePt t="24718" x="1990725" y="3894138"/>
          <p14:tracePt t="24735" x="1982788" y="3894138"/>
          <p14:tracePt t="24752" x="1973263" y="3902075"/>
          <p14:tracePt t="24769" x="1965325" y="3911600"/>
          <p14:tracePt t="24785" x="1955800" y="3911600"/>
          <p14:tracePt t="24801" x="1955800" y="3938588"/>
          <p14:tracePt t="24818" x="1946275" y="3948113"/>
          <p14:tracePt t="24834" x="1938338" y="3956050"/>
          <p14:tracePt t="24851" x="1919288" y="3973513"/>
          <p14:tracePt t="24867" x="1911350" y="4000500"/>
          <p14:tracePt t="24884" x="1893888" y="4019550"/>
          <p14:tracePt t="24901" x="1884363" y="4037013"/>
          <p14:tracePt t="24917" x="1874838" y="4054475"/>
          <p14:tracePt t="24934" x="1866900" y="4081463"/>
          <p14:tracePt t="24951" x="1839913" y="4108450"/>
          <p14:tracePt t="24967" x="1830388" y="4135438"/>
          <p14:tracePt t="24985" x="1795463" y="4179888"/>
          <p14:tracePt t="25002" x="1785938" y="4206875"/>
          <p14:tracePt t="25018" x="1776413" y="4233863"/>
          <p14:tracePt t="25035" x="1768475" y="4259263"/>
          <p14:tracePt t="25052" x="1758950" y="4295775"/>
          <p14:tracePt t="25068" x="1731963" y="4330700"/>
          <p14:tracePt t="25085" x="1731963" y="4349750"/>
          <p14:tracePt t="25102" x="1724025" y="4367213"/>
          <p14:tracePt t="25118" x="1724025" y="4402138"/>
          <p14:tracePt t="25135" x="1714500" y="4421188"/>
          <p14:tracePt t="25153" x="1687513" y="4465638"/>
          <p14:tracePt t="25169" x="1687513" y="4483100"/>
          <p14:tracePt t="25185" x="1679575" y="4510088"/>
          <p14:tracePt t="25202" x="1679575" y="4527550"/>
          <p14:tracePt t="25235" x="1679575" y="4537075"/>
          <p14:tracePt t="25252" x="1679575" y="4545013"/>
          <p14:tracePt t="25268" x="1679575" y="4554538"/>
          <p14:tracePt t="25284" x="1679575" y="4564063"/>
          <p14:tracePt t="25301" x="1679575" y="4591050"/>
          <p14:tracePt t="25318" x="1687513" y="4598988"/>
          <p14:tracePt t="25334" x="1687513" y="4616450"/>
          <p14:tracePt t="25351" x="1704975" y="4635500"/>
          <p14:tracePt t="25369" x="1714500" y="4670425"/>
          <p14:tracePt t="25385" x="1714500" y="4679950"/>
          <p14:tracePt t="25402" x="1714500" y="4697413"/>
          <p14:tracePt t="25418" x="1724025" y="4706938"/>
          <p14:tracePt t="25435" x="1751013" y="4759325"/>
          <p14:tracePt t="25452" x="1768475" y="4786313"/>
          <p14:tracePt t="25468" x="1776413" y="4822825"/>
          <p14:tracePt t="25485" x="1803400" y="4840288"/>
          <p14:tracePt t="25502" x="1812925" y="4867275"/>
          <p14:tracePt t="25518" x="1830388" y="4884738"/>
          <p14:tracePt t="25535" x="1839913" y="4902200"/>
          <p14:tracePt t="25553" x="1874838" y="4938713"/>
          <p14:tracePt t="25568" x="1884363" y="4948238"/>
          <p14:tracePt t="25585" x="1893888" y="4956175"/>
          <p14:tracePt t="25602" x="1911350" y="4973638"/>
          <p14:tracePt t="25618" x="1946275" y="5010150"/>
          <p14:tracePt t="25635" x="1965325" y="5019675"/>
          <p14:tracePt t="25652" x="1982788" y="5027613"/>
          <p14:tracePt t="25702" x="1982788" y="5010150"/>
          <p14:tracePt t="25718" x="2017713" y="5037138"/>
          <p14:tracePt t="25735" x="2054225" y="5064125"/>
          <p14:tracePt t="25754" x="2143125" y="5108575"/>
          <p14:tracePt t="25770" x="2187575" y="5126038"/>
          <p14:tracePt t="25785" x="2205038" y="5135563"/>
          <p14:tracePt t="25802" x="2241550" y="5143500"/>
          <p14:tracePt t="25818" x="2259013" y="5153025"/>
          <p14:tracePt t="25835" x="2268538" y="5153025"/>
          <p14:tracePt t="25852" x="2276475" y="5153025"/>
          <p14:tracePt t="25869" x="2276475" y="5126038"/>
          <p14:tracePt t="25885" x="2286000" y="5126038"/>
          <p14:tracePt t="25901" x="2322513" y="5126038"/>
          <p14:tracePt t="25918" x="2366963" y="5135563"/>
          <p14:tracePt t="25935" x="2393950" y="5135563"/>
          <p14:tracePt t="25951" x="2428875" y="5143500"/>
          <p14:tracePt t="25969" x="2455863" y="5143500"/>
          <p14:tracePt t="25985" x="2482850" y="5143500"/>
          <p14:tracePt t="26002" x="2500313" y="5153025"/>
          <p14:tracePt t="26018" x="2509838" y="5153025"/>
          <p14:tracePt t="26035" x="2527300" y="5153025"/>
          <p14:tracePt t="26052" x="2544763" y="5153025"/>
          <p14:tracePt t="26068" x="2554288" y="5162550"/>
          <p14:tracePt t="26085" x="2571750" y="5162550"/>
          <p14:tracePt t="26102" x="2589213" y="5162550"/>
          <p14:tracePt t="26118" x="2616200" y="5170488"/>
          <p14:tracePt t="26135" x="2625725" y="5170488"/>
          <p14:tracePt t="26153" x="2652713" y="5170488"/>
          <p14:tracePt t="26169" x="2660650" y="5170488"/>
          <p14:tracePt t="26185" x="2687638" y="5180013"/>
          <p14:tracePt t="26202" x="2697163" y="5180013"/>
          <p14:tracePt t="26218" x="2714625" y="5180013"/>
          <p14:tracePt t="26235" x="2732088" y="5197475"/>
          <p14:tracePt t="26252" x="2751138" y="5197475"/>
          <p14:tracePt t="26269" x="2776538" y="5197475"/>
          <p14:tracePt t="26285" x="2803525" y="5207000"/>
          <p14:tracePt t="26302" x="2840038" y="5214938"/>
          <p14:tracePt t="26318" x="2884488" y="5224463"/>
          <p14:tracePt t="26321" x="2911475" y="5241925"/>
          <p14:tracePt t="26335" x="2946400" y="5251450"/>
          <p14:tracePt t="26352" x="2990850" y="5251450"/>
          <p14:tracePt t="26370" x="3054350" y="5251450"/>
          <p14:tracePt t="26385" x="3143250" y="5268913"/>
          <p14:tracePt t="26402" x="3224213" y="5278438"/>
          <p14:tracePt t="26418" x="3241675" y="5268913"/>
          <p14:tracePt t="26435" x="3322638" y="5268913"/>
          <p14:tracePt t="26452" x="3375025" y="5268913"/>
          <p14:tracePt t="26469" x="3438525" y="5278438"/>
          <p14:tracePt t="26485" x="3500438" y="5295900"/>
          <p14:tracePt t="26503" x="3562350" y="5295900"/>
          <p14:tracePt t="26518" x="3633788" y="5305425"/>
          <p14:tracePt t="26535" x="3679825" y="5313363"/>
          <p14:tracePt t="26552" x="3741738" y="5330825"/>
          <p14:tracePt t="26570" x="3848100" y="5340350"/>
          <p14:tracePt t="26585" x="3956050" y="5340350"/>
          <p14:tracePt t="26602" x="4027488" y="5357813"/>
          <p14:tracePt t="26618" x="4125913" y="5384800"/>
          <p14:tracePt t="26635" x="4224338" y="5394325"/>
          <p14:tracePt t="26652" x="4340225" y="5411788"/>
          <p14:tracePt t="26668" x="4456113" y="5429250"/>
          <p14:tracePt t="26685" x="4545013" y="5438775"/>
          <p14:tracePt t="26702" x="4679950" y="5473700"/>
          <p14:tracePt t="26718" x="4776788" y="5483225"/>
          <p14:tracePt t="26735" x="4911725" y="5500688"/>
          <p14:tracePt t="26752" x="5126038" y="5500688"/>
          <p14:tracePt t="26768" x="5232400" y="5519738"/>
          <p14:tracePt t="27234" x="5241925" y="5519738"/>
          <p14:tracePt t="27241" x="5241925" y="5510213"/>
          <p14:tracePt t="27265" x="5259388" y="5510213"/>
          <p14:tracePt t="27282" x="5268913" y="5510213"/>
          <p14:tracePt t="27321" x="5251450" y="5492750"/>
          <p14:tracePt t="27329" x="5286375" y="5510213"/>
          <p14:tracePt t="27338" x="5295900" y="5510213"/>
          <p14:tracePt t="27354" x="5303838" y="5510213"/>
          <p14:tracePt t="27368" x="5313363" y="5510213"/>
          <p14:tracePt t="27417" x="5322888" y="5510213"/>
          <p14:tracePt t="27434" x="5322888" y="5500688"/>
          <p14:tracePt t="27450" x="5330825" y="5483225"/>
          <p14:tracePt t="27458" x="5340350" y="5483225"/>
          <p14:tracePt t="27468" x="5340350" y="5473700"/>
          <p14:tracePt t="27514" x="5340350" y="5465763"/>
          <p14:tracePt t="27538" x="5357813" y="5465763"/>
          <p14:tracePt t="27546" x="5357813" y="5456238"/>
          <p14:tracePt t="27554" x="5367338" y="5456238"/>
          <p14:tracePt t="27569" x="5375275" y="5448300"/>
          <p14:tracePt t="27602" x="5394325" y="5448300"/>
          <p14:tracePt t="27650" x="5402263" y="5448300"/>
          <p14:tracePt t="27666" x="5411788" y="5448300"/>
          <p14:tracePt t="27674" x="5429250" y="5448300"/>
          <p14:tracePt t="27690" x="5438775" y="5448300"/>
          <p14:tracePt t="27702" x="5446713" y="5448300"/>
          <p14:tracePt t="27718" x="5456238" y="5448300"/>
          <p14:tracePt t="27735" x="5473700" y="5448300"/>
          <p14:tracePt t="27752" x="5500688" y="5448300"/>
          <p14:tracePt t="27770" x="5527675" y="5448300"/>
          <p14:tracePt t="27786" x="5545138" y="5448300"/>
          <p14:tracePt t="27802" x="5572125" y="5448300"/>
          <p14:tracePt t="27819" x="5599113" y="5448300"/>
          <p14:tracePt t="27835" x="5635625" y="5456238"/>
          <p14:tracePt t="27852" x="5688013" y="5456238"/>
          <p14:tracePt t="27869" x="5732463" y="5456238"/>
          <p14:tracePt t="27885" x="5778500" y="5456238"/>
          <p14:tracePt t="27902" x="5813425" y="5456238"/>
          <p14:tracePt t="27919" x="5840413" y="5456238"/>
          <p14:tracePt t="27935" x="5894388" y="5456238"/>
          <p14:tracePt t="27953" x="5921375" y="5456238"/>
          <p14:tracePt t="27970" x="5946775" y="5456238"/>
          <p14:tracePt t="27985" x="5973763" y="5456238"/>
          <p14:tracePt t="28003" x="5992813" y="5456238"/>
          <p14:tracePt t="28019" x="6010275" y="5456238"/>
          <p14:tracePt t="28035" x="6037263" y="5456238"/>
          <p14:tracePt t="28052" x="6054725" y="5456238"/>
          <p14:tracePt t="28068" x="6081713" y="5456238"/>
          <p14:tracePt t="28085" x="6116638" y="5456238"/>
          <p14:tracePt t="28102" x="6153150" y="5456238"/>
          <p14:tracePt t="28118" x="6180138" y="5456238"/>
          <p14:tracePt t="28135" x="6215063" y="5456238"/>
          <p14:tracePt t="28152" x="6259513" y="5438775"/>
          <p14:tracePt t="28169" x="6367463" y="5402263"/>
          <p14:tracePt t="28185" x="6411913" y="5349875"/>
          <p14:tracePt t="28202" x="6483350" y="5313363"/>
          <p14:tracePt t="28219" x="6564313" y="5268913"/>
          <p14:tracePt t="28235" x="6680200" y="5207000"/>
          <p14:tracePt t="28252" x="6724650" y="5197475"/>
          <p14:tracePt t="28269" x="6778625" y="5170488"/>
          <p14:tracePt t="28285" x="6804025" y="5162550"/>
          <p14:tracePt t="28302" x="6840538" y="5143500"/>
          <p14:tracePt t="28319" x="6850063" y="5135563"/>
          <p14:tracePt t="28321" x="6858000" y="5135563"/>
          <p14:tracePt t="28336" x="6867525" y="5135563"/>
          <p14:tracePt t="28352" x="6894513" y="5116513"/>
          <p14:tracePt t="28370" x="6921500" y="5072063"/>
          <p14:tracePt t="28386" x="6956425" y="5054600"/>
          <p14:tracePt t="28402" x="6983413" y="5019675"/>
          <p14:tracePt t="28419" x="7000875" y="4965700"/>
          <p14:tracePt t="28435" x="7037388" y="4938713"/>
          <p14:tracePt t="28452" x="7072313" y="4876800"/>
          <p14:tracePt t="28468" x="7099300" y="4830763"/>
          <p14:tracePt t="28485" x="7116763" y="4778375"/>
          <p14:tracePt t="28502" x="7116763" y="4706938"/>
          <p14:tracePt t="28518" x="7135813" y="4643438"/>
          <p14:tracePt t="28535" x="7143750" y="4581525"/>
          <p14:tracePt t="28552" x="7153275" y="4537075"/>
          <p14:tracePt t="28570" x="7153275" y="4510088"/>
          <p14:tracePt t="28602" x="7153275" y="4492625"/>
          <p14:tracePt t="28619" x="7153275" y="4473575"/>
          <p14:tracePt t="28635" x="7143750" y="4429125"/>
          <p14:tracePt t="28652" x="7135813" y="4384675"/>
          <p14:tracePt t="28668" x="7108825" y="4330700"/>
          <p14:tracePt t="28685" x="7081838" y="4295775"/>
          <p14:tracePt t="28702" x="7072313" y="4268788"/>
          <p14:tracePt t="28719" x="7054850" y="4241800"/>
          <p14:tracePt t="28735" x="7027863" y="4224338"/>
          <p14:tracePt t="28753" x="6983413" y="4170363"/>
          <p14:tracePt t="28770" x="6946900" y="4116388"/>
          <p14:tracePt t="28786" x="6911975" y="4071938"/>
          <p14:tracePt t="28802" x="6858000" y="4019550"/>
          <p14:tracePt t="28819" x="6823075" y="4010025"/>
          <p14:tracePt t="28835" x="6804025" y="4000500"/>
          <p14:tracePt t="28852" x="6786563" y="3983038"/>
          <p14:tracePt t="28869" x="6769100" y="3973513"/>
          <p14:tracePt t="28885" x="6742113" y="3965575"/>
          <p14:tracePt t="28902" x="6724650" y="3956050"/>
          <p14:tracePt t="28919" x="6707188" y="3956050"/>
          <p14:tracePt t="28935" x="6670675" y="3948113"/>
          <p14:tracePt t="28952" x="6635750" y="3948113"/>
          <p14:tracePt t="28970" x="6599238" y="3948113"/>
          <p14:tracePt t="28985" x="6564313" y="3948113"/>
          <p14:tracePt t="29003" x="6537325" y="3948113"/>
          <p14:tracePt t="29019" x="6500813" y="3948113"/>
          <p14:tracePt t="29035" x="6473825" y="3948113"/>
          <p14:tracePt t="29052" x="6438900" y="3938588"/>
          <p14:tracePt t="29069" x="6394450" y="3938588"/>
          <p14:tracePt t="29085" x="6323013" y="3938588"/>
          <p14:tracePt t="29102" x="6259513" y="3938588"/>
          <p14:tracePt t="29119" x="6197600" y="3938588"/>
          <p14:tracePt t="29135" x="6108700" y="3938588"/>
          <p14:tracePt t="29152" x="6045200" y="3938588"/>
          <p14:tracePt t="29170" x="5983288" y="3938588"/>
          <p14:tracePt t="29186" x="5894388" y="3938588"/>
          <p14:tracePt t="29202" x="5849938" y="3938588"/>
          <p14:tracePt t="29219" x="5803900" y="3938588"/>
          <p14:tracePt t="29235" x="5741988" y="3938588"/>
          <p14:tracePt t="29252" x="5688013" y="3938588"/>
          <p14:tracePt t="29269" x="5608638" y="3938588"/>
          <p14:tracePt t="29285" x="5518150" y="3938588"/>
          <p14:tracePt t="29303" x="5438775" y="3938588"/>
          <p14:tracePt t="29319" x="5303838" y="3938588"/>
          <p14:tracePt t="29322" x="5278438" y="3938588"/>
          <p14:tracePt t="29335" x="5207000" y="3921125"/>
          <p14:tracePt t="29352" x="5126038" y="3902075"/>
          <p14:tracePt t="29370" x="5045075" y="3894138"/>
          <p14:tracePt t="29386" x="4983163" y="3884613"/>
          <p14:tracePt t="29403" x="4946650" y="3884613"/>
          <p14:tracePt t="29419" x="4921250" y="3884613"/>
          <p14:tracePt t="29436" x="4894263" y="3884613"/>
          <p14:tracePt t="29452" x="4875213" y="3884613"/>
          <p14:tracePt t="29469" x="4848225" y="3884613"/>
          <p14:tracePt t="29485" x="4813300" y="3884613"/>
          <p14:tracePt t="29502" x="4759325" y="3884613"/>
          <p14:tracePt t="29519" x="4697413" y="3867150"/>
          <p14:tracePt t="29535" x="4643438" y="3867150"/>
          <p14:tracePt t="29552" x="4562475" y="3867150"/>
          <p14:tracePt t="29570" x="4438650" y="3867150"/>
          <p14:tracePt t="29586" x="4375150" y="3867150"/>
          <p14:tracePt t="29602" x="4303713" y="3867150"/>
          <p14:tracePt t="29619" x="4187825" y="3867150"/>
          <p14:tracePt t="29635" x="4054475" y="3867150"/>
          <p14:tracePt t="29652" x="3919538" y="3884613"/>
          <p14:tracePt t="29669" x="3776663" y="3884613"/>
          <p14:tracePt t="29685" x="3660775" y="3884613"/>
          <p14:tracePt t="29702" x="3536950" y="3902075"/>
          <p14:tracePt t="29719" x="3455988" y="3902075"/>
          <p14:tracePt t="29735" x="3367088" y="3902075"/>
          <p14:tracePt t="29753" x="3286125" y="3902075"/>
          <p14:tracePt t="29770" x="3143250" y="3902075"/>
          <p14:tracePt t="29785" x="3081338" y="3902075"/>
          <p14:tracePt t="29802" x="3036888" y="3902075"/>
          <p14:tracePt t="29818" x="2990850" y="3902075"/>
          <p14:tracePt t="29835" x="2955925" y="3911600"/>
          <p14:tracePt t="29851" x="2928938" y="3911600"/>
          <p14:tracePt t="29868" x="2901950" y="3911600"/>
          <p14:tracePt t="29885" x="2884488" y="3911600"/>
          <p14:tracePt t="29902" x="2867025" y="3921125"/>
          <p14:tracePt t="29919" x="2847975" y="3921125"/>
          <p14:tracePt t="29935" x="2840038" y="3938588"/>
          <p14:tracePt t="29952" x="2813050" y="3938588"/>
          <p14:tracePt t="29970" x="2768600" y="3948113"/>
          <p14:tracePt t="29985" x="2759075" y="3948113"/>
          <p14:tracePt t="30003" x="2732088" y="3948113"/>
          <p14:tracePt t="30019" x="2714625" y="3956050"/>
          <p14:tracePt t="30035" x="2697163" y="3956050"/>
          <p14:tracePt t="30052" x="2660650" y="3956050"/>
          <p14:tracePt t="30069" x="2643188" y="3965575"/>
          <p14:tracePt t="30085" x="2625725" y="3965575"/>
          <p14:tracePt t="30102" x="2598738" y="3965575"/>
          <p14:tracePt t="30119" x="2589213" y="3973513"/>
          <p14:tracePt t="30136" x="2571750" y="3973513"/>
          <p14:tracePt t="30170" x="2554288" y="3973513"/>
          <p14:tracePt t="30186" x="2544763" y="3983038"/>
          <p14:tracePt t="30202" x="2517775" y="3983038"/>
          <p14:tracePt t="30219" x="2509838" y="3983038"/>
          <p14:tracePt t="30236" x="2500313" y="3983038"/>
          <p14:tracePt t="30252" x="2482850" y="3983038"/>
          <p14:tracePt t="30269" x="2473325" y="3983038"/>
          <p14:tracePt t="30285" x="2465388" y="3992563"/>
          <p14:tracePt t="30302" x="2446338" y="4019550"/>
          <p14:tracePt t="30318" x="2428875" y="4019550"/>
          <p14:tracePt t="30335" x="2401888" y="4037013"/>
          <p14:tracePt t="30352" x="2347913" y="4064000"/>
          <p14:tracePt t="30368" x="2347913" y="4071938"/>
          <p14:tracePt t="31058" x="2357438" y="4071938"/>
          <p14:tracePt t="31074" x="2374900" y="4090988"/>
          <p14:tracePt t="31082" x="2393950" y="4098925"/>
          <p14:tracePt t="31090" x="2419350" y="4108450"/>
          <p14:tracePt t="31102" x="2446338" y="4125913"/>
          <p14:tracePt t="31122" x="2455863" y="4125913"/>
          <p14:tracePt t="31135" x="2465388" y="4135438"/>
          <p14:tracePt t="31152" x="2500313" y="4152900"/>
          <p14:tracePt t="31170" x="2527300" y="4187825"/>
          <p14:tracePt t="31186" x="2581275" y="4233863"/>
          <p14:tracePt t="31202" x="2608263" y="4251325"/>
          <p14:tracePt t="31219" x="2633663" y="4268788"/>
          <p14:tracePt t="31235" x="2660650" y="4278313"/>
          <p14:tracePt t="31253" x="2697163" y="4286250"/>
          <p14:tracePt t="31269" x="2732088" y="4313238"/>
          <p14:tracePt t="31285" x="2776538" y="4322763"/>
          <p14:tracePt t="31302" x="2813050" y="4330700"/>
          <p14:tracePt t="31319" x="2867025" y="4367213"/>
          <p14:tracePt t="31322" x="2919413" y="4394200"/>
          <p14:tracePt t="31336" x="2946400" y="4402138"/>
          <p14:tracePt t="31352" x="3044825" y="4492625"/>
          <p14:tracePt t="31370" x="3232150" y="4635500"/>
          <p14:tracePt t="31386" x="3330575" y="4706938"/>
          <p14:tracePt t="31403" x="3446463" y="4759325"/>
          <p14:tracePt t="31419" x="3589338" y="4822825"/>
          <p14:tracePt t="31436" x="3687763" y="4867275"/>
          <p14:tracePt t="31452" x="3786188" y="4902200"/>
          <p14:tracePt t="31469" x="3830638" y="4902200"/>
          <p14:tracePt t="31486" x="3867150" y="4921250"/>
          <p14:tracePt t="31503" x="3884613" y="4929188"/>
          <p14:tracePt t="31519" x="3902075" y="4948238"/>
          <p14:tracePt t="31536" x="3956050" y="4973638"/>
          <p14:tracePt t="31552" x="4000500" y="5000625"/>
          <p14:tracePt t="31571" x="4089400" y="5054600"/>
          <p14:tracePt t="31587" x="4133850" y="5099050"/>
          <p14:tracePt t="31602" x="4170363" y="5126038"/>
          <p14:tracePt t="31619" x="4214813" y="5162550"/>
          <p14:tracePt t="31636" x="4241800" y="5197475"/>
          <p14:tracePt t="31653" x="4259263" y="5233988"/>
          <p14:tracePt t="31669" x="4276725" y="5251450"/>
          <p14:tracePt t="31686" x="4303713" y="5268913"/>
          <p14:tracePt t="31779" x="4286250" y="5268913"/>
          <p14:tracePt t="31786" x="4286250" y="5259388"/>
          <p14:tracePt t="31802" x="4286250" y="5251450"/>
          <p14:tracePt t="31810" x="4276725" y="5241925"/>
          <p14:tracePt t="31819" x="4276725" y="5224463"/>
          <p14:tracePt t="31836" x="4276725" y="5207000"/>
          <p14:tracePt t="31852" x="4276725" y="5187950"/>
          <p14:tracePt t="31869" x="4276725" y="5170488"/>
          <p14:tracePt t="31886" x="4268788" y="5143500"/>
          <p14:tracePt t="31902" x="4268788" y="5126038"/>
          <p14:tracePt t="31919" x="4268788" y="5116513"/>
          <p14:tracePt t="31970" x="4259263" y="5108575"/>
          <p14:tracePt t="32010" x="4259263" y="5099050"/>
          <p14:tracePt t="32034" x="4251325" y="5091113"/>
          <p14:tracePt t="32050" x="4251325" y="5072063"/>
          <p14:tracePt t="32067" x="4251325" y="5064125"/>
          <p14:tracePt t="32075" x="4251325" y="5054600"/>
          <p14:tracePt t="32090" x="4251325" y="5045075"/>
          <p14:tracePt t="32106" x="4251325" y="5037138"/>
          <p14:tracePt t="32119" x="4251325" y="5027613"/>
          <p14:tracePt t="32136" x="4241800" y="5019675"/>
          <p14:tracePt t="32155" x="4232275" y="5000625"/>
          <p14:tracePt t="32187" x="4214813" y="5000625"/>
          <p14:tracePt t="32202" x="4205288" y="4992688"/>
          <p14:tracePt t="32210" x="4197350" y="4992688"/>
          <p14:tracePt t="32226" x="4187825" y="4992688"/>
          <p14:tracePt t="32236" x="4179888" y="4992688"/>
          <p14:tracePt t="32253" x="4170363" y="4992688"/>
          <p14:tracePt t="32269" x="4143375" y="4992688"/>
          <p14:tracePt t="32286" x="4133850" y="4992688"/>
          <p14:tracePt t="32302" x="4116388" y="4992688"/>
          <p14:tracePt t="32319" x="4108450" y="5010150"/>
          <p14:tracePt t="32336" x="4098925" y="5010150"/>
          <p14:tracePt t="32352" x="4098925" y="5019675"/>
          <p14:tracePt t="32371" x="4089400" y="5037138"/>
          <p14:tracePt t="32387" x="4089400" y="5054600"/>
          <p14:tracePt t="32402" x="4089400" y="5081588"/>
          <p14:tracePt t="32419" x="4089400" y="5091113"/>
          <p14:tracePt t="32436" x="4098925" y="5099050"/>
          <p14:tracePt t="32453" x="4098925" y="5108575"/>
          <p14:tracePt t="32469" x="4098925" y="5126038"/>
          <p14:tracePt t="32486" x="4098925" y="5143500"/>
          <p14:tracePt t="32503" x="4098925" y="5170488"/>
          <p14:tracePt t="32519" x="4098925" y="5197475"/>
          <p14:tracePt t="32536" x="4098925" y="5224463"/>
          <p14:tracePt t="32552" x="4089400" y="5241925"/>
          <p14:tracePt t="32571" x="4089400" y="5251450"/>
          <p14:tracePt t="32602" x="4089400" y="5259388"/>
          <p14:tracePt t="32682" x="4098925" y="5251450"/>
          <p14:tracePt t="32691" x="4108450" y="5251450"/>
          <p14:tracePt t="32703" x="4133850" y="5224463"/>
          <p14:tracePt t="32719" x="4160838" y="5207000"/>
          <p14:tracePt t="32736" x="4214813" y="5170488"/>
          <p14:tracePt t="32753" x="4241800" y="5143500"/>
          <p14:tracePt t="32770" x="4295775" y="5108575"/>
          <p14:tracePt t="32787" x="4313238" y="5091113"/>
          <p14:tracePt t="32803" x="4330700" y="5072063"/>
          <p14:tracePt t="32819" x="4340225" y="5045075"/>
          <p14:tracePt t="32836" x="4357688" y="5027613"/>
          <p14:tracePt t="32852" x="4367213" y="5019675"/>
          <p14:tracePt t="32869" x="4375150" y="5019675"/>
          <p14:tracePt t="32886" x="4384675" y="5019675"/>
          <p14:tracePt t="32903" x="4384675" y="5010150"/>
          <p14:tracePt t="33066" x="4394200" y="5010150"/>
          <p14:tracePt t="33099" x="4394200" y="5019675"/>
          <p14:tracePt t="33138" x="4394200" y="5027613"/>
          <p14:tracePt t="33154" x="4394200" y="5037138"/>
          <p14:tracePt t="33163" x="4394200" y="5054600"/>
          <p14:tracePt t="33171" x="4394200" y="5064125"/>
          <p14:tracePt t="33187" x="4394200" y="5072063"/>
          <p14:tracePt t="33203" x="4402138" y="5081588"/>
          <p14:tracePt t="33220" x="4402138" y="5091113"/>
          <p14:tracePt t="33236" x="4411663" y="5099050"/>
          <p14:tracePt t="33253" x="4411663" y="5108575"/>
          <p14:tracePt t="33269" x="4429125" y="5116513"/>
          <p14:tracePt t="33286" x="4429125" y="5135563"/>
          <p14:tracePt t="33303" x="4438650" y="5153025"/>
          <p14:tracePt t="33319" x="4438650" y="5162550"/>
          <p14:tracePt t="33336" x="4438650" y="5180013"/>
          <p14:tracePt t="33353" x="4438650" y="5187950"/>
          <p14:tracePt t="33369" x="4438650" y="5214938"/>
          <p14:tracePt t="33386" x="4438650" y="5224463"/>
          <p14:tracePt t="34380" x="4438650" y="5214938"/>
          <p14:tracePt t="37116" x="4438650" y="5197475"/>
          <p14:tracePt t="37131" x="4438650" y="5187950"/>
          <p14:tracePt t="37139" x="4419600" y="5187950"/>
          <p14:tracePt t="37153" x="4411663" y="5187950"/>
          <p14:tracePt t="37170" x="4394200" y="5180013"/>
          <p14:tracePt t="37187" x="4357688" y="5153025"/>
          <p14:tracePt t="37203" x="4313238" y="5091113"/>
          <p14:tracePt t="37220" x="4241800" y="4992688"/>
          <p14:tracePt t="37236" x="4081463" y="4778375"/>
          <p14:tracePt t="37254" x="3929063" y="4625975"/>
          <p14:tracePt t="37270" x="3786188" y="4500563"/>
          <p14:tracePt t="37286" x="3670300" y="4429125"/>
          <p14:tracePt t="37303" x="3571875" y="4376738"/>
          <p14:tracePt t="37319" x="3419475" y="4313238"/>
          <p14:tracePt t="37336" x="3276600" y="4233863"/>
          <p14:tracePt t="37353" x="3160713" y="4170363"/>
          <p14:tracePt t="37369" x="3000375" y="4098925"/>
          <p14:tracePt t="37386" x="2938463" y="4081463"/>
          <p14:tracePt t="37403" x="2874963" y="4071938"/>
          <p14:tracePt t="37419" x="2847975" y="4071938"/>
          <p14:tracePt t="37436" x="2830513" y="4071938"/>
          <p14:tracePt t="37453" x="2803525" y="4071938"/>
          <p14:tracePt t="37470" x="2786063" y="4071938"/>
          <p14:tracePt t="37486" x="2759075" y="4071938"/>
          <p14:tracePt t="37503" x="2732088" y="4071938"/>
          <p14:tracePt t="37520" x="2714625" y="4071938"/>
          <p14:tracePt t="37536" x="2697163" y="4071938"/>
          <p14:tracePt t="37553" x="2670175" y="4071938"/>
          <p14:tracePt t="37570" x="2652713" y="4071938"/>
          <p14:tracePt t="37587" x="2625725" y="4071938"/>
          <p14:tracePt t="37603" x="2616200" y="4071938"/>
          <p14:tracePt t="37620" x="2589213" y="4071938"/>
          <p14:tracePt t="37636" x="2571750" y="4071938"/>
          <p14:tracePt t="37653" x="2562225" y="4071938"/>
          <p14:tracePt t="37670" x="2554288" y="4071938"/>
          <p14:tracePt t="37686" x="2527300" y="4071938"/>
          <p14:tracePt t="37703" x="2509838" y="4071938"/>
          <p14:tracePt t="37720" x="2500313" y="4071938"/>
          <p14:tracePt t="37736" x="2490788" y="4071938"/>
          <p14:tracePt t="37754" x="2482850" y="4071938"/>
          <p14:tracePt t="37770" x="2473325" y="4081463"/>
          <p14:tracePt t="37804" x="2465388" y="4081463"/>
          <p14:tracePt t="37820" x="2465388" y="4108450"/>
          <p14:tracePt t="37837" x="2465388" y="4125913"/>
          <p14:tracePt t="37853" x="2465388" y="4152900"/>
          <p14:tracePt t="37870" x="2482850" y="4187825"/>
          <p14:tracePt t="37886" x="2571750" y="4259263"/>
          <p14:tracePt t="37903" x="2705100" y="4367213"/>
          <p14:tracePt t="37920" x="2867025" y="4500563"/>
          <p14:tracePt t="37936" x="3108325" y="4662488"/>
          <p14:tracePt t="37953" x="3125788" y="4670425"/>
          <p14:tracePt t="37970" x="3205163" y="4751388"/>
          <p14:tracePt t="37988" x="3394075" y="4948238"/>
          <p14:tracePt t="38004" x="3482975" y="5027613"/>
          <p14:tracePt t="38020" x="3571875" y="5099050"/>
          <p14:tracePt t="38036" x="3633788" y="5153025"/>
          <p14:tracePt t="38053" x="3679825" y="5180013"/>
          <p14:tracePt t="38070" x="3741738" y="5207000"/>
          <p14:tracePt t="38086" x="3776663" y="5224463"/>
          <p14:tracePt t="38103" x="3813175" y="5251450"/>
          <p14:tracePt t="38120" x="3848100" y="5259388"/>
          <p14:tracePt t="38136" x="3894138" y="5286375"/>
          <p14:tracePt t="38153" x="3938588" y="5286375"/>
          <p14:tracePt t="38170" x="3983038" y="5295900"/>
          <p14:tracePt t="38188" x="4062413" y="5295900"/>
          <p14:tracePt t="38203" x="4108450" y="5295900"/>
          <p14:tracePt t="38220" x="4133850" y="5278438"/>
          <p14:tracePt t="38236" x="4143375" y="5259388"/>
          <p14:tracePt t="38253" x="4143375" y="5241925"/>
          <p14:tracePt t="38270" x="4125913" y="5224463"/>
          <p14:tracePt t="38287" x="4098925" y="5214938"/>
          <p14:tracePt t="38303" x="4081463" y="5197475"/>
          <p14:tracePt t="38320" x="4027488" y="5197475"/>
          <p14:tracePt t="38323" x="4010025" y="5197475"/>
          <p14:tracePt t="38336" x="3983038" y="5197475"/>
          <p14:tracePt t="38353" x="3956050" y="5197475"/>
          <p14:tracePt t="38370" x="3946525" y="5197475"/>
          <p14:tracePt t="38388" x="3946525" y="5224463"/>
          <p14:tracePt t="38403" x="3946525" y="5241925"/>
          <p14:tracePt t="38420" x="3965575" y="5286375"/>
          <p14:tracePt t="38436" x="3983038" y="5322888"/>
          <p14:tracePt t="38453" x="4010025" y="5367338"/>
          <p14:tracePt t="38470" x="4044950" y="5429250"/>
          <p14:tracePt t="38486" x="4081463" y="5465763"/>
          <p14:tracePt t="38503" x="4170363" y="5519738"/>
          <p14:tracePt t="38520" x="4268788" y="5546725"/>
          <p14:tracePt t="38536" x="4322763" y="5554663"/>
          <p14:tracePt t="38553" x="4402138" y="5554663"/>
          <p14:tracePt t="38570" x="4465638" y="5554663"/>
          <p14:tracePt t="38588" x="4527550" y="5510213"/>
          <p14:tracePt t="38603" x="4572000" y="5456238"/>
          <p14:tracePt t="38620" x="4589463" y="5402263"/>
          <p14:tracePt t="38637" x="4608513" y="5376863"/>
          <p14:tracePt t="38653" x="4608513" y="5349875"/>
          <p14:tracePt t="38670" x="4581525" y="5330825"/>
          <p14:tracePt t="38686" x="4562475" y="5322888"/>
          <p14:tracePt t="38703" x="4527550" y="5313363"/>
          <p14:tracePt t="38720" x="4510088" y="5313363"/>
          <p14:tracePt t="38736" x="4491038" y="5313363"/>
          <p14:tracePt t="38753" x="4473575" y="5305425"/>
          <p14:tracePt t="38770" x="4456113" y="5305425"/>
          <p14:tracePt t="38787" x="4446588" y="5305425"/>
          <p14:tracePt t="38972" x="4438650" y="5305425"/>
          <p14:tracePt t="38980" x="4438650" y="5286375"/>
          <p14:tracePt t="38995" x="4429125" y="5286375"/>
          <p14:tracePt t="39012" x="4429125" y="5278438"/>
          <p14:tracePt t="39036" x="4419600" y="5278438"/>
          <p14:tracePt t="39052" x="4411663" y="5278438"/>
          <p14:tracePt t="39083" x="4402138" y="5278438"/>
          <p14:tracePt t="39100" x="4394200" y="5278438"/>
          <p14:tracePt t="39116" x="4375150" y="5278438"/>
          <p14:tracePt t="39124" x="4375150" y="5295900"/>
          <p14:tracePt t="39136" x="4375150" y="5305425"/>
          <p14:tracePt t="39153" x="4367213" y="5322888"/>
          <p14:tracePt t="39170" x="4367213" y="5340350"/>
          <p14:tracePt t="39188" x="4384675" y="5376863"/>
          <p14:tracePt t="39204" x="4402138" y="5384800"/>
          <p14:tracePt t="39220" x="4438650" y="5421313"/>
          <p14:tracePt t="39237" x="4465638" y="5421313"/>
          <p14:tracePt t="39254" x="4491038" y="5421313"/>
          <p14:tracePt t="39270" x="4518025" y="5421313"/>
          <p14:tracePt t="39287" x="4537075" y="5411788"/>
          <p14:tracePt t="39304" x="4554538" y="5384800"/>
          <p14:tracePt t="39320" x="4554538" y="5349875"/>
          <p14:tracePt t="39323" x="4554538" y="5340350"/>
          <p14:tracePt t="39337" x="4545013" y="5322888"/>
          <p14:tracePt t="39353" x="4510088" y="5286375"/>
          <p14:tracePt t="39370" x="4483100" y="5259388"/>
          <p14:tracePt t="39388" x="4402138" y="5251450"/>
          <p14:tracePt t="39404" x="4340225" y="5241925"/>
          <p14:tracePt t="39420" x="4224338" y="5207000"/>
          <p14:tracePt t="39437" x="4071938" y="5153025"/>
          <p14:tracePt t="39453" x="3884613" y="5027613"/>
          <p14:tracePt t="39470" x="3536950" y="4876800"/>
          <p14:tracePt t="39487" x="3303588" y="4741863"/>
          <p14:tracePt t="39504" x="3089275" y="4643438"/>
          <p14:tracePt t="39520" x="2874963" y="4537075"/>
          <p14:tracePt t="39537" x="2705100" y="4456113"/>
          <p14:tracePt t="39553" x="2554288" y="4411663"/>
          <p14:tracePt t="39572" x="2482850" y="4411663"/>
          <p14:tracePt t="39587" x="2473325" y="4411663"/>
          <p14:tracePt t="39604" x="2490788" y="4421188"/>
          <p14:tracePt t="39621" x="2509838" y="4429125"/>
          <p14:tracePt t="39637" x="2554288" y="4465638"/>
          <p14:tracePt t="39653" x="2598738" y="4492625"/>
          <p14:tracePt t="39670" x="2598738" y="4465638"/>
          <p14:tracePt t="39687" x="2616200" y="4438650"/>
          <p14:tracePt t="39704" x="2741613" y="4465638"/>
          <p14:tracePt t="39720" x="2884488" y="4483100"/>
          <p14:tracePt t="39737" x="3036888" y="4527550"/>
          <p14:tracePt t="39754" x="3214688" y="4591050"/>
          <p14:tracePt t="39771" x="3517900" y="4733925"/>
          <p14:tracePt t="39788" x="3705225" y="4795838"/>
          <p14:tracePt t="39803" x="3848100" y="4857750"/>
          <p14:tracePt t="39820" x="3983038" y="4902200"/>
          <p14:tracePt t="39837" x="4081463" y="4948238"/>
          <p14:tracePt t="39853" x="4098925" y="4965700"/>
          <p14:tracePt t="39870" x="4116388" y="4973638"/>
          <p14:tracePt t="39887" x="4116388" y="5000625"/>
          <p14:tracePt t="39904" x="4116388" y="5010150"/>
          <p14:tracePt t="39920" x="4116388" y="5027613"/>
          <p14:tracePt t="39936" x="4125913" y="5045075"/>
          <p14:tracePt t="39953" x="4160838" y="5064125"/>
          <p14:tracePt t="39970" x="4179888" y="5072063"/>
          <p14:tracePt t="39986" x="4214813" y="5091113"/>
          <p14:tracePt t="40003" x="4241800" y="5091113"/>
          <p14:tracePt t="40019" x="4276725" y="5091113"/>
          <p14:tracePt t="40036" x="4286250" y="5091113"/>
          <p14:tracePt t="40069" x="4286250" y="5081588"/>
          <p14:tracePt t="40086" x="4268788" y="5072063"/>
          <p14:tracePt t="40103" x="4214813" y="5037138"/>
          <p14:tracePt t="40120" x="4170363" y="5010150"/>
          <p14:tracePt t="40136" x="4071938" y="4983163"/>
          <p14:tracePt t="40153" x="3983038" y="4973638"/>
          <p14:tracePt t="40169" x="3830638" y="4956175"/>
          <p14:tracePt t="40186" x="3741738" y="4956175"/>
          <p14:tracePt t="40203" x="3670300" y="4956175"/>
          <p14:tracePt t="40220" x="3633788" y="4992688"/>
          <p14:tracePt t="40237" x="3625850" y="5027613"/>
          <p14:tracePt t="40253" x="3625850" y="5072063"/>
          <p14:tracePt t="40270" x="3652838" y="5116513"/>
          <p14:tracePt t="40287" x="3687763" y="5180013"/>
          <p14:tracePt t="40303" x="3732213" y="5233988"/>
          <p14:tracePt t="40320" x="3768725" y="5295900"/>
          <p14:tracePt t="40337" x="3813175" y="5340350"/>
          <p14:tracePt t="40353" x="3911600" y="5411788"/>
          <p14:tracePt t="40370" x="3990975" y="5448300"/>
          <p14:tracePt t="40388" x="4143375" y="5500688"/>
          <p14:tracePt t="40404" x="4268788" y="5519738"/>
          <p14:tracePt t="40420" x="4465638" y="5554663"/>
          <p14:tracePt t="40437" x="4572000" y="5564188"/>
          <p14:tracePt t="40453" x="4687888" y="5564188"/>
          <p14:tracePt t="40470" x="4751388" y="5564188"/>
          <p14:tracePt t="40487" x="4822825" y="5546725"/>
          <p14:tracePt t="40503" x="4875213" y="5527675"/>
          <p14:tracePt t="40520" x="4894263" y="5492750"/>
          <p14:tracePt t="40537" x="4902200" y="5465763"/>
          <p14:tracePt t="40553" x="4902200" y="5429250"/>
          <p14:tracePt t="40570" x="4894263" y="5376863"/>
          <p14:tracePt t="40588" x="4840288" y="5349875"/>
          <p14:tracePt t="40604" x="4741863" y="5295900"/>
          <p14:tracePt t="40620" x="4670425" y="5268913"/>
          <p14:tracePt t="40637" x="4643438" y="5268913"/>
          <p14:tracePt t="40653" x="4473575" y="5214938"/>
          <p14:tracePt t="40670" x="4340225" y="5207000"/>
          <p14:tracePt t="40687" x="4187825" y="5170488"/>
          <p14:tracePt t="40703" x="4054475" y="5170488"/>
          <p14:tracePt t="40720" x="3919538" y="5170488"/>
          <p14:tracePt t="40737" x="3813175" y="5180013"/>
          <p14:tracePt t="40754" x="3776663" y="5207000"/>
          <p14:tracePt t="40770" x="3759200" y="5224463"/>
          <p14:tracePt t="40788" x="3741738" y="5251450"/>
          <p14:tracePt t="40804" x="3724275" y="5251450"/>
          <p14:tracePt t="40820" x="3660775" y="5251450"/>
          <p14:tracePt t="40837" x="3562350" y="5214938"/>
          <p14:tracePt t="40853" x="3402013" y="5143500"/>
          <p14:tracePt t="40870" x="3214688" y="5027613"/>
          <p14:tracePt t="40887" x="2973388" y="4876800"/>
          <p14:tracePt t="40904" x="2803525" y="4741863"/>
          <p14:tracePt t="40920" x="2544763" y="4572000"/>
          <p14:tracePt t="40937" x="2428875" y="4500563"/>
          <p14:tracePt t="40954" x="2401888" y="4473575"/>
          <p14:tracePt t="40970" x="2366963" y="4376738"/>
          <p14:tracePt t="40988" x="2330450" y="4286250"/>
          <p14:tracePt t="41004" x="2330450" y="4251325"/>
          <p14:tracePt t="41020" x="2330450" y="4233863"/>
          <p14:tracePt t="41037" x="2330450" y="4214813"/>
          <p14:tracePt t="41054" x="2322513" y="4206875"/>
          <p14:tracePt t="41071" x="2303463" y="4179888"/>
          <p14:tracePt t="41087" x="2295525" y="4170363"/>
          <p14:tracePt t="41104" x="2268538" y="4162425"/>
          <p14:tracePt t="41120" x="2251075" y="4116388"/>
          <p14:tracePt t="41137" x="2251075" y="4098925"/>
          <p14:tracePt t="41153" x="2241550" y="4090988"/>
          <p14:tracePt t="41169" x="2241550" y="4071938"/>
          <p14:tracePt t="41186" x="2224088" y="4064000"/>
          <p14:tracePt t="41203" x="2205038" y="4044950"/>
          <p14:tracePt t="41219" x="2187575" y="4037013"/>
          <p14:tracePt t="41236" x="2170113" y="4037013"/>
          <p14:tracePt t="41253" x="2133600" y="4027488"/>
          <p14:tracePt t="41269" x="2116138" y="4027488"/>
          <p14:tracePt t="41286" x="2108200" y="4027488"/>
          <p14:tracePt t="41412" x="2108200" y="4037013"/>
          <p14:tracePt t="41420" x="2108200" y="4044950"/>
          <p14:tracePt t="41436" x="2108200" y="4054475"/>
          <p14:tracePt t="41452" x="2108200" y="4064000"/>
          <p14:tracePt t="41468" x="2108200" y="4071938"/>
          <p14:tracePt t="41492" x="2108200" y="4090988"/>
          <p14:tracePt t="41556" x="2108200" y="4098925"/>
          <p14:tracePt t="41716" x="2089150" y="4098925"/>
          <p14:tracePt t="41732" x="2089150" y="4081463"/>
          <p14:tracePt t="41756" x="2089150" y="4071938"/>
          <p14:tracePt t="41772" x="2089150" y="4064000"/>
          <p14:tracePt t="41780" x="2089150" y="4054475"/>
          <p14:tracePt t="41788" x="2089150" y="4044950"/>
          <p14:tracePt t="41805" x="2089150" y="4037013"/>
          <p14:tracePt t="41820" x="2081213" y="4037013"/>
          <p14:tracePt t="41837" x="2081213" y="4027488"/>
          <p14:tracePt t="41876" x="2081213" y="4010025"/>
          <p14:tracePt t="41908" x="2081213" y="4000500"/>
          <p14:tracePt t="41940" x="2081213" y="3992563"/>
          <p14:tracePt t="41948" x="2081213" y="3983038"/>
          <p14:tracePt t="41956" x="2081213" y="3973513"/>
          <p14:tracePt t="41970" x="2081213" y="3965575"/>
          <p14:tracePt t="41989" x="2081213" y="3938588"/>
          <p14:tracePt t="42004" x="2081213" y="3929063"/>
          <p14:tracePt t="42021" x="2081213" y="3911600"/>
          <p14:tracePt t="42037" x="2081213" y="3894138"/>
          <p14:tracePt t="42054" x="2081213" y="3876675"/>
          <p14:tracePt t="42070" x="2081213" y="3857625"/>
          <p14:tracePt t="42087" x="2081213" y="3849688"/>
          <p14:tracePt t="42104" x="2081213" y="3830638"/>
          <p14:tracePt t="42120" x="2081213" y="3822700"/>
          <p14:tracePt t="42137" x="2071688" y="3813175"/>
          <p14:tracePt t="42154" x="2071688" y="3786188"/>
          <p14:tracePt t="42170" x="2071688" y="3768725"/>
          <p14:tracePt t="42187" x="2062163" y="3751263"/>
          <p14:tracePt t="42204" x="2062163" y="3741738"/>
          <p14:tracePt t="42220" x="2062163" y="3733800"/>
          <p14:tracePt t="42324" x="2054225" y="3733800"/>
          <p14:tracePt t="42333" x="2054225" y="3741738"/>
          <p14:tracePt t="42340" x="2054225" y="3751263"/>
          <p14:tracePt t="42353" x="2054225" y="3759200"/>
          <p14:tracePt t="42370" x="2044700" y="3778250"/>
          <p14:tracePt t="42389" x="2036763" y="3822700"/>
          <p14:tracePt t="42404" x="2036763" y="3857625"/>
          <p14:tracePt t="42420" x="2036763" y="3894138"/>
          <p14:tracePt t="42437" x="2036763" y="3911600"/>
          <p14:tracePt t="42454" x="2036763" y="3938588"/>
          <p14:tracePt t="42470" x="2036763" y="3973513"/>
          <p14:tracePt t="42487" x="2017713" y="4010025"/>
          <p14:tracePt t="42504" x="2017713" y="4037013"/>
          <p14:tracePt t="42520" x="2000250" y="4044950"/>
          <p14:tracePt t="42537" x="2000250" y="4081463"/>
          <p14:tracePt t="42555" x="1990725" y="4090988"/>
          <p14:tracePt t="42571" x="1990725" y="4108450"/>
          <p14:tracePt t="42668" x="1990725" y="4098925"/>
          <p14:tracePt t="42676" x="1990725" y="4090988"/>
          <p14:tracePt t="42686" x="1990725" y="4081463"/>
          <p14:tracePt t="42703" x="2000250" y="4037013"/>
          <p14:tracePt t="42720" x="2027238" y="3983038"/>
          <p14:tracePt t="42736" x="2036763" y="3938588"/>
          <p14:tracePt t="42753" x="2062163" y="3894138"/>
          <p14:tracePt t="42770" x="2071688" y="3857625"/>
          <p14:tracePt t="42786" x="2081213" y="3786188"/>
          <p14:tracePt t="42804" x="2081213" y="3733800"/>
          <p14:tracePt t="42820" x="2089150" y="3714750"/>
          <p14:tracePt t="42836" x="2089150" y="3697288"/>
          <p14:tracePt t="42853" x="2089150" y="3679825"/>
          <p14:tracePt t="42887" x="2108200" y="3679825"/>
          <p14:tracePt t="42965" x="2108200" y="3687763"/>
          <p14:tracePt t="42972" x="2108200" y="3697288"/>
          <p14:tracePt t="42980" x="2098675" y="3733800"/>
          <p14:tracePt t="42989" x="2098675" y="3741738"/>
          <p14:tracePt t="43005" x="2098675" y="3786188"/>
          <p14:tracePt t="43020" x="2089150" y="3840163"/>
          <p14:tracePt t="43037" x="2089150" y="3921125"/>
          <p14:tracePt t="43054" x="2081213" y="3948113"/>
          <p14:tracePt t="43071" x="2081213" y="3992563"/>
          <p14:tracePt t="43087" x="2071688" y="4019550"/>
          <p14:tracePt t="43104" x="2071688" y="4037013"/>
          <p14:tracePt t="43120" x="2054225" y="4054475"/>
          <p14:tracePt t="43137" x="2054225" y="4064000"/>
          <p14:tracePt t="43213" x="2054225" y="4054475"/>
          <p14:tracePt t="43220" x="2054225" y="4044950"/>
          <p14:tracePt t="43228" x="2044700" y="4037013"/>
          <p14:tracePt t="43237" x="2044700" y="4027488"/>
          <p14:tracePt t="43254" x="2044700" y="3983038"/>
          <p14:tracePt t="43270" x="2036763" y="3948113"/>
          <p14:tracePt t="43287" x="2027238" y="3902075"/>
          <p14:tracePt t="43304" x="2027238" y="3857625"/>
          <p14:tracePt t="43320" x="2017713" y="3813175"/>
          <p14:tracePt t="43324" x="2017713" y="3786188"/>
          <p14:tracePt t="43337" x="2017713" y="3778250"/>
          <p14:tracePt t="43354" x="2017713" y="3759200"/>
          <p14:tracePt t="43370" x="2017713" y="3751263"/>
          <p14:tracePt t="43453" x="2017713" y="3759200"/>
          <p14:tracePt t="43460" x="2017713" y="3768725"/>
          <p14:tracePt t="43470" x="2017713" y="3778250"/>
          <p14:tracePt t="43487" x="2017713" y="3805238"/>
          <p14:tracePt t="43504" x="2017713" y="3822700"/>
          <p14:tracePt t="43520" x="2027238" y="3849688"/>
          <p14:tracePt t="43537" x="2062163" y="3911600"/>
          <p14:tracePt t="43554" x="2108200" y="3956050"/>
          <p14:tracePt t="43571" x="2152650" y="4010025"/>
          <p14:tracePt t="43588" x="2286000" y="4081463"/>
          <p14:tracePt t="43605" x="2581275" y="4152900"/>
          <p14:tracePt t="43621" x="2830513" y="4170363"/>
          <p14:tracePt t="43637" x="3089275" y="4170363"/>
          <p14:tracePt t="43654" x="3402013" y="4170363"/>
          <p14:tracePt t="43670" x="3732213" y="4170363"/>
          <p14:tracePt t="43687" x="3956050" y="4170363"/>
          <p14:tracePt t="43704" x="4081463" y="4170363"/>
          <p14:tracePt t="43720" x="4179888" y="4170363"/>
          <p14:tracePt t="43737" x="4224338" y="4170363"/>
          <p14:tracePt t="43754" x="4224338" y="4152900"/>
          <p14:tracePt t="43771" x="4214813" y="4143375"/>
          <p14:tracePt t="43787" x="4187825" y="4125913"/>
          <p14:tracePt t="43803" x="4143375" y="4090988"/>
          <p14:tracePt t="43820" x="4125913" y="4090988"/>
          <p14:tracePt t="43836" x="4125913" y="4081463"/>
          <p14:tracePt t="43853" x="4108450" y="4081463"/>
          <p14:tracePt t="43870" x="4089400" y="4071938"/>
          <p14:tracePt t="43886" x="4062413" y="4071938"/>
          <p14:tracePt t="43903" x="4037013" y="4071938"/>
          <p14:tracePt t="43920" x="3973513" y="4064000"/>
          <p14:tracePt t="43936" x="3929063" y="4064000"/>
          <p14:tracePt t="43953" x="3867150" y="4044950"/>
          <p14:tracePt t="43970" x="3803650" y="4044950"/>
          <p14:tracePt t="43986" x="3741738" y="4037013"/>
          <p14:tracePt t="44003" x="3670300" y="4037013"/>
          <p14:tracePt t="44020" x="3633788" y="4019550"/>
          <p14:tracePt t="44036" x="3625850" y="4019550"/>
          <p14:tracePt t="44108" x="3643313" y="4019550"/>
          <p14:tracePt t="44116" x="3652838" y="4019550"/>
          <p14:tracePt t="44124" x="3660775" y="4019550"/>
          <p14:tracePt t="44136" x="3670300" y="4019550"/>
          <p14:tracePt t="44154" x="3705225" y="4019550"/>
          <p14:tracePt t="44171" x="3724275" y="4019550"/>
          <p14:tracePt t="44189" x="3830638" y="4010025"/>
          <p14:tracePt t="44205" x="3929063" y="4010025"/>
          <p14:tracePt t="44221" x="4054475" y="4010025"/>
          <p14:tracePt t="44237" x="4179888" y="4010025"/>
          <p14:tracePt t="44254" x="4313238" y="4010025"/>
          <p14:tracePt t="44271" x="4446588" y="4010025"/>
          <p14:tracePt t="44288" x="4554538" y="4010025"/>
          <p14:tracePt t="44304" x="4697413" y="4010025"/>
          <p14:tracePt t="44321" x="4776788" y="4010025"/>
          <p14:tracePt t="44324" x="4795838" y="4010025"/>
          <p14:tracePt t="44337" x="4848225" y="4010025"/>
          <p14:tracePt t="44354" x="4929188" y="4010025"/>
          <p14:tracePt t="44371" x="5054600" y="4010025"/>
          <p14:tracePt t="44389" x="5303838" y="4010025"/>
          <p14:tracePt t="44405" x="5446713" y="4010025"/>
          <p14:tracePt t="44421" x="5581650" y="4027488"/>
          <p14:tracePt t="44437" x="5589588" y="3973513"/>
          <p14:tracePt t="44454" x="5670550" y="3973513"/>
          <p14:tracePt t="44470" x="5768975" y="3983038"/>
          <p14:tracePt t="44487" x="5875338" y="4000500"/>
          <p14:tracePt t="44504" x="6000750" y="4000500"/>
          <p14:tracePt t="44521" x="6099175" y="4000500"/>
          <p14:tracePt t="44537" x="6207125" y="4000500"/>
          <p14:tracePt t="44554" x="6303963" y="4010025"/>
          <p14:tracePt t="44571" x="6394450" y="4010025"/>
          <p14:tracePt t="44589" x="6500813" y="4010025"/>
          <p14:tracePt t="44605" x="6537325" y="4010025"/>
          <p14:tracePt t="44621" x="6589713" y="4010025"/>
          <p14:tracePt t="44637" x="6608763" y="4010025"/>
          <p14:tracePt t="44654" x="6643688" y="4010025"/>
          <p14:tracePt t="44670" x="6661150" y="4010025"/>
          <p14:tracePt t="44688" x="6680200" y="4010025"/>
          <p14:tracePt t="44704" x="6724650" y="4010025"/>
          <p14:tracePt t="44721" x="6786563" y="4019550"/>
          <p14:tracePt t="44737" x="6831013" y="4037013"/>
          <p14:tracePt t="44754" x="6867525" y="4044950"/>
          <p14:tracePt t="44770" x="6894513" y="4044950"/>
          <p14:tracePt t="44788" x="6929438" y="4037013"/>
          <p14:tracePt t="44805" x="6911975" y="4019550"/>
          <p14:tracePt t="45109" x="6921500" y="4019550"/>
          <p14:tracePt t="45117" x="6902450" y="4019550"/>
          <p14:tracePt t="45125" x="6902450" y="4037013"/>
          <p14:tracePt t="45137" x="6902450" y="4044950"/>
          <p14:tracePt t="45154" x="6894513" y="4116388"/>
          <p14:tracePt t="45171" x="6786563" y="4224338"/>
          <p14:tracePt t="45188" x="6421438" y="4527550"/>
          <p14:tracePt t="45205" x="6135688" y="4714875"/>
          <p14:tracePt t="45221" x="5803900" y="4849813"/>
          <p14:tracePt t="45237" x="5527675" y="4983163"/>
          <p14:tracePt t="45254" x="5232400" y="5091113"/>
          <p14:tracePt t="45271" x="5072063" y="5162550"/>
          <p14:tracePt t="45288" x="4938713" y="5180013"/>
          <p14:tracePt t="45304" x="4848225" y="5187950"/>
          <p14:tracePt t="45321" x="4786313" y="5187950"/>
          <p14:tracePt t="45337" x="4751388" y="5197475"/>
          <p14:tracePt t="45354" x="4732338" y="5197475"/>
          <p14:tracePt t="45371" x="4724400" y="5197475"/>
          <p14:tracePt t="45388" x="4697413" y="5197475"/>
          <p14:tracePt t="45404" x="4687888" y="5197475"/>
          <p14:tracePt t="45421" x="4679950" y="5197475"/>
          <p14:tracePt t="45437" x="4670425" y="5197475"/>
          <p14:tracePt t="45493" x="4660900" y="5197475"/>
          <p14:tracePt t="45509" x="4652963" y="5214938"/>
          <p14:tracePt t="45517" x="4633913" y="5214938"/>
          <p14:tracePt t="45525" x="4625975" y="5224463"/>
          <p14:tracePt t="45537" x="4616450" y="5224463"/>
          <p14:tracePt t="45554" x="4608513" y="5224463"/>
          <p14:tracePt t="45571" x="4598988" y="5233988"/>
          <p14:tracePt t="45587" x="4581525" y="5251450"/>
          <p14:tracePt t="45605" x="4562475" y="5268913"/>
          <p14:tracePt t="45621" x="4554538" y="5286375"/>
          <p14:tracePt t="45638" x="4554538" y="5295900"/>
          <p14:tracePt t="45733" x="4545013" y="5295900"/>
          <p14:tracePt t="45789" x="4545013" y="5278438"/>
          <p14:tracePt t="46037" x="4537075" y="5278438"/>
          <p14:tracePt t="46093" x="4527550" y="5278438"/>
          <p14:tracePt t="46101" x="4518025" y="5278438"/>
          <p14:tracePt t="46125" x="4510088" y="5278438"/>
          <p14:tracePt t="46149" x="4510088" y="5286375"/>
          <p14:tracePt t="46157" x="4491038" y="5286375"/>
          <p14:tracePt t="46171" x="4491038" y="5295900"/>
          <p14:tracePt t="46188" x="4465638" y="5305425"/>
          <p14:tracePt t="46205" x="4446588" y="5305425"/>
          <p14:tracePt t="46221" x="4402138" y="5305425"/>
          <p14:tracePt t="46237" x="4367213" y="5305425"/>
          <p14:tracePt t="46255" x="4348163" y="5305425"/>
          <p14:tracePt t="46271" x="4330700" y="5305425"/>
          <p14:tracePt t="46287" x="4303713" y="5305425"/>
          <p14:tracePt t="46304" x="4295775" y="5295900"/>
          <p14:tracePt t="46338" x="4286250" y="5278438"/>
          <p14:tracePt t="46371" x="4276725" y="5278438"/>
          <p14:tracePt t="46389" x="4251325" y="5278438"/>
          <p14:tracePt t="46405" x="4214813" y="5268913"/>
          <p14:tracePt t="46421" x="4152900" y="5259388"/>
          <p14:tracePt t="46437" x="4054475" y="5241925"/>
          <p14:tracePt t="46454" x="3965575" y="5224463"/>
          <p14:tracePt t="46471" x="3884613" y="5207000"/>
          <p14:tracePt t="46487" x="3768725" y="5187950"/>
          <p14:tracePt t="46504" x="3643313" y="5170488"/>
          <p14:tracePt t="46521" x="3527425" y="5170488"/>
          <p14:tracePt t="46537" x="3419475" y="5170488"/>
          <p14:tracePt t="46554" x="3384550" y="5170488"/>
          <p14:tracePt t="46571" x="3367088" y="5197475"/>
          <p14:tracePt t="46589" x="3367088" y="5233988"/>
          <p14:tracePt t="46605" x="3367088" y="5278438"/>
          <p14:tracePt t="46621" x="3367088" y="5305425"/>
          <p14:tracePt t="46638" x="3375025" y="5330825"/>
          <p14:tracePt t="46654" x="3402013" y="5367338"/>
          <p14:tracePt t="46671" x="3438525" y="5402263"/>
          <p14:tracePt t="46688" x="3509963" y="5438775"/>
          <p14:tracePt t="46704" x="3608388" y="5465763"/>
          <p14:tracePt t="46721" x="3741738" y="5510213"/>
          <p14:tracePt t="46737" x="3848100" y="5527675"/>
          <p14:tracePt t="46754" x="4000500" y="5527675"/>
          <p14:tracePt t="46771" x="4143375" y="5527675"/>
          <p14:tracePt t="46789" x="4367213" y="5527675"/>
          <p14:tracePt t="46805" x="4483100" y="5510213"/>
          <p14:tracePt t="46821" x="4545013" y="5456238"/>
          <p14:tracePt t="46838" x="4581525" y="5402263"/>
          <p14:tracePt t="46854" x="4581525" y="5349875"/>
          <p14:tracePt t="46871" x="4572000" y="5305425"/>
          <p14:tracePt t="46887" x="4518025" y="5259388"/>
          <p14:tracePt t="46904" x="4491038" y="5241925"/>
          <p14:tracePt t="46921" x="4402138" y="5214938"/>
          <p14:tracePt t="46937" x="4340225" y="5207000"/>
          <p14:tracePt t="46954" x="4259263" y="5187950"/>
          <p14:tracePt t="46971" x="4170363" y="5187950"/>
          <p14:tracePt t="46987" x="4054475" y="5187950"/>
          <p14:tracePt t="47006" x="3894138" y="5197475"/>
          <p14:tracePt t="47021" x="3813175" y="5224463"/>
          <p14:tracePt t="47037" x="3732213" y="5251450"/>
          <p14:tracePt t="47054" x="3679825" y="5286375"/>
          <p14:tracePt t="47071" x="3652838" y="5330825"/>
          <p14:tracePt t="47087" x="3652838" y="5367338"/>
          <p14:tracePt t="47105" x="3697288" y="5411788"/>
          <p14:tracePt t="47121" x="3741738" y="5429250"/>
          <p14:tracePt t="47137" x="3813175" y="5456238"/>
          <p14:tracePt t="47154" x="3894138" y="5465763"/>
          <p14:tracePt t="47171" x="3983038" y="5483225"/>
          <p14:tracePt t="47188" x="4081463" y="5483225"/>
          <p14:tracePt t="47205" x="4241800" y="5473700"/>
          <p14:tracePt t="47221" x="4303713" y="5438775"/>
          <p14:tracePt t="47237" x="4357688" y="5394325"/>
          <p14:tracePt t="47255" x="4384675" y="5357813"/>
          <p14:tracePt t="47271" x="4384675" y="5313363"/>
          <p14:tracePt t="47288" x="4384675" y="5268913"/>
          <p14:tracePt t="47304" x="4357688" y="5233988"/>
          <p14:tracePt t="47321" x="4322763" y="5207000"/>
          <p14:tracePt t="47324" x="4295775" y="5197475"/>
          <p14:tracePt t="47338" x="4276725" y="5180013"/>
          <p14:tracePt t="47354" x="4241800" y="5180013"/>
          <p14:tracePt t="47371" x="4197350" y="5180013"/>
          <p14:tracePt t="47388" x="4125913" y="5187950"/>
          <p14:tracePt t="47405" x="4089400" y="5207000"/>
          <p14:tracePt t="47421" x="4071938" y="5233988"/>
          <p14:tracePt t="47438" x="4044950" y="5268913"/>
          <p14:tracePt t="47454" x="4044950" y="5313363"/>
          <p14:tracePt t="47471" x="4044950" y="5340350"/>
          <p14:tracePt t="47487" x="4062413" y="5384800"/>
          <p14:tracePt t="47504" x="4081463" y="5411788"/>
          <p14:tracePt t="47521" x="4089400" y="5402263"/>
          <p14:tracePt t="47537" x="4133850" y="5411788"/>
          <p14:tracePt t="47554" x="4214813" y="5411788"/>
          <p14:tracePt t="47571" x="4295775" y="5411788"/>
          <p14:tracePt t="47588" x="4367213" y="5411788"/>
          <p14:tracePt t="47605" x="4483100" y="5402263"/>
          <p14:tracePt t="47621" x="4537075" y="5384800"/>
          <p14:tracePt t="47638" x="4572000" y="5357813"/>
          <p14:tracePt t="47654" x="4581525" y="5340350"/>
          <p14:tracePt t="47671" x="4581525" y="5313363"/>
          <p14:tracePt t="47687" x="4562475" y="5278438"/>
          <p14:tracePt t="47704" x="4554538" y="5268913"/>
          <p14:tracePt t="47721" x="4527550" y="5259388"/>
          <p14:tracePt t="47738" x="4500563" y="5241925"/>
          <p14:tracePt t="47754" x="4483100" y="5241925"/>
          <p14:tracePt t="47771" x="4465638" y="5241925"/>
          <p14:tracePt t="47789" x="4438650" y="5241925"/>
          <p14:tracePt t="47822" x="4419600" y="5233988"/>
          <p14:tracePt t="47838" x="4411663" y="5233988"/>
          <p14:tracePt t="47854" x="4384675" y="5224463"/>
          <p14:tracePt t="47871" x="4340225" y="5214938"/>
          <p14:tracePt t="47888" x="4295775" y="5197475"/>
          <p14:tracePt t="47904" x="4232275" y="5197475"/>
          <p14:tracePt t="47920" x="4160838" y="5197475"/>
          <p14:tracePt t="47938" x="4081463" y="5197475"/>
          <p14:tracePt t="47954" x="4054475" y="5197475"/>
          <p14:tracePt t="47971" x="4027488" y="5197475"/>
          <p14:tracePt t="47988" x="4010025" y="5197475"/>
          <p14:tracePt t="48006" x="4000500" y="5197475"/>
          <p14:tracePt t="48022" x="3973513" y="5170488"/>
          <p14:tracePt t="48038" x="3956050" y="5091113"/>
          <p14:tracePt t="48054" x="3911600" y="4956175"/>
          <p14:tracePt t="48071" x="3884613" y="4876800"/>
          <p14:tracePt t="48088" x="3857625" y="4768850"/>
          <p14:tracePt t="48104" x="3813175" y="4652963"/>
          <p14:tracePt t="48121" x="3768725" y="4554538"/>
          <p14:tracePt t="48138" x="3768725" y="4473575"/>
          <p14:tracePt t="48154" x="3768725" y="4402138"/>
          <p14:tracePt t="48171" x="3768725" y="4305300"/>
          <p14:tracePt t="48190" x="3803650" y="4170363"/>
          <p14:tracePt t="48205" x="3822700" y="4135438"/>
          <p14:tracePt t="48221" x="3822700" y="4098925"/>
          <p14:tracePt t="48238" x="3830638" y="4081463"/>
          <p14:tracePt t="48255" x="3830638" y="4064000"/>
          <p14:tracePt t="48271" x="3830638" y="4044950"/>
          <p14:tracePt t="48287" x="3830638" y="4037013"/>
          <p14:tracePt t="48333" x="3822700" y="4027488"/>
          <p14:tracePt t="48405" x="3813175" y="4027488"/>
          <p14:tracePt t="48422" x="3813175" y="4037013"/>
          <p14:tracePt t="48429" x="3813175" y="4054475"/>
          <p14:tracePt t="48438" x="3803650" y="4064000"/>
          <p14:tracePt t="48454" x="3795713" y="4081463"/>
          <p14:tracePt t="48471" x="3795713" y="4098925"/>
          <p14:tracePt t="48488" x="3776663" y="4098925"/>
          <p14:tracePt t="48525" x="3776663" y="4090988"/>
          <p14:tracePt t="48538" x="3776663" y="4071938"/>
          <p14:tracePt t="48554" x="3759200" y="3992563"/>
          <p14:tracePt t="48571" x="3759200" y="3884613"/>
          <p14:tracePt t="48589" x="3732213" y="3813175"/>
          <p14:tracePt t="48605" x="3732213" y="3795713"/>
          <p14:tracePt t="48654" x="3724275" y="3795713"/>
          <p14:tracePt t="48662" x="3724275" y="3813175"/>
          <p14:tracePt t="48671" x="3724275" y="3830638"/>
          <p14:tracePt t="48688" x="3724275" y="3902075"/>
          <p14:tracePt t="48705" x="3724275" y="3973513"/>
          <p14:tracePt t="48721" x="3724275" y="4054475"/>
          <p14:tracePt t="48738" x="3724275" y="4098925"/>
          <p14:tracePt t="48755" x="3724275" y="4143375"/>
          <p14:tracePt t="48772" x="3714750" y="4170363"/>
          <p14:tracePt t="48788" x="3714750" y="4179888"/>
          <p14:tracePt t="48837" x="3714750" y="4152900"/>
          <p14:tracePt t="48846" x="3714750" y="4143375"/>
          <p14:tracePt t="48854" x="3714750" y="4098925"/>
          <p14:tracePt t="48871" x="3714750" y="4019550"/>
          <p14:tracePt t="48888" x="3714750" y="3948113"/>
          <p14:tracePt t="48904" x="3714750" y="3876675"/>
          <p14:tracePt t="48921" x="3705225" y="3849688"/>
          <p14:tracePt t="48938" x="3705225" y="3830638"/>
          <p14:tracePt t="48954" x="3697288" y="3830638"/>
          <p14:tracePt t="48998" x="3697288" y="3840163"/>
          <p14:tracePt t="49006" x="3697288" y="3857625"/>
          <p14:tracePt t="49013" x="3697288" y="3867150"/>
          <p14:tracePt t="49022" x="3697288" y="3902075"/>
          <p14:tracePt t="49038" x="3697288" y="3965575"/>
          <p14:tracePt t="49055" x="3697288" y="4010025"/>
          <p14:tracePt t="49071" x="3697288" y="4044950"/>
          <p14:tracePt t="49088" x="3697288" y="4071938"/>
          <p14:tracePt t="49104" x="3697288" y="4090988"/>
          <p14:tracePt t="49142" x="3697288" y="4081463"/>
          <p14:tracePt t="49155" x="3697288" y="4064000"/>
          <p14:tracePt t="49171" x="3697288" y="4044950"/>
          <p14:tracePt t="49188" x="3697288" y="3992563"/>
          <p14:tracePt t="49205" x="3705225" y="3929063"/>
          <p14:tracePt t="49221" x="3705225" y="3902075"/>
          <p14:tracePt t="49238" x="3705225" y="3867150"/>
          <p14:tracePt t="49255" x="3705225" y="3849688"/>
          <p14:tracePt t="49271" x="3705225" y="3840163"/>
          <p14:tracePt t="49325" x="3705225" y="3849688"/>
          <p14:tracePt t="49334" x="3705225" y="3867150"/>
          <p14:tracePt t="49341" x="3705225" y="3876675"/>
          <p14:tracePt t="49354" x="3705225" y="3911600"/>
          <p14:tracePt t="49371" x="3705225" y="3956050"/>
          <p14:tracePt t="49388" x="3705225" y="4010025"/>
          <p14:tracePt t="49405" x="3705225" y="4044950"/>
          <p14:tracePt t="49470" x="3697288" y="4027488"/>
          <p14:tracePt t="49486" x="3697288" y="4019550"/>
          <p14:tracePt t="49493" x="3697288" y="4000500"/>
          <p14:tracePt t="49504" x="3697288" y="3973513"/>
          <p14:tracePt t="49521" x="3697288" y="3911600"/>
          <p14:tracePt t="49538" x="3705225" y="3857625"/>
          <p14:tracePt t="49555" x="3705225" y="3822700"/>
          <p14:tracePt t="49571" x="3705225" y="3786188"/>
          <p14:tracePt t="49588" x="3705225" y="3768725"/>
          <p14:tracePt t="49630" x="3714750" y="3768725"/>
          <p14:tracePt t="49654" x="3714750" y="3778250"/>
          <p14:tracePt t="49661" x="3714750" y="3795713"/>
          <p14:tracePt t="49671" x="3714750" y="3805238"/>
          <p14:tracePt t="49688" x="3714750" y="3830638"/>
          <p14:tracePt t="49705" x="3714750" y="3867150"/>
          <p14:tracePt t="49721" x="3714750" y="3884613"/>
          <p14:tracePt t="49757" x="3714750" y="3894138"/>
          <p14:tracePt t="49774" x="3714750" y="3902075"/>
          <p14:tracePt t="49787" x="3705225" y="3902075"/>
          <p14:tracePt t="49804" x="3705225" y="3938588"/>
          <p14:tracePt t="49821" x="3732213" y="4116388"/>
          <p14:tracePt t="49837" x="3741738" y="4268788"/>
          <p14:tracePt t="49854" x="3776663" y="4429125"/>
          <p14:tracePt t="49870" x="3803650" y="4572000"/>
          <p14:tracePt t="49887" x="3867150" y="4759325"/>
          <p14:tracePt t="49904" x="3973513" y="4929188"/>
          <p14:tracePt t="49921" x="4152900" y="5197475"/>
          <p14:tracePt t="49938" x="4251325" y="5367338"/>
          <p14:tracePt t="49954" x="4340225" y="5483225"/>
          <p14:tracePt t="49971" x="4411663" y="5554663"/>
          <p14:tracePt t="49988" x="4500563" y="5618163"/>
          <p14:tracePt t="50006" x="4572000" y="5653088"/>
          <p14:tracePt t="50021" x="4589463" y="5653088"/>
          <p14:tracePt t="50038" x="4608513" y="5653088"/>
          <p14:tracePt t="50055" x="4608513" y="5635625"/>
          <p14:tracePt t="50071" x="4608513" y="5618163"/>
          <p14:tracePt t="50088" x="4598988" y="5572125"/>
          <p14:tracePt t="50104" x="4554538" y="5510213"/>
          <p14:tracePt t="50121" x="4545013" y="5456238"/>
          <p14:tracePt t="50138" x="4527550" y="5429250"/>
          <p14:tracePt t="50154" x="4500563" y="5394325"/>
          <p14:tracePt t="50172" x="4491038" y="5357813"/>
          <p14:tracePt t="50190" x="4429125" y="5313363"/>
          <p14:tracePt t="50205" x="4411663" y="5295900"/>
          <p14:tracePt t="50222" x="4375150" y="5259388"/>
          <p14:tracePt t="50238" x="4340225" y="5241925"/>
          <p14:tracePt t="50255" x="4295775" y="5207000"/>
          <p14:tracePt t="50272" x="4251325" y="5180013"/>
          <p14:tracePt t="50288" x="4205288" y="5162550"/>
          <p14:tracePt t="50305" x="4133850" y="5135563"/>
          <p14:tracePt t="50321" x="4098925" y="5126038"/>
          <p14:tracePt t="50338" x="4071938" y="5126038"/>
          <p14:tracePt t="50355" x="4062413" y="5126038"/>
          <p14:tracePt t="50374" x="4044950" y="5126038"/>
          <p14:tracePt t="50502" x="4037013" y="5126038"/>
          <p14:tracePt t="50510" x="4037013" y="5135563"/>
          <p14:tracePt t="50534" x="4027488" y="5135563"/>
          <p14:tracePt t="50542" x="4027488" y="5143500"/>
          <p14:tracePt t="50566" x="4017963" y="5153025"/>
          <p14:tracePt t="50582" x="4017963" y="5162550"/>
          <p14:tracePt t="50590" x="4017963" y="5170488"/>
          <p14:tracePt t="50605" x="4010025" y="5180013"/>
          <p14:tracePt t="50622" x="4000500" y="5197475"/>
          <p14:tracePt t="50638" x="3990975" y="5197475"/>
          <p14:tracePt t="50655" x="3990975" y="5207000"/>
          <p14:tracePt t="50742" x="3990975" y="5214938"/>
          <p14:tracePt t="50758" x="3990975" y="5224463"/>
          <p14:tracePt t="50781" x="4000500" y="5224463"/>
          <p14:tracePt t="50790" x="4000500" y="5233988"/>
          <p14:tracePt t="50798" x="4010025" y="5233988"/>
          <p14:tracePt t="50806" x="4017963" y="5233988"/>
          <p14:tracePt t="50822" x="4037013" y="5233988"/>
          <p14:tracePt t="50838" x="4062413" y="5241925"/>
          <p14:tracePt t="50855" x="4081463" y="5241925"/>
          <p14:tracePt t="50871" x="4098925" y="5241925"/>
          <p14:tracePt t="50888" x="4108450" y="5251450"/>
          <p14:tracePt t="50905" x="4125913" y="5268913"/>
          <p14:tracePt t="50921" x="4133850" y="5278438"/>
          <p14:tracePt t="50938" x="4143375" y="5286375"/>
          <p14:tracePt t="50955" x="4152900" y="5295900"/>
          <p14:tracePt t="50971" x="4160838" y="5295900"/>
          <p14:tracePt t="50988" x="4170363" y="5305425"/>
          <p14:tracePt t="51006" x="4170363" y="5322888"/>
          <p14:tracePt t="51054" x="4170363" y="5340350"/>
          <p14:tracePt t="51430" x="4170363" y="5330825"/>
          <p14:tracePt t="51454" x="4170363" y="5322888"/>
          <p14:tracePt t="51462" x="4170363" y="5313363"/>
          <p14:tracePt t="51471" x="4170363" y="5305425"/>
          <p14:tracePt t="51488" x="4170363" y="5286375"/>
          <p14:tracePt t="51505" x="4170363" y="5278438"/>
          <p14:tracePt t="51521" x="4160838" y="5259388"/>
          <p14:tracePt t="51598" x="4152900" y="5259388"/>
          <p14:tracePt t="51631" x="4143375" y="5259388"/>
          <p14:tracePt t="51638" x="4143375" y="5268913"/>
          <p14:tracePt t="51678" x="4143375" y="5278438"/>
          <p14:tracePt t="51702" x="4143375" y="5286375"/>
          <p14:tracePt t="51710" x="4133850" y="5286375"/>
          <p14:tracePt t="51734" x="4133850" y="5295900"/>
          <p14:tracePt t="51830" x="4133850" y="5286375"/>
          <p14:tracePt t="51990" x="4133850" y="5295900"/>
          <p14:tracePt t="52086" x="4133850" y="5286375"/>
          <p14:tracePt t="52102" x="4133850" y="5278438"/>
          <p14:tracePt t="52182" x="4133850" y="5286375"/>
          <p14:tracePt t="52190" x="4133850" y="5295900"/>
          <p14:tracePt t="52214" x="4133850" y="5305425"/>
          <p14:tracePt t="52230" x="4133850" y="5313363"/>
          <p14:tracePt t="53310" x="4143375" y="5313363"/>
          <p14:tracePt t="53326" x="4152900" y="5313363"/>
          <p14:tracePt t="53333" x="4160838" y="5313363"/>
          <p14:tracePt t="53342" x="4170363" y="5313363"/>
          <p14:tracePt t="53354" x="4179888" y="5313363"/>
          <p14:tracePt t="53372" x="4205288" y="5313363"/>
          <p14:tracePt t="53388" x="4214813" y="5313363"/>
          <p14:tracePt t="53406" x="4224338" y="5305425"/>
          <p14:tracePt t="53423" x="4224338" y="5286375"/>
          <p14:tracePt t="53438" x="4232275" y="5214938"/>
          <p14:tracePt t="53455" x="4224338" y="5081588"/>
          <p14:tracePt t="53472" x="4133850" y="4884738"/>
          <p14:tracePt t="53488" x="4027488" y="4652963"/>
          <p14:tracePt t="53506" x="3965575" y="4519613"/>
          <p14:tracePt t="53522" x="3902075" y="4402138"/>
          <p14:tracePt t="53538" x="3840163" y="4268788"/>
          <p14:tracePt t="53555" x="3803650" y="4135438"/>
          <p14:tracePt t="53572" x="3759200" y="4027488"/>
          <p14:tracePt t="53588" x="3759200" y="3965575"/>
          <p14:tracePt t="53606" x="3741738" y="3911600"/>
          <p14:tracePt t="53622" x="3741738" y="3894138"/>
          <p14:tracePt t="53710" x="3741738" y="3902075"/>
          <p14:tracePt t="53734" x="3759200" y="3902075"/>
          <p14:tracePt t="53798" x="3759200" y="3894138"/>
          <p14:tracePt t="53814" x="3759200" y="3884613"/>
          <p14:tracePt t="53822" x="3759200" y="3876675"/>
          <p14:tracePt t="53830" x="3759200" y="3867150"/>
          <p14:tracePt t="53894" x="3759200" y="3894138"/>
          <p14:tracePt t="53902" x="3768725" y="3911600"/>
          <p14:tracePt t="53910" x="3768725" y="3938588"/>
          <p14:tracePt t="53922" x="3768725" y="3973513"/>
          <p14:tracePt t="53938" x="3768725" y="4054475"/>
          <p14:tracePt t="53955" x="3768725" y="4081463"/>
          <p14:tracePt t="53972" x="3768725" y="4108450"/>
          <p14:tracePt t="54014" x="3768725" y="4098925"/>
          <p14:tracePt t="54023" x="3768725" y="4081463"/>
          <p14:tracePt t="54030" x="3768725" y="4064000"/>
          <p14:tracePt t="54039" x="3768725" y="4037013"/>
          <p14:tracePt t="54055" x="3759200" y="3973513"/>
          <p14:tracePt t="54072" x="3751263" y="3902075"/>
          <p14:tracePt t="54088" x="3741738" y="3857625"/>
          <p14:tracePt t="54105" x="3741738" y="3830638"/>
          <p14:tracePt t="54122" x="3741738" y="3822700"/>
          <p14:tracePt t="54167" x="3724275" y="3822700"/>
          <p14:tracePt t="54182" x="3724275" y="3849688"/>
          <p14:tracePt t="54191" x="3724275" y="3857625"/>
          <p14:tracePt t="54206" x="3687763" y="3911600"/>
          <p14:tracePt t="54222" x="3633788" y="4000500"/>
          <p14:tracePt t="54239" x="3571875" y="4037013"/>
          <p14:tracePt t="54255" x="3465513" y="4081463"/>
          <p14:tracePt t="54272" x="3330575" y="4098925"/>
          <p14:tracePt t="54289" x="3197225" y="4098925"/>
          <p14:tracePt t="54305" x="3017838" y="4071938"/>
          <p14:tracePt t="54322" x="2813050" y="4037013"/>
          <p14:tracePt t="54326" x="2687638" y="4019550"/>
          <p14:tracePt t="54339" x="2633663" y="4010025"/>
          <p14:tracePt t="54355" x="2455863" y="3973513"/>
          <p14:tracePt t="54372" x="2322513" y="3956050"/>
          <p14:tracePt t="54388" x="2170113" y="3929063"/>
          <p14:tracePt t="54406" x="2098675" y="3921125"/>
          <p14:tracePt t="54423" x="2054225" y="3921125"/>
          <p14:tracePt t="54438" x="2036763" y="3921125"/>
          <p14:tracePt t="54455" x="2027238" y="3921125"/>
          <p14:tracePt t="54583" x="2027238" y="3929063"/>
          <p14:tracePt t="54591" x="2044700" y="3929063"/>
          <p14:tracePt t="54599" x="2098675" y="3929063"/>
          <p14:tracePt t="54607" x="2116138" y="3929063"/>
          <p14:tracePt t="54623" x="2251075" y="3956050"/>
          <p14:tracePt t="54639" x="2562225" y="4010025"/>
          <p14:tracePt t="54655" x="2830513" y="4064000"/>
          <p14:tracePt t="54672" x="3143250" y="4116388"/>
          <p14:tracePt t="54688" x="3509963" y="4179888"/>
          <p14:tracePt t="54705" x="3848100" y="4251325"/>
          <p14:tracePt t="54722" x="4214813" y="4313238"/>
          <p14:tracePt t="54739" x="4581525" y="4367213"/>
          <p14:tracePt t="54756" x="4875213" y="4384675"/>
          <p14:tracePt t="54772" x="5278438" y="4402138"/>
          <p14:tracePt t="54789" x="5518150" y="4402138"/>
          <p14:tracePt t="54805" x="5715000" y="4402138"/>
          <p14:tracePt t="54822" x="5911850" y="4402138"/>
          <p14:tracePt t="54839" x="5983288" y="4402138"/>
          <p14:tracePt t="54855" x="6027738" y="4402138"/>
          <p14:tracePt t="54872" x="6064250" y="4402138"/>
          <p14:tracePt t="54888" x="6081713" y="4402138"/>
          <p14:tracePt t="54905" x="6126163" y="4402138"/>
          <p14:tracePt t="54922" x="6161088" y="4402138"/>
          <p14:tracePt t="54939" x="6197600" y="4402138"/>
          <p14:tracePt t="54955" x="6207125" y="4402138"/>
          <p14:tracePt t="54991" x="6180138" y="4402138"/>
          <p14:tracePt t="55005" x="6153150" y="4402138"/>
          <p14:tracePt t="55023" x="5983288" y="4402138"/>
          <p14:tracePt t="55039" x="5830888" y="4402138"/>
          <p14:tracePt t="55055" x="5616575" y="4402138"/>
          <p14:tracePt t="55072" x="5349875" y="4402138"/>
          <p14:tracePt t="55088" x="5089525" y="4402138"/>
          <p14:tracePt t="55105" x="4803775" y="4402138"/>
          <p14:tracePt t="55122" x="4473575" y="4402138"/>
          <p14:tracePt t="55138" x="3919538" y="4402138"/>
          <p14:tracePt t="55155" x="3509963" y="4402138"/>
          <p14:tracePt t="55172" x="3152775" y="4402138"/>
          <p14:tracePt t="55189" x="2847975" y="4402138"/>
          <p14:tracePt t="55206" x="2465388" y="4402138"/>
          <p14:tracePt t="55223" x="2303463" y="4402138"/>
          <p14:tracePt t="55239" x="2170113" y="4411663"/>
          <p14:tracePt t="55257" x="2089150" y="4411663"/>
          <p14:tracePt t="55272" x="2062163" y="4411663"/>
          <p14:tracePt t="55288" x="2036763" y="4411663"/>
          <p14:tracePt t="55351" x="2027238" y="4411663"/>
          <p14:tracePt t="55367" x="2017713" y="4411663"/>
          <p14:tracePt t="55375" x="2009775" y="4411663"/>
          <p14:tracePt t="55389" x="2000250" y="4411663"/>
          <p14:tracePt t="55406" x="1965325" y="4411663"/>
          <p14:tracePt t="55423" x="1938338" y="4411663"/>
          <p14:tracePt t="55439" x="1901825" y="4411663"/>
          <p14:tracePt t="55455" x="1847850" y="4394200"/>
          <p14:tracePt t="55472" x="1803400" y="4384675"/>
          <p14:tracePt t="55489" x="1741488" y="4384675"/>
          <p14:tracePt t="55505" x="1687513" y="4357688"/>
          <p14:tracePt t="55522" x="1643063" y="4357688"/>
          <p14:tracePt t="55539" x="1633538" y="4349750"/>
          <p14:tracePt t="55575" x="1633538" y="4340225"/>
          <p14:tracePt t="55589" x="1660525" y="4340225"/>
          <p14:tracePt t="55607" x="1724025" y="4340225"/>
          <p14:tracePt t="55623" x="1803400" y="4340225"/>
          <p14:tracePt t="55639" x="1893888" y="4340225"/>
          <p14:tracePt t="55655" x="2009775" y="4340225"/>
          <p14:tracePt t="55672" x="2116138" y="4340225"/>
          <p14:tracePt t="55689" x="2224088" y="4340225"/>
          <p14:tracePt t="55705" x="2339975" y="4340225"/>
          <p14:tracePt t="55722" x="2687638" y="4340225"/>
          <p14:tracePt t="55738" x="2840038" y="4340225"/>
          <p14:tracePt t="55755" x="2982913" y="4340225"/>
          <p14:tracePt t="55772" x="3125788" y="4340225"/>
          <p14:tracePt t="55789" x="3295650" y="4340225"/>
          <p14:tracePt t="55807" x="3571875" y="4340225"/>
          <p14:tracePt t="55823" x="3732213" y="4340225"/>
          <p14:tracePt t="55839" x="3956050" y="4340225"/>
          <p14:tracePt t="55855" x="4152900" y="4340225"/>
          <p14:tracePt t="55872" x="4375150" y="4340225"/>
          <p14:tracePt t="55889" x="4633913" y="4340225"/>
          <p14:tracePt t="55905" x="5037138" y="4340225"/>
          <p14:tracePt t="55922" x="5322888" y="4340225"/>
          <p14:tracePt t="55939" x="5589588" y="4340225"/>
          <p14:tracePt t="55956" x="5849938" y="4340225"/>
          <p14:tracePt t="55972" x="6161088" y="4340225"/>
          <p14:tracePt t="55989" x="6429375" y="4340225"/>
          <p14:tracePt t="56006" x="6804025" y="4340225"/>
          <p14:tracePt t="56023" x="6992938" y="4340225"/>
          <p14:tracePt t="56039" x="7135813" y="4340225"/>
          <p14:tracePt t="56055" x="7269163" y="4349750"/>
          <p14:tracePt t="56072" x="7385050" y="4376738"/>
          <p14:tracePt t="56089" x="7466013" y="4384675"/>
          <p14:tracePt t="56105" x="7483475" y="4384675"/>
          <p14:tracePt t="56167" x="7483475" y="4402138"/>
          <p14:tracePt t="56183" x="7473950" y="4402138"/>
          <p14:tracePt t="56199" x="7466013" y="4402138"/>
          <p14:tracePt t="56207" x="7446963" y="4402138"/>
          <p14:tracePt t="56224" x="7439025" y="4411663"/>
          <p14:tracePt t="56240" x="7429500" y="4411663"/>
          <p14:tracePt t="56255" x="7412038" y="4411663"/>
          <p14:tracePt t="56272" x="7402513" y="4411663"/>
          <p14:tracePt t="56289" x="7394575" y="4411663"/>
          <p14:tracePt t="56321" x="7385050" y="4394200"/>
          <p14:tracePt t="56359" x="7367588" y="4394200"/>
          <p14:tracePt t="56383" x="7358063" y="4394200"/>
          <p14:tracePt t="56391" x="7350125" y="4394200"/>
          <p14:tracePt t="56399" x="7340600" y="4394200"/>
          <p14:tracePt t="56415" x="7331075" y="4394200"/>
          <p14:tracePt t="56439" x="7323138" y="4394200"/>
          <p14:tracePt t="56479" x="7323138" y="4384675"/>
          <p14:tracePt t="56487" x="7313613" y="4376738"/>
          <p14:tracePt t="56495" x="7313613" y="4367213"/>
          <p14:tracePt t="56511" x="7296150" y="4357688"/>
          <p14:tracePt t="56711" x="7286625" y="4357688"/>
          <p14:tracePt t="56727" x="7286625" y="4367213"/>
          <p14:tracePt t="56735" x="7278688" y="4367213"/>
          <p14:tracePt t="56751" x="7278688" y="4376738"/>
          <p14:tracePt t="56759" x="7269163" y="4376738"/>
          <p14:tracePt t="56815" x="7259638" y="4376738"/>
          <p14:tracePt t="56839" x="7251700" y="4376738"/>
          <p14:tracePt t="56846" x="7242175" y="4376738"/>
          <p14:tracePt t="56855" x="7224713" y="4367213"/>
          <p14:tracePt t="56872" x="7207250" y="4357688"/>
          <p14:tracePt t="56889" x="7197725" y="4349750"/>
          <p14:tracePt t="56905" x="7180263" y="4349750"/>
          <p14:tracePt t="56922" x="7153275" y="4340225"/>
          <p14:tracePt t="56939" x="7143750" y="4340225"/>
          <p14:tracePt t="56955" x="7135813" y="4340225"/>
          <p14:tracePt t="56972" x="7116763" y="4340225"/>
          <p14:tracePt t="56989" x="7081838" y="4340225"/>
          <p14:tracePt t="57006" x="7054850" y="4340225"/>
          <p14:tracePt t="57023" x="7037388" y="4340225"/>
          <p14:tracePt t="57039" x="7027863" y="4340225"/>
          <p14:tracePt t="57055" x="7010400" y="4340225"/>
          <p14:tracePt t="57072" x="7000875" y="4340225"/>
          <p14:tracePt t="57089" x="6992938" y="4340225"/>
          <p14:tracePt t="57106" x="6973888" y="4340225"/>
          <p14:tracePt t="57122" x="6938963" y="4322763"/>
          <p14:tracePt t="57139" x="6875463" y="4322763"/>
          <p14:tracePt t="57155" x="6769100" y="4295775"/>
          <p14:tracePt t="57172" x="6572250" y="4278313"/>
          <p14:tracePt t="57189" x="6446838" y="4278313"/>
          <p14:tracePt t="57207" x="6197600" y="4268788"/>
          <p14:tracePt t="57223" x="6054725" y="4251325"/>
          <p14:tracePt t="57239" x="5867400" y="4214813"/>
          <p14:tracePt t="57255" x="5768975" y="4206875"/>
          <p14:tracePt t="57273" x="5697538" y="4206875"/>
          <p14:tracePt t="57289" x="5616575" y="4206875"/>
          <p14:tracePt t="57305" x="5554663" y="4206875"/>
          <p14:tracePt t="57322" x="5527675" y="4187825"/>
          <p14:tracePt t="57339" x="5446713" y="4179888"/>
          <p14:tracePt t="57355" x="5411788" y="4170363"/>
          <p14:tracePt t="57372" x="5330825" y="4152900"/>
          <p14:tracePt t="57389" x="5251450" y="4143375"/>
          <p14:tracePt t="57407" x="5135563" y="4125913"/>
          <p14:tracePt t="57423" x="5027613" y="4116388"/>
          <p14:tracePt t="57439" x="4946650" y="4098925"/>
          <p14:tracePt t="57455" x="4902200" y="4098925"/>
          <p14:tracePt t="57472" x="4857750" y="4098925"/>
          <p14:tracePt t="57489" x="4813300" y="4098925"/>
          <p14:tracePt t="57506" x="4768850" y="4098925"/>
          <p14:tracePt t="57522" x="4732338" y="4098925"/>
          <p14:tracePt t="57539" x="4687888" y="4098925"/>
          <p14:tracePt t="57556" x="4643438" y="4098925"/>
          <p14:tracePt t="57572" x="4616450" y="4098925"/>
          <p14:tracePt t="57589" x="4589463" y="4098925"/>
          <p14:tracePt t="57607" x="4572000" y="4098925"/>
          <p14:tracePt t="57623" x="4554538" y="4098925"/>
          <p14:tracePt t="57783" x="4562475" y="4098925"/>
          <p14:tracePt t="57791" x="4562475" y="4090988"/>
          <p14:tracePt t="58015" x="4572000" y="4090988"/>
          <p14:tracePt t="58031" x="4581525" y="4090988"/>
          <p14:tracePt t="58039" x="4589463" y="4108450"/>
          <p14:tracePt t="58047" x="4608513" y="4116388"/>
          <p14:tracePt t="58056" x="4616450" y="4125913"/>
          <p14:tracePt t="58072" x="4643438" y="4143375"/>
          <p14:tracePt t="58089" x="4697413" y="4187825"/>
          <p14:tracePt t="58106" x="4741863" y="4197350"/>
          <p14:tracePt t="58122" x="4786313" y="4206875"/>
          <p14:tracePt t="58139" x="4848225" y="4206875"/>
          <p14:tracePt t="58155" x="4894263" y="4206875"/>
          <p14:tracePt t="58172" x="4921250" y="4206875"/>
          <p14:tracePt t="58189" x="4938713" y="4206875"/>
          <p14:tracePt t="58207" x="4965700" y="4206875"/>
          <p14:tracePt t="58223" x="4973638" y="4206875"/>
          <p14:tracePt t="58263" x="4983163" y="4206875"/>
          <p14:tracePt t="58327" x="4992688" y="4206875"/>
          <p14:tracePt t="58351" x="5000625" y="4206875"/>
          <p14:tracePt t="58359" x="5010150" y="4206875"/>
          <p14:tracePt t="58375" x="5018088" y="4206875"/>
          <p14:tracePt t="58389" x="5037138" y="4206875"/>
          <p14:tracePt t="58407" x="5064125" y="4206875"/>
          <p14:tracePt t="58423" x="5081588" y="4206875"/>
          <p14:tracePt t="58439" x="5089525" y="4206875"/>
          <p14:tracePt t="58456" x="5116513" y="4206875"/>
          <p14:tracePt t="58472" x="5126038" y="4206875"/>
          <p14:tracePt t="58489" x="5135563" y="4206875"/>
          <p14:tracePt t="58506" x="5153025" y="4206875"/>
          <p14:tracePt t="58522" x="5180013" y="4197350"/>
          <p14:tracePt t="58539" x="5187950" y="4197350"/>
          <p14:tracePt t="58556" x="5207000" y="4197350"/>
          <p14:tracePt t="58573" x="5224463" y="4197350"/>
          <p14:tracePt t="58589" x="5232400" y="4187825"/>
          <p14:tracePt t="58822" x="5232400" y="4179888"/>
          <p14:tracePt t="59159" x="5251450" y="4179888"/>
          <p14:tracePt t="59168" x="5251450" y="4187825"/>
          <p14:tracePt t="59175" x="5251450" y="4197350"/>
          <p14:tracePt t="59189" x="5241925" y="4206875"/>
          <p14:tracePt t="59207" x="5232400" y="4224338"/>
          <p14:tracePt t="59224" x="5232400" y="4259263"/>
          <p14:tracePt t="59239" x="5232400" y="4268788"/>
          <p14:tracePt t="59256" x="5232400" y="4278313"/>
          <p14:tracePt t="59273" x="5232400" y="4305300"/>
          <p14:tracePt t="59289" x="5232400" y="4313238"/>
          <p14:tracePt t="59306" x="5232400" y="4322763"/>
          <p14:tracePt t="59322" x="5232400" y="4330700"/>
          <p14:tracePt t="59339" x="5224463" y="4340225"/>
          <p14:tracePt t="59373" x="5214938" y="4340225"/>
          <p14:tracePt t="59399" x="5207000" y="4340225"/>
          <p14:tracePt t="59431" x="5207000" y="4330700"/>
          <p14:tracePt t="59440" x="5197475" y="4322763"/>
          <p14:tracePt t="59447" x="5197475" y="4313238"/>
          <p14:tracePt t="59456" x="5197475" y="4295775"/>
          <p14:tracePt t="59473" x="5197475" y="4286250"/>
          <p14:tracePt t="59489" x="5197475" y="4278313"/>
          <p14:tracePt t="59506" x="5197475" y="4259263"/>
          <p14:tracePt t="59522" x="5197475" y="4241800"/>
          <p14:tracePt t="59539" x="5197475" y="4214813"/>
          <p14:tracePt t="59556" x="5197475" y="4206875"/>
          <p14:tracePt t="59572" x="5197475" y="4197350"/>
          <p14:tracePt t="59589" x="5207000" y="4197350"/>
          <p14:tracePt t="59606" x="5214938" y="4179888"/>
          <p14:tracePt t="59623" x="5232400" y="4170363"/>
          <p14:tracePt t="59639" x="5251450" y="4152900"/>
          <p14:tracePt t="59656" x="5268913" y="4152900"/>
          <p14:tracePt t="59672" x="5278438" y="4143375"/>
          <p14:tracePt t="59689" x="5286375" y="4143375"/>
          <p14:tracePt t="59706" x="5295900" y="4143375"/>
          <p14:tracePt t="59743" x="5303838" y="4143375"/>
          <p14:tracePt t="59767" x="5313363" y="4135438"/>
          <p14:tracePt t="59783" x="5330825" y="4135438"/>
          <p14:tracePt t="59792" x="5340350" y="4135438"/>
          <p14:tracePt t="59816" x="5349875" y="4135438"/>
          <p14:tracePt t="59831" x="5357813" y="4135438"/>
          <p14:tracePt t="59864" x="5367338" y="4135438"/>
          <p14:tracePt t="59911" x="5375275" y="4135438"/>
          <p14:tracePt t="59991" x="5384800" y="4135438"/>
          <p14:tracePt t="60039" x="5402263" y="4135438"/>
          <p14:tracePt t="60207" x="5411788" y="4135438"/>
          <p14:tracePt t="60231" x="5394325" y="4125913"/>
          <p14:tracePt t="60271" x="5394325" y="4135438"/>
          <p14:tracePt t="60322" x="5394325" y="4143375"/>
          <p14:tracePt t="60367" x="5394325" y="4162425"/>
          <p14:tracePt t="60407" x="5394325" y="4170363"/>
          <p14:tracePt t="60431" x="5394325" y="4179888"/>
          <p14:tracePt t="60456" x="5394325" y="4187825"/>
          <p14:tracePt t="60488" x="5394325" y="4197350"/>
          <p14:tracePt t="60504" x="5394325" y="4206875"/>
          <p14:tracePt t="60528" x="5394325" y="4214813"/>
          <p14:tracePt t="60535" x="5402263" y="4224338"/>
          <p14:tracePt t="60543" x="5402263" y="4241800"/>
          <p14:tracePt t="60556" x="5421313" y="4251325"/>
          <p14:tracePt t="60573" x="5429250" y="4268788"/>
          <p14:tracePt t="60589" x="5429250" y="4278313"/>
          <p14:tracePt t="60606" x="5438775" y="4286250"/>
          <p14:tracePt t="60623" x="5438775" y="4295775"/>
          <p14:tracePt t="60647" x="5438775" y="4313238"/>
          <p14:tracePt t="60744" x="5438775" y="4322763"/>
          <p14:tracePt t="61047" x="5438775" y="4330700"/>
          <p14:tracePt t="61080" x="5438775" y="4340225"/>
          <p14:tracePt t="61088" x="5429250" y="4340225"/>
          <p14:tracePt t="61104" x="5429250" y="4349750"/>
          <p14:tracePt t="61120" x="5411788" y="4349750"/>
          <p14:tracePt t="61128" x="5411788" y="4357688"/>
          <p14:tracePt t="61139" x="5402263" y="4357688"/>
          <p14:tracePt t="61160" x="5394325" y="4357688"/>
          <p14:tracePt t="61176" x="5394325" y="4367213"/>
          <p14:tracePt t="61192" x="5384800" y="4367213"/>
          <p14:tracePt t="61206" x="5384800" y="4384675"/>
          <p14:tracePt t="61224" x="5384800" y="4394200"/>
          <p14:tracePt t="61239" x="5375275" y="4402138"/>
          <p14:tracePt t="61256" x="5367338" y="4402138"/>
          <p14:tracePt t="61328" x="5367338" y="4411663"/>
          <p14:tracePt t="61335" x="5367338" y="4429125"/>
          <p14:tracePt t="61344" x="5367338" y="4448175"/>
          <p14:tracePt t="61356" x="5367338" y="4456113"/>
          <p14:tracePt t="61373" x="5367338" y="4519613"/>
          <p14:tracePt t="61389" x="5349875" y="4581525"/>
          <p14:tracePt t="61406" x="5340350" y="4635500"/>
          <p14:tracePt t="61422" x="5340350" y="4652963"/>
          <p14:tracePt t="61600" x="5340350" y="4662488"/>
          <p14:tracePt t="61616" x="5349875" y="4662488"/>
          <p14:tracePt t="61624" x="5349875" y="4679950"/>
          <p14:tracePt t="61640" x="5349875" y="4687888"/>
          <p14:tracePt t="61647" x="5349875" y="4697413"/>
          <p14:tracePt t="61664" x="5357813" y="4706938"/>
          <p14:tracePt t="61688" x="5357813" y="4714875"/>
          <p14:tracePt t="61744" x="5357813" y="4724400"/>
          <p14:tracePt t="61808" x="5349875" y="4724400"/>
          <p14:tracePt t="61824" x="5340350" y="4724400"/>
          <p14:tracePt t="61832" x="5330825" y="4724400"/>
          <p14:tracePt t="61841" x="5330825" y="4733925"/>
          <p14:tracePt t="61856" x="5322888" y="4733925"/>
          <p14:tracePt t="61952" x="5322888" y="4724400"/>
          <p14:tracePt t="61968" x="5330825" y="4724400"/>
          <p14:tracePt t="62064" x="5330825" y="4733925"/>
          <p14:tracePt t="62072" x="5330825" y="4741863"/>
          <p14:tracePt t="62080" x="5330825" y="4759325"/>
          <p14:tracePt t="62089" x="5340350" y="4778375"/>
          <p14:tracePt t="62106" x="5349875" y="4795838"/>
          <p14:tracePt t="62123" x="5375275" y="4830763"/>
          <p14:tracePt t="62139" x="5375275" y="4867275"/>
          <p14:tracePt t="62156" x="5375275" y="4884738"/>
          <p14:tracePt t="62224" x="5384800" y="4884738"/>
          <p14:tracePt t="62352" x="5384800" y="4894263"/>
          <p14:tracePt t="62368" x="5384800" y="4902200"/>
          <p14:tracePt t="62384" x="5375275" y="4902200"/>
          <p14:tracePt t="62392" x="5375275" y="4911725"/>
          <p14:tracePt t="62406" x="5375275" y="4929188"/>
          <p14:tracePt t="62423" x="5375275" y="4938713"/>
          <p14:tracePt t="62688" x="5367338" y="4938713"/>
          <p14:tracePt t="63248" x="5349875" y="4938713"/>
          <p14:tracePt t="63288" x="5349875" y="4921250"/>
          <p14:tracePt t="63760" x="5340350" y="4921250"/>
          <p14:tracePt t="63824" x="5340350" y="4911725"/>
          <p14:tracePt t="63904" x="5340350" y="4902200"/>
          <p14:tracePt t="63912" x="5330825" y="4902200"/>
          <p14:tracePt t="65144" x="5322888" y="4894263"/>
          <p14:tracePt t="65352" x="5322888" y="4884738"/>
          <p14:tracePt t="65456" x="5322888" y="4876800"/>
          <p14:tracePt t="65520" x="5322888" y="4867275"/>
          <p14:tracePt t="65536" x="5322888" y="4857750"/>
          <p14:tracePt t="65568" x="5322888" y="4840288"/>
          <p14:tracePt t="65624" x="5322888" y="4830763"/>
          <p14:tracePt t="65728" x="5322888" y="4822825"/>
          <p14:tracePt t="67288" x="5313363" y="4822825"/>
          <p14:tracePt t="68481" x="5303838" y="4822825"/>
          <p14:tracePt t="68697" x="5303838" y="4813300"/>
          <p14:tracePt t="68784" x="5295900" y="4805363"/>
          <p14:tracePt t="68881" x="5278438" y="4805363"/>
          <p14:tracePt t="68889" x="5268913" y="4813300"/>
          <p14:tracePt t="68897" x="5268913" y="4822825"/>
          <p14:tracePt t="68907" x="5259388" y="4822825"/>
          <p14:tracePt t="68923" x="5251450" y="4849813"/>
          <p14:tracePt t="68940" x="5241925" y="4849813"/>
          <p14:tracePt t="68957" x="5241925" y="4857750"/>
          <p14:tracePt t="68973" x="5232400" y="4857750"/>
          <p14:tracePt t="68990" x="5224463" y="4867275"/>
          <p14:tracePt t="69007" x="5197475" y="4876800"/>
          <p14:tracePt t="69025" x="5160963" y="4876800"/>
          <p14:tracePt t="69041" x="5126038" y="4876800"/>
          <p14:tracePt t="69057" x="5108575" y="4876800"/>
          <p14:tracePt t="69074" x="5072063" y="4876800"/>
          <p14:tracePt t="69090" x="5054600" y="4876800"/>
          <p14:tracePt t="69107" x="5037138" y="4876800"/>
          <p14:tracePt t="69123" x="5010150" y="4876800"/>
          <p14:tracePt t="69140" x="4992688" y="4857750"/>
          <p14:tracePt t="69157" x="4973638" y="4840288"/>
          <p14:tracePt t="69173" x="4929188" y="4822825"/>
          <p14:tracePt t="69190" x="4894263" y="4795838"/>
          <p14:tracePt t="69207" x="4884738" y="4786313"/>
          <p14:tracePt t="69225" x="4848225" y="4768850"/>
          <p14:tracePt t="69290" x="4848225" y="4759325"/>
          <p14:tracePt t="69322" x="4840288" y="4751388"/>
          <p14:tracePt t="69331" x="4840288" y="4733925"/>
          <p14:tracePt t="69339" x="4830763" y="4724400"/>
          <p14:tracePt t="69356" x="4830763" y="4714875"/>
          <p14:tracePt t="69424" x="4830763" y="4706938"/>
          <p14:tracePt t="69464" x="4822825" y="4697413"/>
          <p14:tracePt t="69472" x="4813300" y="4687888"/>
          <p14:tracePt t="69480" x="4803775" y="4679950"/>
          <p14:tracePt t="69489" x="4776788" y="4652963"/>
          <p14:tracePt t="69506" x="4759325" y="4635500"/>
          <p14:tracePt t="69523" x="4759325" y="4625975"/>
          <p14:tracePt t="69539" x="4751388" y="4625975"/>
          <p14:tracePt t="77291" x="4813300" y="4554538"/>
          <p14:tracePt t="77299" x="4884738" y="4492625"/>
          <p14:tracePt t="77308" x="4921250" y="4448175"/>
          <p14:tracePt t="77325" x="5064125" y="4286250"/>
          <p14:tracePt t="77341" x="5135563" y="4187825"/>
          <p14:tracePt t="77358" x="5197475" y="4098925"/>
          <p14:tracePt t="77374" x="5241925" y="3965575"/>
          <p14:tracePt t="77391" x="5278438" y="3884613"/>
          <p14:tracePt t="77408" x="5340350" y="3751263"/>
          <p14:tracePt t="77424" x="5429250" y="3616325"/>
          <p14:tracePt t="77443" x="5518150" y="3473450"/>
          <p14:tracePt t="77459" x="5527675" y="3411538"/>
          <p14:tracePt t="77475" x="5527675" y="3367088"/>
          <p14:tracePt t="77491" x="5545138" y="3322638"/>
          <p14:tracePt t="77508" x="5545138" y="3268663"/>
          <p14:tracePt t="77525" x="5545138" y="3214688"/>
          <p14:tracePt t="77541" x="5545138" y="3152775"/>
          <p14:tracePt t="77558" x="5545138" y="3081338"/>
          <p14:tracePt t="77574" x="5527675" y="3000375"/>
          <p14:tracePt t="77591" x="5527675" y="2955925"/>
          <p14:tracePt t="77608" x="5500688" y="2874963"/>
          <p14:tracePt t="77625" x="5500688" y="2786063"/>
          <p14:tracePt t="77643" x="5438775" y="2554288"/>
          <p14:tracePt t="77659" x="5421313" y="2455863"/>
          <p14:tracePt t="77675" x="5384800" y="2393950"/>
          <p14:tracePt t="77691" x="5349875" y="2357438"/>
          <p14:tracePt t="77708" x="5286375" y="2322513"/>
          <p14:tracePt t="77725" x="5241925" y="2295525"/>
          <p14:tracePt t="77742" x="5197475" y="2278063"/>
          <p14:tracePt t="77758" x="5126038" y="2259013"/>
          <p14:tracePt t="77775" x="5045075" y="2259013"/>
          <p14:tracePt t="77791" x="5000625" y="2259013"/>
          <p14:tracePt t="77808" x="4938713" y="2259013"/>
          <p14:tracePt t="77825" x="4875213" y="2259013"/>
          <p14:tracePt t="77828" x="4822825" y="2251075"/>
          <p14:tracePt t="77843" x="4724400" y="2232025"/>
          <p14:tracePt t="77859" x="4652963" y="2214563"/>
          <p14:tracePt t="77875" x="4589463" y="2206625"/>
          <p14:tracePt t="77891" x="4537075" y="2206625"/>
          <p14:tracePt t="77908" x="4491038" y="2197100"/>
          <p14:tracePt t="77924" x="4473575" y="2197100"/>
          <p14:tracePt t="77941" x="4465638" y="2197100"/>
          <p14:tracePt t="78027" x="4465638" y="2187575"/>
          <p14:tracePt t="78035" x="4456113" y="2187575"/>
          <p14:tracePt t="78043" x="4446588" y="2170113"/>
          <p14:tracePt t="78060" x="4419600" y="2160588"/>
          <p14:tracePt t="78076" x="4411663" y="2160588"/>
          <p14:tracePt t="78091" x="4394200" y="2152650"/>
          <p14:tracePt t="78108" x="4367213" y="2152650"/>
          <p14:tracePt t="78125" x="4357688" y="2143125"/>
          <p14:tracePt t="78141" x="4348163" y="2143125"/>
          <p14:tracePt t="78158" x="4340225" y="2143125"/>
          <p14:tracePt t="78175" x="4322763" y="2143125"/>
          <p14:tracePt t="78191" x="4303713" y="2143125"/>
          <p14:tracePt t="78208" x="4268788" y="2143125"/>
          <p14:tracePt t="78225" x="4224338" y="2143125"/>
          <p14:tracePt t="78243" x="4160838" y="2135188"/>
          <p14:tracePt t="78259" x="4098925" y="2135188"/>
          <p14:tracePt t="78275" x="4044950" y="2135188"/>
          <p14:tracePt t="78291" x="4000500" y="2135188"/>
          <p14:tracePt t="78308" x="3973513" y="2135188"/>
          <p14:tracePt t="78325" x="3938588" y="2116138"/>
          <p14:tracePt t="78342" x="3894138" y="2116138"/>
          <p14:tracePt t="78358" x="3875088" y="2116138"/>
          <p14:tracePt t="78375" x="3867150" y="2116138"/>
          <p14:tracePt t="78435" x="3857625" y="2108200"/>
          <p14:tracePt t="78803" x="3848100" y="2108200"/>
          <p14:tracePt t="78819" x="3830638" y="2108200"/>
          <p14:tracePt t="78835" x="3813175" y="2108200"/>
          <p14:tracePt t="78851" x="3803650" y="2108200"/>
          <p14:tracePt t="78860" x="3795713" y="2108200"/>
          <p14:tracePt t="78875" x="3768725" y="2108200"/>
          <p14:tracePt t="78891" x="3741738" y="2108200"/>
          <p14:tracePt t="78908" x="3697288" y="2108200"/>
          <p14:tracePt t="78925" x="3652838" y="2108200"/>
          <p14:tracePt t="78942" x="3608388" y="2108200"/>
          <p14:tracePt t="78958" x="3544888" y="2108200"/>
          <p14:tracePt t="78975" x="3500438" y="2098675"/>
          <p14:tracePt t="78991" x="3438525" y="2089150"/>
          <p14:tracePt t="79008" x="3375025" y="2071688"/>
          <p14:tracePt t="79025" x="3303588" y="2071688"/>
          <p14:tracePt t="79043" x="3224213" y="2071688"/>
          <p14:tracePt t="79059" x="3160713" y="2071688"/>
          <p14:tracePt t="79075" x="3116263" y="2071688"/>
          <p14:tracePt t="79092" x="3054350" y="2071688"/>
          <p14:tracePt t="79108" x="3009900" y="2071688"/>
          <p14:tracePt t="79125" x="2973388" y="2071688"/>
          <p14:tracePt t="79141" x="2928938" y="2063750"/>
          <p14:tracePt t="79158" x="2884488" y="2063750"/>
          <p14:tracePt t="79175" x="2867025" y="2054225"/>
          <p14:tracePt t="79192" x="2813050" y="2027238"/>
          <p14:tracePt t="79208" x="2759075" y="2000250"/>
          <p14:tracePt t="79225" x="2697163" y="1992313"/>
          <p14:tracePt t="79243" x="2625725" y="1992313"/>
          <p14:tracePt t="79259" x="2589213" y="1982788"/>
          <p14:tracePt t="79275" x="2536825" y="1982788"/>
          <p14:tracePt t="79291" x="2517775" y="1982788"/>
          <p14:tracePt t="79307" x="2482850" y="1965325"/>
          <p14:tracePt t="79324" x="2465388" y="1965325"/>
          <p14:tracePt t="79342" x="2438400" y="1965325"/>
          <p14:tracePt t="79358" x="2428875" y="1965325"/>
          <p14:tracePt t="79375" x="2411413" y="1965325"/>
          <p14:tracePt t="79391" x="2401888" y="1965325"/>
          <p14:tracePt t="79408" x="2393950" y="1955800"/>
          <p14:tracePt t="79425" x="2384425" y="1955800"/>
          <p14:tracePt t="79443" x="2357438" y="1955800"/>
          <p14:tracePt t="79459" x="2347913" y="1946275"/>
          <p14:tracePt t="79475" x="2330450" y="1946275"/>
          <p14:tracePt t="79492" x="2312988" y="1946275"/>
          <p14:tracePt t="79508" x="2295525" y="1946275"/>
          <p14:tracePt t="79525" x="2276475" y="1946275"/>
          <p14:tracePt t="79558" x="2268538" y="1946275"/>
          <p14:tracePt t="79575" x="2259013" y="1946275"/>
          <p14:tracePt t="79691" x="2259013" y="1938338"/>
          <p14:tracePt t="79715" x="2259013" y="1928813"/>
          <p14:tracePt t="79723" x="2259013" y="1920875"/>
          <p14:tracePt t="79731" x="2259013" y="1911350"/>
          <p14:tracePt t="79741" x="2259013" y="1893888"/>
          <p14:tracePt t="79758" x="2251075" y="1874838"/>
          <p14:tracePt t="79775" x="2214563" y="1839913"/>
          <p14:tracePt t="79792" x="2179638" y="1812925"/>
          <p14:tracePt t="79808" x="2160588" y="1803400"/>
          <p14:tracePt t="79825" x="2125663" y="1776413"/>
          <p14:tracePt t="79828" x="2116138" y="1768475"/>
          <p14:tracePt t="79843" x="2062163" y="1741488"/>
          <p14:tracePt t="79859" x="2027238" y="1731963"/>
          <p14:tracePt t="79875" x="2009775" y="1731963"/>
          <p14:tracePt t="79892" x="1982788" y="1731963"/>
          <p14:tracePt t="79908" x="1973263" y="1731963"/>
          <p14:tracePt t="79925" x="1965325" y="1731963"/>
          <p14:tracePt t="79942" x="1955800" y="1731963"/>
          <p14:tracePt t="79958" x="1946275" y="1731963"/>
          <p14:tracePt t="79991" x="1946275" y="1751013"/>
          <p14:tracePt t="80008" x="1946275" y="1758950"/>
          <p14:tracePt t="80025" x="1946275" y="1768475"/>
          <p14:tracePt t="80331" x="1955800" y="1768475"/>
          <p14:tracePt t="80339" x="1965325" y="1768475"/>
          <p14:tracePt t="80347" x="1990725" y="1768475"/>
          <p14:tracePt t="80358" x="2000250" y="1768475"/>
          <p14:tracePt t="80375" x="2071688" y="1776413"/>
          <p14:tracePt t="80392" x="2089150" y="1785938"/>
          <p14:tracePt t="80408" x="2125663" y="1785938"/>
          <p14:tracePt t="80425" x="2143125" y="1795463"/>
          <p14:tracePt t="80442" x="2170113" y="1795463"/>
          <p14:tracePt t="80459" x="2187575" y="1795463"/>
          <p14:tracePt t="80475" x="2205038" y="1795463"/>
          <p14:tracePt t="80492" x="2251075" y="1812925"/>
          <p14:tracePt t="80508" x="2259013" y="1822450"/>
          <p14:tracePt t="80803" x="2251075" y="1822450"/>
          <p14:tracePt t="80883" x="2251075" y="1812925"/>
          <p14:tracePt t="80907" x="2241550" y="1795463"/>
          <p14:tracePt t="80923" x="2241550" y="1785938"/>
          <p14:tracePt t="80931" x="2232025" y="1785938"/>
          <p14:tracePt t="80942" x="2232025" y="1776413"/>
          <p14:tracePt t="80971" x="2232025" y="1768475"/>
          <p14:tracePt t="81003" x="2224088" y="1768475"/>
          <p14:tracePt t="81067" x="2205038" y="1768475"/>
          <p14:tracePt t="81931" x="2205038" y="1776413"/>
          <p14:tracePt t="81971" x="2205038" y="1785938"/>
          <p14:tracePt t="81980" x="2197100" y="1785938"/>
          <p14:tracePt t="81995" x="2197100" y="1803400"/>
          <p14:tracePt t="82019" x="2197100" y="1812925"/>
          <p14:tracePt t="82028" x="2197100" y="1822450"/>
          <p14:tracePt t="82060" x="2187575" y="1830388"/>
          <p14:tracePt t="82083" x="2187575" y="1839913"/>
          <p14:tracePt t="82107" x="2179638" y="1839913"/>
          <p14:tracePt t="82115" x="2179638" y="1849438"/>
          <p14:tracePt t="82227" x="2179638" y="1857375"/>
          <p14:tracePt t="82354" x="2179638" y="1874838"/>
          <p14:tracePt t="82371" x="2179638" y="1884363"/>
          <p14:tracePt t="82387" x="2170113" y="1884363"/>
          <p14:tracePt t="82394" x="2170113" y="1893888"/>
          <p14:tracePt t="82426" x="2170113" y="1901825"/>
          <p14:tracePt t="82442" x="2170113" y="1911350"/>
          <p14:tracePt t="82458" x="2160588" y="1911350"/>
          <p14:tracePt t="82475" x="2160588" y="1920875"/>
          <p14:tracePt t="82523" x="2152650" y="1920875"/>
          <p14:tracePt t="82530" x="2152650" y="1928813"/>
          <p14:tracePt t="82554" x="2152650" y="1938338"/>
          <p14:tracePt t="82586" x="2152650" y="1955800"/>
          <p14:tracePt t="82667" x="2152650" y="1965325"/>
          <p14:tracePt t="82700" x="2133600" y="1965325"/>
          <p14:tracePt t="82708" x="2133600" y="1973263"/>
          <p14:tracePt t="82715" x="2133600" y="1982788"/>
          <p14:tracePt t="82732" x="2133600" y="1992313"/>
          <p14:tracePt t="82742" x="2133600" y="2000250"/>
          <p14:tracePt t="82758" x="2133600" y="2036763"/>
          <p14:tracePt t="82775" x="2133600" y="2089150"/>
          <p14:tracePt t="82792" x="2116138" y="2152650"/>
          <p14:tracePt t="82809" x="2062163" y="2312988"/>
          <p14:tracePt t="82825" x="2036763" y="2438400"/>
          <p14:tracePt t="82828" x="2027238" y="2500313"/>
          <p14:tracePt t="82843" x="1990725" y="2679700"/>
          <p14:tracePt t="82859" x="1973263" y="2921000"/>
          <p14:tracePt t="82875" x="1973263" y="3098800"/>
          <p14:tracePt t="82892" x="1955800" y="3268663"/>
          <p14:tracePt t="82908" x="1955800" y="3429000"/>
          <p14:tracePt t="82925" x="1955800" y="3589338"/>
          <p14:tracePt t="82942" x="1955800" y="3706813"/>
          <p14:tracePt t="82958" x="1938338" y="3786188"/>
          <p14:tracePt t="82975" x="1919288" y="3857625"/>
          <p14:tracePt t="82992" x="1911350" y="3921125"/>
          <p14:tracePt t="83008" x="1911350" y="3938588"/>
          <p14:tracePt t="83025" x="1911350" y="3965575"/>
          <p14:tracePt t="83042" x="1911350" y="3973513"/>
          <p14:tracePt t="83060" x="1911350" y="3992563"/>
          <p14:tracePt t="83075" x="1911350" y="4000500"/>
          <p14:tracePt t="83092" x="1911350" y="4010025"/>
          <p14:tracePt t="83108" x="1919288" y="4019550"/>
          <p14:tracePt t="83147" x="1919288" y="4037013"/>
          <p14:tracePt t="83158" x="1928813" y="4037013"/>
          <p14:tracePt t="83175" x="1928813" y="4054475"/>
          <p14:tracePt t="83192" x="1928813" y="4064000"/>
          <p14:tracePt t="83209" x="1938338" y="4071938"/>
          <p14:tracePt t="83225" x="1955800" y="4081463"/>
          <p14:tracePt t="83242" x="1965325" y="4081463"/>
          <p14:tracePt t="83260" x="1973263" y="4081463"/>
          <p14:tracePt t="83275" x="1982788" y="4081463"/>
          <p14:tracePt t="83292" x="1990725" y="4071938"/>
          <p14:tracePt t="83309" x="2009775" y="4054475"/>
          <p14:tracePt t="83325" x="2027238" y="4044950"/>
          <p14:tracePt t="83342" x="2036763" y="4010025"/>
          <p14:tracePt t="83359" x="2044700" y="4000500"/>
          <p14:tracePt t="83375" x="2044700" y="3992563"/>
          <p14:tracePt t="83392" x="2044700" y="3973513"/>
          <p14:tracePt t="83408" x="2044700" y="3956050"/>
          <p14:tracePt t="83425" x="2044700" y="3948113"/>
          <p14:tracePt t="83442" x="2044700" y="3938588"/>
          <p14:tracePt t="83475" x="2044700" y="3929063"/>
          <p14:tracePt t="83492" x="2044700" y="3921125"/>
          <p14:tracePt t="83509" x="2044700" y="3894138"/>
          <p14:tracePt t="83525" x="2044700" y="3884613"/>
          <p14:tracePt t="83542" x="2044700" y="3876675"/>
          <p14:tracePt t="83558" x="2044700" y="3867150"/>
          <p14:tracePt t="83575" x="2044700" y="3857625"/>
          <p14:tracePt t="83592" x="2044700" y="3849688"/>
          <p14:tracePt t="83609" x="2044700" y="3840163"/>
          <p14:tracePt t="83625" x="2044700" y="3813175"/>
          <p14:tracePt t="83644" x="2044700" y="3786188"/>
          <p14:tracePt t="83658" x="2044700" y="3759200"/>
          <p14:tracePt t="83676" x="2044700" y="3741738"/>
          <p14:tracePt t="83693" x="2044700" y="3733800"/>
          <p14:tracePt t="83709" x="2044700" y="3724275"/>
          <p14:tracePt t="83742" x="2044700" y="3706813"/>
          <p14:tracePt t="83759" x="2044700" y="3687763"/>
          <p14:tracePt t="83775" x="2044700" y="3679825"/>
          <p14:tracePt t="83791" x="2044700" y="3662363"/>
          <p14:tracePt t="83808" x="2044700" y="3652838"/>
          <p14:tracePt t="83825" x="2036763" y="3635375"/>
          <p14:tracePt t="83842" x="2036763" y="3625850"/>
          <p14:tracePt t="83859" x="2036763" y="3608388"/>
          <p14:tracePt t="83875" x="2017713" y="3589338"/>
          <p14:tracePt t="83892" x="2017713" y="3571875"/>
          <p14:tracePt t="83909" x="2017713" y="3563938"/>
          <p14:tracePt t="83925" x="2017713" y="3554413"/>
          <p14:tracePt t="83942" x="2017713" y="3536950"/>
          <p14:tracePt t="83959" x="2017713" y="3527425"/>
          <p14:tracePt t="83975" x="2017713" y="3509963"/>
          <p14:tracePt t="83992" x="2017713" y="3500438"/>
          <p14:tracePt t="84009" x="2017713" y="3492500"/>
          <p14:tracePt t="84025" x="2017713" y="3465513"/>
          <p14:tracePt t="84042" x="2017713" y="3455988"/>
          <p14:tracePt t="84060" x="2017713" y="3438525"/>
          <p14:tracePt t="84092" x="2017713" y="3429000"/>
          <p14:tracePt t="84109" x="2017713" y="3421063"/>
          <p14:tracePt t="84188" x="2017713" y="3429000"/>
          <p14:tracePt t="84196" x="2017713" y="3446463"/>
          <p14:tracePt t="84209" x="2017713" y="3500438"/>
          <p14:tracePt t="84225" x="2009775" y="3581400"/>
          <p14:tracePt t="84242" x="2009775" y="3679825"/>
          <p14:tracePt t="84260" x="1982788" y="3778250"/>
          <p14:tracePt t="84276" x="1982788" y="3822700"/>
          <p14:tracePt t="84292" x="1982788" y="3857625"/>
          <p14:tracePt t="84309" x="2000250" y="3894138"/>
          <p14:tracePt t="84325" x="2009775" y="3921125"/>
          <p14:tracePt t="84342" x="2009775" y="3929063"/>
          <p14:tracePt t="84359" x="2017713" y="3948113"/>
          <p14:tracePt t="84540" x="2027238" y="3948113"/>
          <p14:tracePt t="84548" x="2027238" y="3938588"/>
          <p14:tracePt t="84559" x="2027238" y="3929063"/>
          <p14:tracePt t="84575" x="2027238" y="3911600"/>
          <p14:tracePt t="84592" x="2036763" y="3902075"/>
          <p14:tracePt t="84609" x="2054225" y="3867150"/>
          <p14:tracePt t="84626" x="2054225" y="3849688"/>
          <p14:tracePt t="84644" x="2062163" y="3830638"/>
          <p14:tracePt t="84660" x="2071688" y="3822700"/>
          <p14:tracePt t="84676" x="2108200" y="3795713"/>
          <p14:tracePt t="84693" x="2125663" y="3751263"/>
          <p14:tracePt t="84709" x="2133600" y="3697288"/>
          <p14:tracePt t="84726" x="2160588" y="3652838"/>
          <p14:tracePt t="84742" x="2170113" y="3635375"/>
          <p14:tracePt t="84759" x="2160588" y="3598863"/>
          <p14:tracePt t="84775" x="2133600" y="3581400"/>
          <p14:tracePt t="84792" x="2116138" y="3571875"/>
          <p14:tracePt t="84827" x="2108200" y="3563938"/>
          <p14:tracePt t="84956" x="2108200" y="3571875"/>
          <p14:tracePt t="84964" x="2108200" y="3608388"/>
          <p14:tracePt t="84975" x="2108200" y="3616325"/>
          <p14:tracePt t="84992" x="2108200" y="3670300"/>
          <p14:tracePt t="85009" x="2108200" y="3741738"/>
          <p14:tracePt t="85025" x="2108200" y="3805238"/>
          <p14:tracePt t="85042" x="2108200" y="3857625"/>
          <p14:tracePt t="85060" x="2108200" y="3894138"/>
          <p14:tracePt t="85076" x="2108200" y="3911600"/>
          <p14:tracePt t="85092" x="2116138" y="3948113"/>
          <p14:tracePt t="85109" x="2116138" y="3965575"/>
          <p14:tracePt t="85125" x="2116138" y="3992563"/>
          <p14:tracePt t="85142" x="2116138" y="4000500"/>
          <p14:tracePt t="85159" x="2116138" y="4010025"/>
          <p14:tracePt t="85204" x="2108200" y="4010025"/>
          <p14:tracePt t="85220" x="2108200" y="4019550"/>
          <p14:tracePt t="85276" x="2098675" y="4019550"/>
          <p14:tracePt t="85316" x="2098675" y="4010025"/>
          <p14:tracePt t="85326" x="2098675" y="4000500"/>
          <p14:tracePt t="85332" x="2098675" y="3983038"/>
          <p14:tracePt t="85342" x="2098675" y="3965575"/>
          <p14:tracePt t="85359" x="2098675" y="3921125"/>
          <p14:tracePt t="85376" x="2098675" y="3876675"/>
          <p14:tracePt t="85392" x="2098675" y="3840163"/>
          <p14:tracePt t="85409" x="2098675" y="3813175"/>
          <p14:tracePt t="85425" x="2081213" y="3759200"/>
          <p14:tracePt t="85442" x="2081213" y="3733800"/>
          <p14:tracePt t="85460" x="2071688" y="3687763"/>
          <p14:tracePt t="85476" x="2071688" y="3643313"/>
          <p14:tracePt t="85492" x="2071688" y="3616325"/>
          <p14:tracePt t="85509" x="2071688" y="3581400"/>
          <p14:tracePt t="85525" x="2071688" y="3554413"/>
          <p14:tracePt t="85542" x="2071688" y="3517900"/>
          <p14:tracePt t="85559" x="2071688" y="3482975"/>
          <p14:tracePt t="85576" x="2071688" y="3455988"/>
          <p14:tracePt t="85592" x="2071688" y="3411538"/>
          <p14:tracePt t="85609" x="2071688" y="3340100"/>
          <p14:tracePt t="85625" x="2062163" y="3295650"/>
          <p14:tracePt t="85642" x="2062163" y="3259138"/>
          <p14:tracePt t="85660" x="2054225" y="3170238"/>
          <p14:tracePt t="85676" x="2054225" y="3143250"/>
          <p14:tracePt t="85692" x="2054225" y="3125788"/>
          <p14:tracePt t="85709" x="2054225" y="3089275"/>
          <p14:tracePt t="85725" x="2054225" y="3044825"/>
          <p14:tracePt t="85742" x="2054225" y="2982913"/>
          <p14:tracePt t="85759" x="2054225" y="2938463"/>
          <p14:tracePt t="85776" x="2054225" y="2894013"/>
          <p14:tracePt t="85792" x="2054225" y="2830513"/>
          <p14:tracePt t="85809" x="2054225" y="2813050"/>
          <p14:tracePt t="85825" x="2062163" y="2803525"/>
          <p14:tracePt t="85829" x="2062163" y="2786063"/>
          <p14:tracePt t="85844" x="2062163" y="2778125"/>
          <p14:tracePt t="85861" x="2062163" y="2768600"/>
          <p14:tracePt t="85876" x="2062163" y="2751138"/>
          <p14:tracePt t="85893" x="2062163" y="2732088"/>
          <p14:tracePt t="85909" x="2062163" y="2714625"/>
          <p14:tracePt t="85925" x="2062163" y="2697163"/>
          <p14:tracePt t="85942" x="2062163" y="2679700"/>
          <p14:tracePt t="85959" x="2071688" y="2670175"/>
          <p14:tracePt t="85976" x="2071688" y="2660650"/>
          <p14:tracePt t="85993" x="2071688" y="2635250"/>
          <p14:tracePt t="86009" x="2081213" y="2608263"/>
          <p14:tracePt t="86026" x="2081213" y="2581275"/>
          <p14:tracePt t="86042" x="2081213" y="2554288"/>
          <p14:tracePt t="86060" x="2098675" y="2517775"/>
          <p14:tracePt t="86075" x="2098675" y="2509838"/>
          <p14:tracePt t="86092" x="2098675" y="2492375"/>
          <p14:tracePt t="86109" x="2098675" y="2473325"/>
          <p14:tracePt t="86126" x="2108200" y="2455863"/>
          <p14:tracePt t="86142" x="2108200" y="2411413"/>
          <p14:tracePt t="86159" x="2116138" y="2374900"/>
          <p14:tracePt t="86176" x="2116138" y="2339975"/>
          <p14:tracePt t="86192" x="2116138" y="2322513"/>
          <p14:tracePt t="86209" x="2116138" y="2295525"/>
          <p14:tracePt t="86226" x="2116138" y="2268538"/>
          <p14:tracePt t="86242" x="2116138" y="2251075"/>
          <p14:tracePt t="86260" x="2133600" y="2224088"/>
          <p14:tracePt t="86276" x="2133600" y="2197100"/>
          <p14:tracePt t="86293" x="2133600" y="2179638"/>
          <p14:tracePt t="86309" x="2133600" y="2160588"/>
          <p14:tracePt t="86326" x="2133600" y="2143125"/>
          <p14:tracePt t="86343" x="2143125" y="2125663"/>
          <p14:tracePt t="86359" x="2143125" y="2116138"/>
          <p14:tracePt t="86376" x="2152650" y="2098675"/>
          <p14:tracePt t="86392" x="2152650" y="2081213"/>
          <p14:tracePt t="86409" x="2170113" y="2054225"/>
          <p14:tracePt t="86426" x="2179638" y="2036763"/>
          <p14:tracePt t="86442" x="2187575" y="2017713"/>
          <p14:tracePt t="86461" x="2197100" y="2000250"/>
          <p14:tracePt t="86476" x="2205038" y="2000250"/>
          <p14:tracePt t="86492" x="2205038" y="1982788"/>
          <p14:tracePt t="86509" x="2214563" y="1982788"/>
          <p14:tracePt t="86542" x="2241550" y="1982788"/>
          <p14:tracePt t="86559" x="2251075" y="1982788"/>
          <p14:tracePt t="86576" x="2268538" y="1982788"/>
          <p14:tracePt t="86592" x="2286000" y="1982788"/>
          <p14:tracePt t="86609" x="2295525" y="1982788"/>
          <p14:tracePt t="86625" x="2303463" y="1982788"/>
          <p14:tracePt t="86948" x="2295525" y="1982788"/>
          <p14:tracePt t="86956" x="2286000" y="1982788"/>
          <p14:tracePt t="86972" x="2276475" y="1982788"/>
          <p14:tracePt t="86980" x="2268538" y="1982788"/>
          <p14:tracePt t="86992" x="2268538" y="1992313"/>
          <p14:tracePt t="87008" x="2251075" y="2000250"/>
          <p14:tracePt t="87026" x="2232025" y="2017713"/>
          <p14:tracePt t="87042" x="2214563" y="2027238"/>
          <p14:tracePt t="87060" x="2197100" y="2036763"/>
          <p14:tracePt t="87076" x="2187575" y="2036763"/>
          <p14:tracePt t="87124" x="2187575" y="2044700"/>
          <p14:tracePt t="87140" x="2179638" y="2063750"/>
          <p14:tracePt t="87148" x="2160588" y="2063750"/>
          <p14:tracePt t="87159" x="2160588" y="2071688"/>
          <p14:tracePt t="87176" x="2143125" y="2098675"/>
          <p14:tracePt t="87192" x="2133600" y="2135188"/>
          <p14:tracePt t="87209" x="2108200" y="2160588"/>
          <p14:tracePt t="87226" x="2081213" y="2187575"/>
          <p14:tracePt t="87242" x="2062163" y="2214563"/>
          <p14:tracePt t="87260" x="2044700" y="2278063"/>
          <p14:tracePt t="87277" x="2027238" y="2322513"/>
          <p14:tracePt t="87293" x="2027238" y="2366963"/>
          <p14:tracePt t="87309" x="2017713" y="2438400"/>
          <p14:tracePt t="87326" x="2017713" y="2563813"/>
          <p14:tracePt t="87343" x="2017713" y="2679700"/>
          <p14:tracePt t="87359" x="2017713" y="2786063"/>
          <p14:tracePt t="87376" x="2009775" y="2874963"/>
          <p14:tracePt t="87392" x="1990725" y="2955925"/>
          <p14:tracePt t="87409" x="1990725" y="3036888"/>
          <p14:tracePt t="87426" x="1990725" y="3098800"/>
          <p14:tracePt t="87442" x="1990725" y="3187700"/>
          <p14:tracePt t="87460" x="1990725" y="3268663"/>
          <p14:tracePt t="87476" x="1990725" y="3349625"/>
          <p14:tracePt t="87493" x="1990725" y="3421063"/>
          <p14:tracePt t="87509" x="1990725" y="3492500"/>
          <p14:tracePt t="87526" x="1990725" y="3527425"/>
          <p14:tracePt t="87542" x="1990725" y="3554413"/>
          <p14:tracePt t="87559" x="1990725" y="3598863"/>
          <p14:tracePt t="87576" x="1990725" y="3662363"/>
          <p14:tracePt t="87592" x="1990725" y="3706813"/>
          <p14:tracePt t="87609" x="1990725" y="3759200"/>
          <p14:tracePt t="87626" x="1990725" y="3805238"/>
          <p14:tracePt t="87645" x="1990725" y="3867150"/>
          <p14:tracePt t="87661" x="1990725" y="3911600"/>
          <p14:tracePt t="87676" x="1990725" y="3948113"/>
          <p14:tracePt t="87693" x="1990725" y="3973513"/>
          <p14:tracePt t="87709" x="1990725" y="4010025"/>
          <p14:tracePt t="87726" x="1990725" y="4027488"/>
          <p14:tracePt t="87772" x="2009775" y="4027488"/>
          <p14:tracePt t="87780" x="2009775" y="4019550"/>
          <p14:tracePt t="87793" x="2017713" y="4000500"/>
          <p14:tracePt t="87809" x="2017713" y="3956050"/>
          <p14:tracePt t="87826" x="2044700" y="3857625"/>
          <p14:tracePt t="87828" x="2044700" y="3768725"/>
          <p14:tracePt t="87843" x="2062163" y="3697288"/>
          <p14:tracePt t="87860" x="2098675" y="3473450"/>
          <p14:tracePt t="87876" x="2116138" y="3313113"/>
          <p14:tracePt t="87893" x="2133600" y="3081338"/>
          <p14:tracePt t="87909" x="2160588" y="2928938"/>
          <p14:tracePt t="87926" x="2197100" y="2778125"/>
          <p14:tracePt t="87942" x="2205038" y="2679700"/>
          <p14:tracePt t="87959" x="2232025" y="2635250"/>
          <p14:tracePt t="87976" x="2232025" y="2581275"/>
          <p14:tracePt t="87992" x="2251075" y="2571750"/>
          <p14:tracePt t="88009" x="2286000" y="2554288"/>
          <p14:tracePt t="88026" x="2347913" y="2554288"/>
          <p14:tracePt t="88042" x="2455863" y="2554288"/>
          <p14:tracePt t="88060" x="2660650" y="2554288"/>
          <p14:tracePt t="88077" x="2840038" y="2554288"/>
          <p14:tracePt t="88093" x="3081338" y="2500313"/>
          <p14:tracePt t="88109" x="3276600" y="2465388"/>
          <p14:tracePt t="88126" x="3455988" y="2384425"/>
          <p14:tracePt t="88143" x="3554413" y="2312988"/>
          <p14:tracePt t="88159" x="3625850" y="2286000"/>
          <p14:tracePt t="88176" x="3625850" y="2232025"/>
          <p14:tracePt t="88228" x="3625850" y="2251075"/>
          <p14:tracePt t="88236" x="3643313" y="2259013"/>
          <p14:tracePt t="88245" x="3643313" y="2268538"/>
          <p14:tracePt t="88261" x="3643313" y="2295525"/>
          <p14:tracePt t="88276" x="3643313" y="2401888"/>
          <p14:tracePt t="88293" x="3643313" y="2492375"/>
          <p14:tracePt t="88309" x="3643313" y="2589213"/>
          <p14:tracePt t="88326" x="3616325" y="2697163"/>
          <p14:tracePt t="88343" x="3608388" y="2867025"/>
          <p14:tracePt t="88359" x="3571875" y="3027363"/>
          <p14:tracePt t="88376" x="3554413" y="3179763"/>
          <p14:tracePt t="88393" x="3527425" y="3340100"/>
          <p14:tracePt t="88409" x="3509963" y="3554413"/>
          <p14:tracePt t="88426" x="3509963" y="3687763"/>
          <p14:tracePt t="88443" x="3517900" y="3795713"/>
          <p14:tracePt t="88461" x="3527425" y="3929063"/>
          <p14:tracePt t="88476" x="3527425" y="3983038"/>
          <p14:tracePt t="88493" x="3527425" y="4019550"/>
          <p14:tracePt t="88509" x="3527425" y="4044950"/>
          <p14:tracePt t="88526" x="3527425" y="4071938"/>
          <p14:tracePt t="88628" x="3527425" y="4054475"/>
          <p14:tracePt t="88637" x="3527425" y="4044950"/>
          <p14:tracePt t="88645" x="3536950" y="4037013"/>
          <p14:tracePt t="88660" x="3554413" y="3938588"/>
          <p14:tracePt t="88676" x="3571875" y="3840163"/>
          <p14:tracePt t="88693" x="3581400" y="3751263"/>
          <p14:tracePt t="88710" x="3598863" y="3670300"/>
          <p14:tracePt t="88726" x="3616325" y="3544888"/>
          <p14:tracePt t="88743" x="3625850" y="3446463"/>
          <p14:tracePt t="88759" x="3643313" y="3340100"/>
          <p14:tracePt t="88776" x="3652838" y="3224213"/>
          <p14:tracePt t="88793" x="3687763" y="3017838"/>
          <p14:tracePt t="88809" x="3687763" y="2901950"/>
          <p14:tracePt t="88826" x="3705225" y="2813050"/>
          <p14:tracePt t="88829" x="3705225" y="2786063"/>
          <p14:tracePt t="88843" x="3714750" y="2732088"/>
          <p14:tracePt t="88861" x="3741738" y="2581275"/>
          <p14:tracePt t="88876" x="3759200" y="2509838"/>
          <p14:tracePt t="88893" x="3759200" y="2446338"/>
          <p14:tracePt t="88909" x="3759200" y="2401888"/>
          <p14:tracePt t="88926" x="3759200" y="2366963"/>
          <p14:tracePt t="88943" x="3741738" y="2330450"/>
          <p14:tracePt t="88959" x="3741738" y="2303463"/>
          <p14:tracePt t="88976" x="3732213" y="2251075"/>
          <p14:tracePt t="88993" x="3732213" y="2232025"/>
          <p14:tracePt t="89009" x="3732213" y="2214563"/>
          <p14:tracePt t="89026" x="3732213" y="2197100"/>
          <p14:tracePt t="89059" x="3741738" y="2187575"/>
          <p14:tracePt t="89077" x="3786188" y="2152650"/>
          <p14:tracePt t="89093" x="3795713" y="2135188"/>
          <p14:tracePt t="89109" x="3803650" y="2125663"/>
          <p14:tracePt t="89142" x="3813175" y="2125663"/>
          <p14:tracePt t="89165" x="3830638" y="2135188"/>
          <p14:tracePt t="89176" x="3840163" y="2160588"/>
          <p14:tracePt t="89193" x="3884613" y="2259013"/>
          <p14:tracePt t="89209" x="3946525" y="2420938"/>
          <p14:tracePt t="89226" x="4037013" y="2608263"/>
          <p14:tracePt t="89243" x="4098925" y="2778125"/>
          <p14:tracePt t="89261" x="4303713" y="3063875"/>
          <p14:tracePt t="89277" x="4446588" y="3278188"/>
          <p14:tracePt t="89293" x="4589463" y="3446463"/>
          <p14:tracePt t="89310" x="4714875" y="3662363"/>
          <p14:tracePt t="89326" x="4813300" y="3805238"/>
          <p14:tracePt t="89343" x="4902200" y="3948113"/>
          <p14:tracePt t="89359" x="5018088" y="4116388"/>
          <p14:tracePt t="89376" x="5108575" y="4214813"/>
          <p14:tracePt t="89393" x="5180013" y="4305300"/>
          <p14:tracePt t="89409" x="5286375" y="4384675"/>
          <p14:tracePt t="89426" x="5295900" y="4384675"/>
          <p14:tracePt t="89443" x="5330825" y="4394200"/>
          <p14:tracePt t="89461" x="5384800" y="4411663"/>
          <p14:tracePt t="89525" x="5384800" y="4402138"/>
          <p14:tracePt t="89541" x="5384800" y="4394200"/>
          <p14:tracePt t="89549" x="5384800" y="4384675"/>
          <p14:tracePt t="89559" x="5384800" y="4349750"/>
          <p14:tracePt t="89576" x="5394325" y="4286250"/>
          <p14:tracePt t="89593" x="5411788" y="4214813"/>
          <p14:tracePt t="89609" x="5421313" y="4135438"/>
          <p14:tracePt t="89626" x="5421313" y="4037013"/>
          <p14:tracePt t="89643" x="5438775" y="3973513"/>
          <p14:tracePt t="89661" x="5438775" y="3830638"/>
          <p14:tracePt t="89677" x="5438775" y="3741738"/>
          <p14:tracePt t="89693" x="5438775" y="3643313"/>
          <p14:tracePt t="89709" x="5438775" y="3544888"/>
          <p14:tracePt t="89726" x="5438775" y="3492500"/>
          <p14:tracePt t="89743" x="5438775" y="3384550"/>
          <p14:tracePt t="89759" x="5429250" y="3303588"/>
          <p14:tracePt t="89776" x="5421313" y="3241675"/>
          <p14:tracePt t="89793" x="5411788" y="3197225"/>
          <p14:tracePt t="89809" x="5411788" y="3152775"/>
          <p14:tracePt t="89826" x="5411788" y="3108325"/>
          <p14:tracePt t="89829" x="5411788" y="3063875"/>
          <p14:tracePt t="89843" x="5411788" y="3054350"/>
          <p14:tracePt t="89861" x="5411788" y="2982913"/>
          <p14:tracePt t="89877" x="5411788" y="2946400"/>
          <p14:tracePt t="89893" x="5411788" y="2928938"/>
          <p14:tracePt t="89909" x="5411788" y="2894013"/>
          <p14:tracePt t="89926" x="5411788" y="2849563"/>
          <p14:tracePt t="89943" x="5411788" y="2803525"/>
          <p14:tracePt t="89959" x="5411788" y="2741613"/>
          <p14:tracePt t="89976" x="5411788" y="2697163"/>
          <p14:tracePt t="89993" x="5411788" y="2660650"/>
          <p14:tracePt t="90009" x="5429250" y="2643188"/>
          <p14:tracePt t="90026" x="5429250" y="2635250"/>
          <p14:tracePt t="90133" x="5438775" y="2643188"/>
          <p14:tracePt t="90141" x="5438775" y="2652713"/>
          <p14:tracePt t="90149" x="5438775" y="2679700"/>
          <p14:tracePt t="90159" x="5438775" y="2751138"/>
          <p14:tracePt t="90176" x="5465763" y="2857500"/>
          <p14:tracePt t="90193" x="5518150" y="3027363"/>
          <p14:tracePt t="90209" x="5616575" y="3214688"/>
          <p14:tracePt t="90226" x="5697538" y="3411538"/>
          <p14:tracePt t="90244" x="5946775" y="3741738"/>
          <p14:tracePt t="90261" x="6116638" y="3894138"/>
          <p14:tracePt t="90277" x="6286500" y="4019550"/>
          <p14:tracePt t="90293" x="6465888" y="4143375"/>
          <p14:tracePt t="90310" x="6707188" y="4268788"/>
          <p14:tracePt t="90326" x="6840538" y="4330700"/>
          <p14:tracePt t="90343" x="6911975" y="4357688"/>
          <p14:tracePt t="90359" x="6983413" y="4384675"/>
          <p14:tracePt t="90376" x="7000875" y="4384675"/>
          <p14:tracePt t="90393" x="7018338" y="4384675"/>
          <p14:tracePt t="90437" x="7018338" y="4376738"/>
          <p14:tracePt t="90453" x="7018338" y="4357688"/>
          <p14:tracePt t="90461" x="7018338" y="4349750"/>
          <p14:tracePt t="90477" x="7018338" y="4322763"/>
          <p14:tracePt t="90493" x="7018338" y="4286250"/>
          <p14:tracePt t="90509" x="7018338" y="4233863"/>
          <p14:tracePt t="90526" x="6992938" y="4152900"/>
          <p14:tracePt t="90543" x="6983413" y="4071938"/>
          <p14:tracePt t="90559" x="6983413" y="4000500"/>
          <p14:tracePt t="90577" x="6983413" y="3921125"/>
          <p14:tracePt t="90593" x="6983413" y="3830638"/>
          <p14:tracePt t="90609" x="6983413" y="3733800"/>
          <p14:tracePt t="90626" x="6965950" y="3652838"/>
          <p14:tracePt t="90643" x="6938963" y="3544888"/>
          <p14:tracePt t="90661" x="6929438" y="3465513"/>
          <p14:tracePt t="90677" x="6929438" y="3411538"/>
          <p14:tracePt t="90693" x="6929438" y="3357563"/>
          <p14:tracePt t="90709" x="6929438" y="3295650"/>
          <p14:tracePt t="90726" x="6938963" y="3259138"/>
          <p14:tracePt t="90743" x="6946900" y="3241675"/>
          <p14:tracePt t="90760" x="6946900" y="3214688"/>
          <p14:tracePt t="90776" x="6946900" y="3170238"/>
          <p14:tracePt t="90793" x="6965950" y="3152775"/>
          <p14:tracePt t="90809" x="6973888" y="3116263"/>
          <p14:tracePt t="90826" x="6983413" y="3071813"/>
          <p14:tracePt t="90830" x="6992938" y="3063875"/>
          <p14:tracePt t="90843" x="7000875" y="3054350"/>
          <p14:tracePt t="90861" x="7018338" y="3009900"/>
          <p14:tracePt t="90877" x="7027863" y="3000375"/>
          <p14:tracePt t="90893" x="7037388" y="2982913"/>
          <p14:tracePt t="90909" x="7054850" y="2973388"/>
          <p14:tracePt t="90926" x="7064375" y="2938463"/>
          <p14:tracePt t="90943" x="7081838" y="2921000"/>
          <p14:tracePt t="90976" x="7081838" y="2911475"/>
          <p14:tracePt t="91142" x="7089775" y="2911475"/>
          <p14:tracePt t="91149" x="7099300" y="2911475"/>
          <p14:tracePt t="91159" x="7108825" y="2921000"/>
          <p14:tracePt t="91176" x="7143750" y="2955925"/>
          <p14:tracePt t="91193" x="7188200" y="2992438"/>
          <p14:tracePt t="91210" x="7286625" y="3027363"/>
          <p14:tracePt t="91226" x="7375525" y="3036888"/>
          <p14:tracePt t="91243" x="7493000" y="3036888"/>
          <p14:tracePt t="91261" x="7670800" y="3017838"/>
          <p14:tracePt t="91277" x="7929563" y="2928938"/>
          <p14:tracePt t="91293" x="8089900" y="2849563"/>
          <p14:tracePt t="91310" x="8224838" y="2803525"/>
          <p14:tracePt t="91326" x="8350250" y="2732088"/>
          <p14:tracePt t="91343" x="8456613" y="2652713"/>
          <p14:tracePt t="91360" x="8537575" y="2598738"/>
          <p14:tracePt t="91376" x="8599488" y="2536825"/>
          <p14:tracePt t="91393" x="8643938" y="2446338"/>
          <p14:tracePt t="91409" x="8707438" y="2312988"/>
          <p14:tracePt t="91426" x="8742363" y="2179638"/>
          <p14:tracePt t="91443" x="8759825" y="2054225"/>
          <p14:tracePt t="91461" x="8796338" y="1795463"/>
          <p14:tracePt t="91477" x="8796338" y="1687513"/>
          <p14:tracePt t="91493" x="8796338" y="1589088"/>
          <p14:tracePt t="91510" x="8751888" y="1509713"/>
          <p14:tracePt t="91526" x="8715375" y="1428750"/>
          <p14:tracePt t="91542" x="8661400" y="1374775"/>
          <p14:tracePt t="91560" x="8616950" y="1347788"/>
          <p14:tracePt t="91576" x="8537575" y="1322388"/>
          <p14:tracePt t="91593" x="8518525" y="1312863"/>
          <p14:tracePt t="91610" x="8528050" y="1322388"/>
          <p14:tracePt t="91626" x="8501063" y="1357313"/>
          <p14:tracePt t="91643" x="8385175" y="1357313"/>
          <p14:tracePt t="91660" x="8259763" y="1357313"/>
          <p14:tracePt t="91677" x="8054975" y="1357313"/>
          <p14:tracePt t="91693" x="7885113" y="1357313"/>
          <p14:tracePt t="91710" x="7724775" y="1357313"/>
          <p14:tracePt t="91726" x="7456488" y="1384300"/>
          <p14:tracePt t="91743" x="7135813" y="1419225"/>
          <p14:tracePt t="91760" x="6831013" y="1419225"/>
          <p14:tracePt t="91776" x="6492875" y="1419225"/>
          <p14:tracePt t="91793" x="6000750" y="1419225"/>
          <p14:tracePt t="91809" x="5635625" y="1419225"/>
          <p14:tracePt t="91827" x="5278438" y="1419225"/>
          <p14:tracePt t="91829" x="5187950" y="1419225"/>
          <p14:tracePt t="91843" x="4973638" y="1419225"/>
          <p14:tracePt t="91860" x="4660900" y="1411288"/>
          <p14:tracePt t="91877" x="4152900" y="1339850"/>
          <p14:tracePt t="91893" x="3884613" y="1322388"/>
          <p14:tracePt t="91910" x="3679825" y="1322388"/>
          <p14:tracePt t="91926" x="3482975" y="1303338"/>
          <p14:tracePt t="91943" x="3348038" y="1303338"/>
          <p14:tracePt t="91960" x="3205163" y="1303338"/>
          <p14:tracePt t="91976" x="3071813" y="1295400"/>
          <p14:tracePt t="91993" x="2901950" y="1295400"/>
          <p14:tracePt t="92010" x="2813050" y="1295400"/>
          <p14:tracePt t="92026" x="2732088" y="1295400"/>
          <p14:tracePt t="92043" x="2679700" y="1295400"/>
          <p14:tracePt t="92061" x="2562225" y="1295400"/>
          <p14:tracePt t="92077" x="2482850" y="1295400"/>
          <p14:tracePt t="92093" x="2393950" y="1295400"/>
          <p14:tracePt t="92110" x="2276475" y="1295400"/>
          <p14:tracePt t="92126" x="2143125" y="1258888"/>
          <p14:tracePt t="92143" x="2036763" y="1258888"/>
          <p14:tracePt t="92160" x="1919288" y="1258888"/>
          <p14:tracePt t="92176" x="1812925" y="1268413"/>
          <p14:tracePt t="92193" x="1768475" y="1303338"/>
          <p14:tracePt t="92210" x="1704975" y="1339850"/>
          <p14:tracePt t="92226" x="1670050" y="1384300"/>
          <p14:tracePt t="92243" x="1633538" y="1465263"/>
          <p14:tracePt t="92262" x="1598613" y="1652588"/>
          <p14:tracePt t="92278" x="1598613" y="1776413"/>
          <p14:tracePt t="92293" x="1643063" y="1893888"/>
          <p14:tracePt t="92310" x="1697038" y="1992313"/>
          <p14:tracePt t="92327" x="1758950" y="2054225"/>
          <p14:tracePt t="92343" x="1839913" y="2081213"/>
          <p14:tracePt t="92360" x="2036763" y="2108200"/>
          <p14:tracePt t="92376" x="2232025" y="2125663"/>
          <p14:tracePt t="92393" x="2438400" y="2125663"/>
          <p14:tracePt t="92410" x="2625725" y="2125663"/>
          <p14:tracePt t="92426" x="2803525" y="2125663"/>
          <p14:tracePt t="92443" x="3000375" y="2125663"/>
          <p14:tracePt t="92461" x="3340100" y="2197100"/>
          <p14:tracePt t="92477" x="3517900" y="2224088"/>
          <p14:tracePt t="92493" x="3768725" y="2259013"/>
          <p14:tracePt t="92510" x="3990975" y="2295525"/>
          <p14:tracePt t="92527" x="4179888" y="2330450"/>
          <p14:tracePt t="92543" x="4340225" y="2322513"/>
          <p14:tracePt t="92560" x="4679950" y="2330450"/>
          <p14:tracePt t="92576" x="4902200" y="2366963"/>
          <p14:tracePt t="92593" x="5089525" y="2401888"/>
          <p14:tracePt t="92610" x="5268913" y="2438400"/>
          <p14:tracePt t="92626" x="5438775" y="2465388"/>
          <p14:tracePt t="92643" x="5608638" y="2482850"/>
          <p14:tracePt t="92660" x="5795963" y="2527300"/>
          <p14:tracePt t="92677" x="6143625" y="2581275"/>
          <p14:tracePt t="92693" x="6367463" y="2616200"/>
          <p14:tracePt t="92710" x="6572250" y="2670175"/>
          <p14:tracePt t="92726" x="6778625" y="2697163"/>
          <p14:tracePt t="92743" x="6956425" y="2751138"/>
          <p14:tracePt t="92760" x="7207250" y="2857500"/>
          <p14:tracePt t="92776" x="7350125" y="2921000"/>
          <p14:tracePt t="92793" x="7456488" y="2965450"/>
          <p14:tracePt t="92810" x="7572375" y="3009900"/>
          <p14:tracePt t="92827" x="7670800" y="3036888"/>
          <p14:tracePt t="92843" x="7680325" y="3036888"/>
          <p14:tracePt t="92860" x="7564438" y="2901950"/>
          <p14:tracePt t="92878" x="7670800" y="2901950"/>
          <p14:tracePt t="92893" x="7742238" y="2901950"/>
          <p14:tracePt t="92910" x="7813675" y="2901950"/>
          <p14:tracePt t="92926" x="7867650" y="2867025"/>
          <p14:tracePt t="92943" x="7902575" y="2803525"/>
          <p14:tracePt t="92960" x="7902575" y="2778125"/>
          <p14:tracePt t="92976" x="7902575" y="2741613"/>
          <p14:tracePt t="92993" x="7902575" y="2732088"/>
          <p14:tracePt t="93026" x="7912100" y="2732088"/>
          <p14:tracePt t="93043" x="7929563" y="2732088"/>
          <p14:tracePt t="93062" x="8018463" y="2732088"/>
          <p14:tracePt t="93078" x="8116888" y="2687638"/>
          <p14:tracePt t="93093" x="8251825" y="2643188"/>
          <p14:tracePt t="93110" x="8385175" y="2608263"/>
          <p14:tracePt t="93126" x="8555038" y="2589213"/>
          <p14:tracePt t="93143" x="8653463" y="2563813"/>
          <p14:tracePt t="93160" x="8724900" y="2544763"/>
          <p14:tracePt t="93176" x="8796338" y="2509838"/>
          <p14:tracePt t="93193" x="8831263" y="2473325"/>
          <p14:tracePt t="93210" x="8850313" y="2428875"/>
          <p14:tracePt t="93226" x="8867775" y="2349500"/>
          <p14:tracePt t="93243" x="8875713" y="2268538"/>
          <p14:tracePt t="93260" x="8875713" y="2160588"/>
          <p14:tracePt t="93278" x="8867775" y="2098675"/>
          <p14:tracePt t="93294" x="8796338" y="2044700"/>
          <p14:tracePt t="93310" x="8680450" y="1982788"/>
          <p14:tracePt t="93326" x="8385175" y="1857375"/>
          <p14:tracePt t="93344" x="8135938" y="1785938"/>
          <p14:tracePt t="93360" x="7885113" y="1751013"/>
          <p14:tracePt t="93376" x="7688263" y="1751013"/>
          <p14:tracePt t="93393" x="7518400" y="1839913"/>
          <p14:tracePt t="93410" x="7350125" y="1965325"/>
          <p14:tracePt t="93426" x="7215188" y="2135188"/>
          <p14:tracePt t="93443" x="7135813" y="2312988"/>
          <p14:tracePt t="93461" x="7143750" y="2706688"/>
          <p14:tracePt t="93478" x="7278688" y="2982913"/>
          <p14:tracePt t="93493" x="7421563" y="3224213"/>
          <p14:tracePt t="93510" x="7643813" y="3509963"/>
          <p14:tracePt t="93526" x="7823200" y="3687763"/>
          <p14:tracePt t="93543" x="7929563" y="3795713"/>
          <p14:tracePt t="93560" x="8018463" y="3876675"/>
          <p14:tracePt t="93577" x="8037513" y="3938588"/>
          <p14:tracePt t="93593" x="8072438" y="4054475"/>
          <p14:tracePt t="93610" x="8089900" y="4206875"/>
          <p14:tracePt t="93626" x="8081963" y="4349750"/>
          <p14:tracePt t="93644" x="8037513" y="4527550"/>
          <p14:tracePt t="93660" x="7966075" y="4608513"/>
          <p14:tracePt t="93677" x="7885113" y="4714875"/>
          <p14:tracePt t="93693" x="7813675" y="4822825"/>
          <p14:tracePt t="93710" x="7759700" y="4867275"/>
          <p14:tracePt t="93726" x="7724775" y="4902200"/>
          <p14:tracePt t="93743" x="7697788" y="4902200"/>
          <p14:tracePt t="93760" x="7670800" y="4902200"/>
          <p14:tracePt t="93777" x="7643813" y="4902200"/>
          <p14:tracePt t="93793" x="7635875" y="4911725"/>
          <p14:tracePt t="93810" x="7608888" y="4894263"/>
          <p14:tracePt t="93827" x="7545388" y="4786313"/>
          <p14:tracePt t="93829" x="7483475" y="4724400"/>
          <p14:tracePt t="93843" x="7493000" y="4724400"/>
          <p14:tracePt t="93861" x="7323138" y="4635500"/>
          <p14:tracePt t="93877" x="7126288" y="4598988"/>
          <p14:tracePt t="93893" x="6715125" y="4537075"/>
          <p14:tracePt t="93910" x="6473825" y="4527550"/>
          <p14:tracePt t="93926" x="6180138" y="4527550"/>
          <p14:tracePt t="93943" x="5946775" y="4527550"/>
          <p14:tracePt t="93960" x="5653088" y="4527550"/>
          <p14:tracePt t="93976" x="5367338" y="4527550"/>
          <p14:tracePt t="93993" x="5081588" y="4527550"/>
          <p14:tracePt t="94010" x="4776788" y="4527550"/>
          <p14:tracePt t="94027" x="4348163" y="4527550"/>
          <p14:tracePt t="94043" x="4062413" y="4510088"/>
          <p14:tracePt t="94060" x="3768725" y="4510088"/>
          <p14:tracePt t="94078" x="3455988" y="4510088"/>
          <p14:tracePt t="94094" x="3125788" y="4510088"/>
          <p14:tracePt t="94110" x="2919413" y="4510088"/>
          <p14:tracePt t="94126" x="2714625" y="4527550"/>
          <p14:tracePt t="94143" x="2509838" y="4581525"/>
          <p14:tracePt t="94160" x="2330450" y="4598988"/>
          <p14:tracePt t="94177" x="2232025" y="4625975"/>
          <p14:tracePt t="94193" x="2179638" y="4652963"/>
          <p14:tracePt t="94210" x="2160588" y="4697413"/>
          <p14:tracePt t="94226" x="2143125" y="4778375"/>
          <p14:tracePt t="94243" x="2143125" y="4876800"/>
          <p14:tracePt t="94260" x="2143125" y="4965700"/>
          <p14:tracePt t="94278" x="2143125" y="5126038"/>
          <p14:tracePt t="94293" x="2179638" y="5207000"/>
          <p14:tracePt t="94310" x="2232025" y="5295900"/>
          <p14:tracePt t="94327" x="2303463" y="5376863"/>
          <p14:tracePt t="94344" x="2393950" y="5465763"/>
          <p14:tracePt t="94360" x="2490788" y="5510213"/>
          <p14:tracePt t="94377" x="2571750" y="5546725"/>
          <p14:tracePt t="94393" x="2732088" y="5564188"/>
          <p14:tracePt t="94410" x="3071813" y="5618163"/>
          <p14:tracePt t="94427" x="3295650" y="5653088"/>
          <p14:tracePt t="94443" x="3589338" y="5707063"/>
          <p14:tracePt t="94461" x="4143375" y="5768975"/>
          <p14:tracePt t="94478" x="4465638" y="5786438"/>
          <p14:tracePt t="94494" x="4813300" y="5786438"/>
          <p14:tracePt t="94510" x="5126038" y="5786438"/>
          <p14:tracePt t="94527" x="5456238" y="5786438"/>
          <p14:tracePt t="94543" x="5795963" y="5786438"/>
          <p14:tracePt t="94560" x="6081713" y="5786438"/>
          <p14:tracePt t="94578" x="6367463" y="5786438"/>
          <p14:tracePt t="94593" x="6769100" y="5786438"/>
          <p14:tracePt t="94610" x="7037388" y="5778500"/>
          <p14:tracePt t="94627" x="7286625" y="5724525"/>
          <p14:tracePt t="94644" x="7510463" y="5689600"/>
          <p14:tracePt t="94660" x="7653338" y="5653088"/>
          <p14:tracePt t="94678" x="7813675" y="5618163"/>
          <p14:tracePt t="94694" x="7840663" y="5599113"/>
          <p14:tracePt t="94710" x="7840663" y="5581650"/>
          <p14:tracePt t="94726" x="7813675" y="5572125"/>
          <p14:tracePt t="94743" x="7759700" y="5564188"/>
          <p14:tracePt t="94760" x="7688263" y="5546725"/>
          <p14:tracePt t="94777" x="7589838" y="5546725"/>
          <p14:tracePt t="94794" x="7446963" y="5546725"/>
          <p14:tracePt t="94810" x="7304088" y="5546725"/>
          <p14:tracePt t="94828" x="7099300" y="5546725"/>
          <p14:tracePt t="94830" x="7027863" y="5546725"/>
          <p14:tracePt t="94844" x="6840538" y="5546725"/>
          <p14:tracePt t="94859" x="6599238" y="5546725"/>
          <p14:tracePt t="94877" x="6099175" y="5546725"/>
          <p14:tracePt t="94893" x="5768975" y="5546725"/>
          <p14:tracePt t="94909" x="5473700" y="5546725"/>
          <p14:tracePt t="94926" x="5143500" y="5546725"/>
          <p14:tracePt t="94943" x="4813300" y="5546725"/>
          <p14:tracePt t="94959" x="4500563" y="5546725"/>
          <p14:tracePt t="94977" x="4143375" y="5546725"/>
          <p14:tracePt t="94993" x="3929063" y="5546725"/>
          <p14:tracePt t="95010" x="3687763" y="5546725"/>
          <p14:tracePt t="95027" x="3482975" y="5546725"/>
          <p14:tracePt t="95043" x="3251200" y="5546725"/>
          <p14:tracePt t="95060" x="3017838" y="5510213"/>
          <p14:tracePt t="95077" x="2714625" y="5402263"/>
          <p14:tracePt t="95094" x="2554288" y="5305425"/>
          <p14:tracePt t="95110" x="2401888" y="5143500"/>
          <p14:tracePt t="95127" x="2303463" y="5000625"/>
          <p14:tracePt t="95144" x="2205038" y="4849813"/>
          <p14:tracePt t="95160" x="2179638" y="4697413"/>
          <p14:tracePt t="95177" x="2179638" y="4581525"/>
          <p14:tracePt t="95193" x="2187575" y="4473575"/>
          <p14:tracePt t="95210" x="2241550" y="4376738"/>
          <p14:tracePt t="95227" x="2322513" y="4305300"/>
          <p14:tracePt t="95243" x="2411413" y="4259263"/>
          <p14:tracePt t="95260" x="2554288" y="4233863"/>
          <p14:tracePt t="95278" x="2867025" y="4233863"/>
          <p14:tracePt t="95294" x="3071813" y="4233863"/>
          <p14:tracePt t="95310" x="3330575" y="4233863"/>
          <p14:tracePt t="95327" x="3679825" y="4295775"/>
          <p14:tracePt t="95344" x="4062413" y="4349750"/>
          <p14:tracePt t="95361" x="4732338" y="4465638"/>
          <p14:tracePt t="95376" x="5126038" y="4527550"/>
          <p14:tracePt t="95393" x="5554663" y="4591050"/>
          <p14:tracePt t="95409" x="5946775" y="4625975"/>
          <p14:tracePt t="95426" x="6330950" y="4625975"/>
          <p14:tracePt t="95443" x="6661150" y="4625975"/>
          <p14:tracePt t="95459" x="6973888" y="4625975"/>
          <p14:tracePt t="95476" x="7170738" y="4625975"/>
          <p14:tracePt t="95493" x="7446963" y="4625975"/>
          <p14:tracePt t="95509" x="7608888" y="4591050"/>
          <p14:tracePt t="95526" x="7732713" y="4537075"/>
          <p14:tracePt t="95543" x="7823200" y="4465638"/>
          <p14:tracePt t="95560" x="7912100" y="4322763"/>
          <p14:tracePt t="95577" x="7966075" y="4224338"/>
          <p14:tracePt t="95593" x="8001000" y="4143375"/>
          <p14:tracePt t="95610" x="8027988" y="4010025"/>
          <p14:tracePt t="95627" x="8045450" y="3867150"/>
          <p14:tracePt t="95644" x="8054975" y="3751263"/>
          <p14:tracePt t="95660" x="8072438" y="3643313"/>
          <p14:tracePt t="95678" x="8072438" y="3492500"/>
          <p14:tracePt t="95694" x="8054975" y="3357563"/>
          <p14:tracePt t="95710" x="8027988" y="3259138"/>
          <p14:tracePt t="95727" x="7974013" y="3179763"/>
          <p14:tracePt t="95743" x="7831138" y="3071813"/>
          <p14:tracePt t="95760" x="7732713" y="3044825"/>
          <p14:tracePt t="95777" x="7670800" y="3017838"/>
          <p14:tracePt t="95794" x="7608888" y="3017838"/>
          <p14:tracePt t="95810" x="7564438" y="3017838"/>
          <p14:tracePt t="95827" x="7500938" y="3017838"/>
          <p14:tracePt t="95830" x="7466013" y="3017838"/>
          <p14:tracePt t="95843" x="7439025" y="3017838"/>
          <p14:tracePt t="95861" x="7331075" y="3017838"/>
          <p14:tracePt t="95878" x="7242175" y="3000375"/>
          <p14:tracePt t="95895" x="7207250" y="3009900"/>
          <p14:tracePt t="95911" x="7089775" y="3009900"/>
          <p14:tracePt t="95928" x="6983413" y="2982913"/>
          <p14:tracePt t="95943" x="6804025" y="2955925"/>
          <p14:tracePt t="95960" x="6661150" y="2928938"/>
          <p14:tracePt t="95976" x="6510338" y="2894013"/>
          <p14:tracePt t="95993" x="6323013" y="2849563"/>
          <p14:tracePt t="96010" x="6161088" y="2795588"/>
          <p14:tracePt t="96026" x="6045200" y="2751138"/>
          <p14:tracePt t="96043" x="6018213" y="2751138"/>
          <p14:tracePt t="96059" x="6000750" y="2724150"/>
          <p14:tracePt t="96076" x="5956300" y="2643188"/>
          <p14:tracePt t="96093" x="5956300" y="2589213"/>
          <p14:tracePt t="96110" x="5973763" y="2571750"/>
          <p14:tracePt t="96126" x="6000750" y="2544763"/>
          <p14:tracePt t="96143" x="6027738" y="2527300"/>
          <p14:tracePt t="96159" x="6045200" y="2509838"/>
          <p14:tracePt t="96176" x="6072188" y="2492375"/>
          <p14:tracePt t="96193" x="6081713" y="2482850"/>
          <p14:tracePt t="96210" x="6081713" y="2465388"/>
          <p14:tracePt t="96226" x="6081713" y="2438400"/>
          <p14:tracePt t="96243" x="6045200" y="2428875"/>
          <p14:tracePt t="96259" x="5938838" y="2401888"/>
          <p14:tracePt t="96276" x="5795963" y="2393950"/>
          <p14:tracePt t="96294" x="5572125" y="2393950"/>
          <p14:tracePt t="96310" x="5367338" y="2393950"/>
          <p14:tracePt t="96326" x="5027613" y="2438400"/>
          <p14:tracePt t="96343" x="4732338" y="2492375"/>
          <p14:tracePt t="96360" x="4537075" y="2509838"/>
          <p14:tracePt t="96376" x="4330700" y="2544763"/>
          <p14:tracePt t="96393" x="4152900" y="2581275"/>
          <p14:tracePt t="96410" x="4000500" y="2608263"/>
          <p14:tracePt t="96426" x="3875088" y="2608263"/>
          <p14:tracePt t="96443" x="3776663" y="2608263"/>
          <p14:tracePt t="96460" x="3608388" y="2581275"/>
          <p14:tracePt t="96477" x="3473450" y="2544763"/>
          <p14:tracePt t="96493" x="3340100" y="2482850"/>
          <p14:tracePt t="96510" x="3143250" y="2420938"/>
          <p14:tracePt t="96526" x="3027363" y="2374900"/>
          <p14:tracePt t="96542" x="2795588" y="2286000"/>
          <p14:tracePt t="96559" x="2608263" y="2170113"/>
          <p14:tracePt t="96576" x="2393950" y="2044700"/>
          <p14:tracePt t="96592" x="2205038" y="1955800"/>
          <p14:tracePt t="96609" x="1973263" y="1866900"/>
          <p14:tracePt t="96626" x="1785938" y="1785938"/>
          <p14:tracePt t="96643" x="1633538" y="1741488"/>
          <p14:tracePt t="96660" x="1608138" y="1714500"/>
          <p14:tracePt t="96676" x="1598613" y="1697038"/>
          <p14:tracePt t="96693" x="1598613" y="1660525"/>
          <p14:tracePt t="96710" x="1616075" y="1633538"/>
          <p14:tracePt t="96726" x="1652588" y="1608138"/>
          <p14:tracePt t="96743" x="1714500" y="1581150"/>
          <p14:tracePt t="96760" x="1776413" y="1571625"/>
          <p14:tracePt t="96776" x="1847850" y="1527175"/>
          <p14:tracePt t="96793" x="1919288" y="1509713"/>
          <p14:tracePt t="96810" x="2009775" y="1482725"/>
          <p14:tracePt t="96826" x="2152650" y="1482725"/>
          <p14:tracePt t="96843" x="2268538" y="1490663"/>
          <p14:tracePt t="96860" x="2347913" y="1517650"/>
          <p14:tracePt t="96877" x="2428875" y="1625600"/>
          <p14:tracePt t="96894" x="2438400" y="1839913"/>
          <p14:tracePt t="96910" x="2312988" y="2027238"/>
          <p14:tracePt t="96927" x="2295525" y="2054225"/>
          <p14:tracePt t="97134" x="2295525" y="2044700"/>
          <p14:tracePt t="97142" x="2312988" y="2036763"/>
          <p14:tracePt t="97150" x="2312988" y="1982788"/>
          <p14:tracePt t="97160" x="2312988" y="1965325"/>
          <p14:tracePt t="97177" x="2347913" y="1938338"/>
          <p14:tracePt t="97194" x="2393950" y="1893888"/>
          <p14:tracePt t="97210" x="2589213" y="1893888"/>
          <p14:tracePt t="97227" x="2697163" y="1884363"/>
          <p14:tracePt t="97244" x="2965450" y="1884363"/>
          <p14:tracePt t="97260" x="3205163" y="1866900"/>
          <p14:tracePt t="97278" x="3687763" y="1822450"/>
          <p14:tracePt t="97294" x="3848100" y="1822450"/>
          <p14:tracePt t="97310" x="3911600" y="1839913"/>
          <p14:tracePt t="97327" x="3929063" y="1849438"/>
          <p14:tracePt t="97344" x="3946525" y="1884363"/>
          <p14:tracePt t="97361" x="3946525" y="1901825"/>
          <p14:tracePt t="97377" x="3938588" y="1911350"/>
          <p14:tracePt t="97394" x="3919538" y="1938338"/>
          <p14:tracePt t="97410" x="3894138" y="1946275"/>
          <p14:tracePt t="97427" x="3875088" y="1955800"/>
          <p14:tracePt t="97526" x="3875088" y="1965325"/>
          <p14:tracePt t="97767" x="3867150" y="1965325"/>
          <p14:tracePt t="97774" x="3867150" y="1973263"/>
          <p14:tracePt t="97782" x="3867150" y="1982788"/>
          <p14:tracePt t="97794" x="3867150" y="1992313"/>
          <p14:tracePt t="97810" x="3857625" y="2027238"/>
          <p14:tracePt t="97826" x="3840163" y="2071688"/>
          <p14:tracePt t="97843" x="3813175" y="2135188"/>
          <p14:tracePt t="97861" x="3741738" y="2187575"/>
          <p14:tracePt t="97879" x="3705225" y="2303463"/>
          <p14:tracePt t="97894" x="3687763" y="2384425"/>
          <p14:tracePt t="97911" x="3687763" y="2517775"/>
          <p14:tracePt t="97927" x="3660775" y="2652713"/>
          <p14:tracePt t="97944" x="3660775" y="2778125"/>
          <p14:tracePt t="97960" x="3660775" y="2965450"/>
          <p14:tracePt t="97977" x="3660775" y="3081338"/>
          <p14:tracePt t="97994" x="3679825" y="3214688"/>
          <p14:tracePt t="98010" x="3697288" y="3322638"/>
          <p14:tracePt t="98027" x="3741738" y="3421063"/>
          <p14:tracePt t="98044" x="3786188" y="3544888"/>
          <p14:tracePt t="98060" x="3822700" y="3625850"/>
          <p14:tracePt t="98079" x="3875088" y="3741738"/>
          <p14:tracePt t="98094" x="3911600" y="3786188"/>
          <p14:tracePt t="98110" x="3919538" y="3813175"/>
          <p14:tracePt t="98127" x="3919538" y="3830638"/>
          <p14:tracePt t="98144" x="3946525" y="3876675"/>
          <p14:tracePt t="98160" x="3983038" y="3973513"/>
          <p14:tracePt t="98177" x="3983038" y="4044950"/>
          <p14:tracePt t="98194" x="4000500" y="4125913"/>
          <p14:tracePt t="98210" x="4010025" y="4233863"/>
          <p14:tracePt t="98227" x="4027488" y="4384675"/>
          <p14:tracePt t="98244" x="4027488" y="4554538"/>
          <p14:tracePt t="98260" x="4027488" y="4741863"/>
          <p14:tracePt t="98278" x="4027488" y="4956175"/>
          <p14:tracePt t="98294" x="4037013" y="5054600"/>
          <p14:tracePt t="98310" x="4054475" y="5116513"/>
          <p14:tracePt t="98327" x="4062413" y="5180013"/>
          <p14:tracePt t="98344" x="4098925" y="5224463"/>
          <p14:tracePt t="98360" x="4125913" y="5259388"/>
          <p14:tracePt t="98377" x="4133850" y="5278438"/>
          <p14:tracePt t="98394" x="4160838" y="5313363"/>
          <p14:tracePt t="98410" x="4160838" y="5330825"/>
          <p14:tracePt t="98427" x="4160838" y="5357813"/>
          <p14:tracePt t="98444" x="4160838" y="5376863"/>
          <p14:tracePt t="98460" x="4160838" y="5394325"/>
          <p14:tracePt t="98494" x="4160838" y="5402263"/>
          <p14:tracePt t="98518" x="4160838" y="5411788"/>
          <p14:tracePt t="98527" x="4160838" y="5429250"/>
          <p14:tracePt t="98544" x="4143375" y="5429250"/>
          <p14:tracePt t="98560" x="4143375" y="5438775"/>
          <p14:tracePt t="98577" x="4133850" y="5448300"/>
          <p14:tracePt t="98594" x="4133850" y="5456238"/>
          <p14:tracePt t="98646" x="4133850" y="5465763"/>
          <p14:tracePt t="98694" x="4133850" y="5456238"/>
          <p14:tracePt t="98703" x="4133850" y="5448300"/>
          <p14:tracePt t="98718" x="4133850" y="5421313"/>
          <p14:tracePt t="98727" x="4133850" y="5402263"/>
          <p14:tracePt t="98745" x="4133850" y="5376863"/>
          <p14:tracePt t="98761" x="4133850" y="5357813"/>
          <p14:tracePt t="98777" x="4116388" y="5349875"/>
          <p14:tracePt t="98794" x="4098925" y="5330825"/>
          <p14:tracePt t="98810" x="4071938" y="5305425"/>
          <p14:tracePt t="98827" x="4054475" y="5286375"/>
          <p14:tracePt t="98844" x="4044950" y="5286375"/>
          <p14:tracePt t="98860" x="4027488" y="5286375"/>
          <p14:tracePt t="98879" x="4010025" y="5286375"/>
          <p14:tracePt t="98895" x="3973513" y="5286375"/>
          <p14:tracePt t="98910" x="3973513" y="5295900"/>
          <p14:tracePt t="98927" x="3965575" y="5313363"/>
          <p14:tracePt t="98944" x="3965575" y="5330825"/>
          <p14:tracePt t="98960" x="3956050" y="5340350"/>
          <p14:tracePt t="98977" x="3946525" y="5357813"/>
          <p14:tracePt t="98994" x="3946525" y="5394325"/>
          <p14:tracePt t="99011" x="3946525" y="5411788"/>
          <p14:tracePt t="99027" x="3946525" y="5448300"/>
          <p14:tracePt t="99044" x="3956050" y="5492750"/>
          <p14:tracePt t="99060" x="3973513" y="5537200"/>
          <p14:tracePt t="99078" x="3990975" y="5564188"/>
          <p14:tracePt t="99094" x="3990975" y="5572125"/>
          <p14:tracePt t="99110" x="4000500" y="5591175"/>
          <p14:tracePt t="99127" x="4000500" y="5599113"/>
          <p14:tracePt t="99144" x="4017963" y="5599113"/>
          <p14:tracePt t="99161" x="4044950" y="5599113"/>
          <p14:tracePt t="99177" x="4062413" y="5599113"/>
          <p14:tracePt t="99194" x="4081463" y="5599113"/>
          <p14:tracePt t="99211" x="4089400" y="5581650"/>
          <p14:tracePt t="99227" x="4098925" y="5564188"/>
          <p14:tracePt t="99244" x="4098925" y="5537200"/>
          <p14:tracePt t="99260" x="4098925" y="5510213"/>
          <p14:tracePt t="99278" x="4098925" y="5456238"/>
          <p14:tracePt t="99295" x="4098925" y="5429250"/>
          <p14:tracePt t="99311" x="4098925" y="5394325"/>
          <p14:tracePt t="99328" x="4098925" y="5376863"/>
          <p14:tracePt t="99344" x="4098925" y="5357813"/>
          <p14:tracePt t="99361" x="4098925" y="5330825"/>
          <p14:tracePt t="99377" x="4089400" y="5313363"/>
          <p14:tracePt t="99394" x="4071938" y="5295900"/>
          <p14:tracePt t="99410" x="4062413" y="5295900"/>
          <p14:tracePt t="99427" x="4054475" y="5286375"/>
          <p14:tracePt t="99444" x="4027488" y="5286375"/>
          <p14:tracePt t="99460" x="4010025" y="5268913"/>
          <p14:tracePt t="99477" x="3983038" y="5259388"/>
          <p14:tracePt t="99495" x="3956050" y="5259388"/>
          <p14:tracePt t="99510" x="3938588" y="5259388"/>
          <p14:tracePt t="99527" x="3902075" y="5259388"/>
          <p14:tracePt t="99544" x="3884613" y="5259388"/>
          <p14:tracePt t="99560" x="3867150" y="5259388"/>
          <p14:tracePt t="99578" x="3848100" y="5259388"/>
          <p14:tracePt t="99594" x="3822700" y="5259388"/>
          <p14:tracePt t="99610" x="3813175" y="5259388"/>
          <p14:tracePt t="99627" x="3803650" y="5278438"/>
          <p14:tracePt t="99646" x="3786188" y="5313363"/>
          <p14:tracePt t="99660" x="3786188" y="5340350"/>
          <p14:tracePt t="99677" x="3768725" y="5384800"/>
          <p14:tracePt t="99694" x="3759200" y="5473700"/>
          <p14:tracePt t="99710" x="3759200" y="5500688"/>
          <p14:tracePt t="99727" x="3786188" y="5527675"/>
          <p14:tracePt t="99743" x="3822700" y="5564188"/>
          <p14:tracePt t="99760" x="3848100" y="5564188"/>
          <p14:tracePt t="99777" x="3894138" y="5572125"/>
          <p14:tracePt t="99793" x="3929063" y="5572125"/>
          <p14:tracePt t="99810" x="3990975" y="5591175"/>
          <p14:tracePt t="99826" x="4017963" y="5599113"/>
          <p14:tracePt t="99843" x="4062413" y="5599113"/>
          <p14:tracePt t="99860" x="4108450" y="5608638"/>
          <p14:tracePt t="99877" x="4170363" y="5608638"/>
          <p14:tracePt t="99893" x="4259263" y="5608638"/>
          <p14:tracePt t="99910" x="4322763" y="5599113"/>
          <p14:tracePt t="99928" x="4367213" y="5599113"/>
          <p14:tracePt t="99944" x="4411663" y="5591175"/>
          <p14:tracePt t="99960" x="4456113" y="5591175"/>
          <p14:tracePt t="99977" x="4491038" y="5581650"/>
          <p14:tracePt t="99994" x="4537075" y="5581650"/>
          <p14:tracePt t="100010" x="4589463" y="5581650"/>
          <p14:tracePt t="100027" x="4625975" y="5572125"/>
          <p14:tracePt t="100044" x="4670425" y="5554663"/>
          <p14:tracePt t="100061" x="4705350" y="5554663"/>
          <p14:tracePt t="100079" x="4759325" y="5537200"/>
          <p14:tracePt t="100095" x="4776788" y="5527675"/>
          <p14:tracePt t="100111" x="4803775" y="5510213"/>
          <p14:tracePt t="100127" x="4813300" y="5500688"/>
          <p14:tracePt t="100144" x="4813300" y="5492750"/>
          <p14:tracePt t="100160" x="4813300" y="5473700"/>
          <p14:tracePt t="100177" x="4803775" y="5465763"/>
          <p14:tracePt t="100194" x="4803775" y="5438775"/>
          <p14:tracePt t="100210" x="4786313" y="5421313"/>
          <p14:tracePt t="100227" x="4786313" y="5394325"/>
          <p14:tracePt t="100244" x="4776788" y="5367338"/>
          <p14:tracePt t="100261" x="4768850" y="5349875"/>
          <p14:tracePt t="100279" x="4741863" y="5322888"/>
          <p14:tracePt t="100295" x="4714875" y="5295900"/>
          <p14:tracePt t="100311" x="4687888" y="5278438"/>
          <p14:tracePt t="100328" x="4652963" y="5259388"/>
          <p14:tracePt t="100344" x="4633913" y="5251450"/>
          <p14:tracePt t="100361" x="4608513" y="5241925"/>
          <p14:tracePt t="100377" x="4589463" y="5233988"/>
          <p14:tracePt t="100394" x="4572000" y="5214938"/>
          <p14:tracePt t="100411" x="4562475" y="5207000"/>
          <p14:tracePt t="100427" x="4537075" y="5197475"/>
          <p14:tracePt t="100444" x="4527550" y="5180013"/>
          <p14:tracePt t="100460" x="4483100" y="5180013"/>
          <p14:tracePt t="100478" x="4429125" y="5170488"/>
          <p14:tracePt t="100495" x="4394200" y="5162550"/>
          <p14:tracePt t="100511" x="4375150" y="5162550"/>
          <p14:tracePt t="100527" x="4348163" y="5162550"/>
          <p14:tracePt t="100544" x="4330700" y="5162550"/>
          <p14:tracePt t="100560" x="4313238" y="5162550"/>
          <p14:tracePt t="100577" x="4286250" y="5162550"/>
          <p14:tracePt t="100594" x="4259263" y="5162550"/>
          <p14:tracePt t="100610" x="4241800" y="5162550"/>
          <p14:tracePt t="100627" x="4224338" y="5162550"/>
          <p14:tracePt t="100645" x="4187825" y="5162550"/>
          <p14:tracePt t="100661" x="4143375" y="5162550"/>
          <p14:tracePt t="100678" x="4071938" y="5162550"/>
          <p14:tracePt t="100695" x="4044950" y="5162550"/>
          <p14:tracePt t="100711" x="4010025" y="5162550"/>
          <p14:tracePt t="100728" x="3983038" y="5162550"/>
          <p14:tracePt t="100744" x="3956050" y="5162550"/>
          <p14:tracePt t="100761" x="3938588" y="5162550"/>
          <p14:tracePt t="100778" x="3919538" y="5162550"/>
          <p14:tracePt t="100794" x="3911600" y="5162550"/>
          <p14:tracePt t="100810" x="3884613" y="5162550"/>
          <p14:tracePt t="100827" x="3857625" y="5170488"/>
          <p14:tracePt t="100831" x="3848100" y="5170488"/>
          <p14:tracePt t="100844" x="3830638" y="5170488"/>
          <p14:tracePt t="100861" x="3813175" y="5170488"/>
          <p14:tracePt t="100879" x="3786188" y="5180013"/>
          <p14:tracePt t="100894" x="3776663" y="5180013"/>
          <p14:tracePt t="100911" x="3759200" y="5187950"/>
          <p14:tracePt t="100927" x="3751263" y="5207000"/>
          <p14:tracePt t="100944" x="3741738" y="5214938"/>
          <p14:tracePt t="100961" x="3741738" y="5233988"/>
          <p14:tracePt t="100977" x="3741738" y="5241925"/>
          <p14:tracePt t="100994" x="3741738" y="5259388"/>
          <p14:tracePt t="101011" x="3741738" y="5286375"/>
          <p14:tracePt t="101027" x="3751263" y="5305425"/>
          <p14:tracePt t="101044" x="3776663" y="5340350"/>
          <p14:tracePt t="101061" x="3795713" y="5357813"/>
          <p14:tracePt t="101079" x="3830638" y="5402263"/>
          <p14:tracePt t="101095" x="3848100" y="5438775"/>
          <p14:tracePt t="101111" x="3911600" y="5473700"/>
          <p14:tracePt t="101128" x="3973513" y="5492750"/>
          <p14:tracePt t="101144" x="4054475" y="5510213"/>
          <p14:tracePt t="101161" x="4143375" y="5519738"/>
          <p14:tracePt t="101177" x="4205288" y="5519738"/>
          <p14:tracePt t="101194" x="4259263" y="5519738"/>
          <p14:tracePt t="101211" x="4322763" y="5519738"/>
          <p14:tracePt t="101227" x="4375150" y="5519738"/>
          <p14:tracePt t="101244" x="4419600" y="5519738"/>
          <p14:tracePt t="101261" x="4465638" y="5519738"/>
          <p14:tracePt t="101279" x="4527550" y="5519738"/>
          <p14:tracePt t="101295" x="4545013" y="5519738"/>
          <p14:tracePt t="101311" x="4581525" y="5500688"/>
          <p14:tracePt t="101328" x="4616450" y="5473700"/>
          <p14:tracePt t="101345" x="4633913" y="5465763"/>
          <p14:tracePt t="101361" x="4652963" y="5448300"/>
          <p14:tracePt t="101377" x="4670425" y="5438775"/>
          <p14:tracePt t="101394" x="4670425" y="5411788"/>
          <p14:tracePt t="101411" x="4670425" y="5394325"/>
          <p14:tracePt t="101427" x="4660900" y="5376863"/>
          <p14:tracePt t="101444" x="4643438" y="5357813"/>
          <p14:tracePt t="101463" x="4633913" y="5330825"/>
          <p14:tracePt t="101479" x="4616450" y="5313363"/>
          <p14:tracePt t="101495" x="4589463" y="5295900"/>
          <p14:tracePt t="101510" x="4581525" y="5286375"/>
          <p14:tracePt t="101527" x="4554538" y="5268913"/>
          <p14:tracePt t="101543" x="4527550" y="5251450"/>
          <p14:tracePt t="101560" x="4510088" y="5241925"/>
          <p14:tracePt t="101577" x="4465638" y="5233988"/>
          <p14:tracePt t="101593" x="4446588" y="5224463"/>
          <p14:tracePt t="101610" x="4402138" y="5207000"/>
          <p14:tracePt t="101627" x="4367213" y="5187950"/>
          <p14:tracePt t="101643" x="4295775" y="5187950"/>
          <p14:tracePt t="101660" x="4232275" y="5180013"/>
          <p14:tracePt t="101676" x="4160838" y="5162550"/>
          <p14:tracePt t="101693" x="4062413" y="5143500"/>
          <p14:tracePt t="101710" x="3990975" y="5143500"/>
          <p14:tracePt t="101727" x="3965575" y="5143500"/>
          <p14:tracePt t="101745" x="3929063" y="5153025"/>
          <p14:tracePt t="101761" x="3919538" y="5162550"/>
          <p14:tracePt t="101777" x="3911600" y="5170488"/>
          <p14:tracePt t="101794" x="3902075" y="5207000"/>
          <p14:tracePt t="101811" x="3894138" y="5224463"/>
          <p14:tracePt t="101827" x="3875088" y="5233988"/>
          <p14:tracePt t="101830" x="3875088" y="5241925"/>
          <p14:tracePt t="101844" x="3875088" y="5251450"/>
          <p14:tracePt t="101861" x="3875088" y="5268913"/>
          <p14:tracePt t="101879" x="3875088" y="5305425"/>
          <p14:tracePt t="101896" x="3884613" y="5340350"/>
          <p14:tracePt t="101911" x="3894138" y="5357813"/>
          <p14:tracePt t="101927" x="3911600" y="5376863"/>
          <p14:tracePt t="101944" x="3929063" y="5394325"/>
          <p14:tracePt t="101961" x="3956050" y="5421313"/>
          <p14:tracePt t="101977" x="3990975" y="5438775"/>
          <p14:tracePt t="101995" x="4037013" y="5465763"/>
          <p14:tracePt t="102011" x="4081463" y="5483225"/>
          <p14:tracePt t="102028" x="4152900" y="5483225"/>
          <p14:tracePt t="102044" x="4214813" y="5500688"/>
          <p14:tracePt t="102061" x="4286250" y="5510213"/>
          <p14:tracePt t="102079" x="4402138" y="5510213"/>
          <p14:tracePt t="102095" x="4483100" y="5510213"/>
          <p14:tracePt t="102111" x="4572000" y="5510213"/>
          <p14:tracePt t="102128" x="4652963" y="5510213"/>
          <p14:tracePt t="102145" x="4705350" y="5483225"/>
          <p14:tracePt t="102161" x="4768850" y="5465763"/>
          <p14:tracePt t="102177" x="4795838" y="5438775"/>
          <p14:tracePt t="102194" x="4803775" y="5421313"/>
          <p14:tracePt t="102211" x="4803775" y="5394325"/>
          <p14:tracePt t="102227" x="4803775" y="5376863"/>
          <p14:tracePt t="102244" x="4786313" y="5357813"/>
          <p14:tracePt t="102261" x="4759325" y="5340350"/>
          <p14:tracePt t="102279" x="4705350" y="5305425"/>
          <p14:tracePt t="102296" x="4670425" y="5278438"/>
          <p14:tracePt t="102311" x="4616450" y="5259388"/>
          <p14:tracePt t="102328" x="4554538" y="5241925"/>
          <p14:tracePt t="102345" x="4491038" y="5214938"/>
          <p14:tracePt t="102361" x="4411663" y="5187950"/>
          <p14:tracePt t="102378" x="4322763" y="5180013"/>
          <p14:tracePt t="102394" x="4241800" y="5180013"/>
          <p14:tracePt t="102411" x="4133850" y="5153025"/>
          <p14:tracePt t="102428" x="4062413" y="5153025"/>
          <p14:tracePt t="102444" x="4000500" y="5153025"/>
          <p14:tracePt t="102461" x="3919538" y="5162550"/>
          <p14:tracePt t="102478" x="3867150" y="5197475"/>
          <p14:tracePt t="102495" x="3822700" y="5251450"/>
          <p14:tracePt t="102511" x="3813175" y="5286375"/>
          <p14:tracePt t="102528" x="3803650" y="5305425"/>
          <p14:tracePt t="102544" x="3803650" y="5340350"/>
          <p14:tracePt t="102561" x="3803650" y="5357813"/>
          <p14:tracePt t="102578" x="3803650" y="5367338"/>
          <p14:tracePt t="102594" x="3803650" y="5394325"/>
          <p14:tracePt t="102611" x="3813175" y="5402263"/>
          <p14:tracePt t="102627" x="3830638" y="5421313"/>
          <p14:tracePt t="102646" x="3857625" y="5429250"/>
          <p14:tracePt t="102662" x="3875088" y="5438775"/>
          <p14:tracePt t="102679" x="3919538" y="5456238"/>
          <p14:tracePt t="102695" x="3965575" y="5456238"/>
          <p14:tracePt t="102711" x="4027488" y="5456238"/>
          <p14:tracePt t="102728" x="4089400" y="5456238"/>
          <p14:tracePt t="102744" x="4160838" y="5456238"/>
          <p14:tracePt t="102761" x="4214813" y="5456238"/>
          <p14:tracePt t="102778" x="4259263" y="5456238"/>
          <p14:tracePt t="102794" x="4303713" y="5456238"/>
          <p14:tracePt t="102811" x="4322763" y="5456238"/>
          <p14:tracePt t="102828" x="4340225" y="5456238"/>
          <p14:tracePt t="102951" x="4330700" y="5456238"/>
          <p14:tracePt t="102959" x="4322763" y="5456238"/>
          <p14:tracePt t="102975" x="4313238" y="5456238"/>
          <p14:tracePt t="102991" x="4303713" y="5456238"/>
          <p14:tracePt t="102999" x="4286250" y="5456238"/>
          <p14:tracePt t="103031" x="4276725" y="5456238"/>
          <p14:tracePt t="103039" x="4268788" y="5448300"/>
          <p14:tracePt t="103047" x="4268788" y="5438775"/>
          <p14:tracePt t="103061" x="4259263" y="5429250"/>
          <p14:tracePt t="103080" x="4232275" y="5340350"/>
          <p14:tracePt t="103095" x="4187825" y="5207000"/>
          <p14:tracePt t="103111" x="4081463" y="4973638"/>
          <p14:tracePt t="103128" x="3929063" y="4697413"/>
          <p14:tracePt t="103145" x="3759200" y="4394200"/>
          <p14:tracePt t="103161" x="3581400" y="4081463"/>
          <p14:tracePt t="103178" x="3394075" y="3741738"/>
          <p14:tracePt t="103194" x="3402013" y="3608388"/>
          <p14:tracePt t="103211" x="3232150" y="3384550"/>
          <p14:tracePt t="103228" x="3062288" y="3232150"/>
          <p14:tracePt t="103244" x="2928938" y="3135313"/>
          <p14:tracePt t="103261" x="2822575" y="3063875"/>
          <p14:tracePt t="103279" x="2705100" y="2992438"/>
          <p14:tracePt t="103296" x="2625725" y="2973388"/>
          <p14:tracePt t="103311" x="2581275" y="2973388"/>
          <p14:tracePt t="103328" x="2517775" y="2955925"/>
          <p14:tracePt t="103345" x="2455863" y="2946400"/>
          <p14:tracePt t="103361" x="2393950" y="2928938"/>
          <p14:tracePt t="103378" x="2322513" y="2921000"/>
          <p14:tracePt t="103394" x="2259013" y="2901950"/>
          <p14:tracePt t="103411" x="2197100" y="2894013"/>
          <p14:tracePt t="103428" x="2133600" y="2884488"/>
          <p14:tracePt t="103444" x="2054225" y="2840038"/>
          <p14:tracePt t="103461" x="2000250" y="2786063"/>
          <p14:tracePt t="103478" x="1919288" y="2670175"/>
          <p14:tracePt t="103495" x="1874838" y="2571750"/>
          <p14:tracePt t="103511" x="1830388" y="2482850"/>
          <p14:tracePt t="103528" x="1795463" y="2401888"/>
          <p14:tracePt t="103544" x="1751013" y="2303463"/>
          <p14:tracePt t="103561" x="1697038" y="2224088"/>
          <p14:tracePt t="103578" x="1643063" y="2152650"/>
          <p14:tracePt t="103594" x="1633538" y="2135188"/>
          <p14:tracePt t="103611" x="1598613" y="2116138"/>
          <p14:tracePt t="103628" x="1581150" y="2116138"/>
          <p14:tracePt t="103645" x="1554163" y="2116138"/>
          <p14:tracePt t="103661" x="1536700" y="2116138"/>
          <p14:tracePt t="103678" x="1527175" y="2116138"/>
          <p14:tracePt t="103695" x="1500188" y="2125663"/>
          <p14:tracePt t="103712" x="1500188" y="2152650"/>
          <p14:tracePt t="103728" x="1482725" y="2179638"/>
          <p14:tracePt t="103744" x="1482725" y="2197100"/>
          <p14:tracePt t="103761" x="1473200" y="2214563"/>
          <p14:tracePt t="103777" x="1465263" y="2224088"/>
          <p14:tracePt t="103794" x="1465263" y="2251075"/>
          <p14:tracePt t="103810" x="1465263" y="2268538"/>
          <p14:tracePt t="103827" x="1465263" y="2278063"/>
          <p14:tracePt t="103844" x="1465263" y="2286000"/>
          <p14:tracePt t="103860" x="1465263" y="2295525"/>
          <p14:tracePt t="103877" x="1465263" y="2322513"/>
          <p14:tracePt t="103895" x="1465263" y="2339975"/>
          <p14:tracePt t="103910" x="1473200" y="2349500"/>
          <p14:tracePt t="103928" x="1482725" y="2357438"/>
          <p14:tracePt t="103944" x="1509713" y="2374900"/>
          <p14:tracePt t="103961" x="1517650" y="2393950"/>
          <p14:tracePt t="103978" x="1517650" y="2401888"/>
          <p14:tracePt t="103994" x="1527175" y="2420938"/>
          <p14:tracePt t="104167" x="1536700" y="2420938"/>
          <p14:tracePt t="104191" x="1536700" y="2411413"/>
          <p14:tracePt t="104199" x="1536700" y="2401888"/>
          <p14:tracePt t="104211" x="1536700" y="2384425"/>
          <p14:tracePt t="104228" x="1536700" y="2366963"/>
          <p14:tracePt t="104244" x="1527175" y="2330450"/>
          <p14:tracePt t="104261" x="1509713" y="2303463"/>
          <p14:tracePt t="104280" x="1500188" y="2232025"/>
          <p14:tracePt t="104295" x="1490663" y="2197100"/>
          <p14:tracePt t="104311" x="1490663" y="2179638"/>
          <p14:tracePt t="104329" x="1465263" y="2160588"/>
          <p14:tracePt t="104345" x="1465263" y="2125663"/>
          <p14:tracePt t="104361" x="1465263" y="2098675"/>
          <p14:tracePt t="104378" x="1465263" y="2044700"/>
          <p14:tracePt t="104394" x="1465263" y="2017713"/>
          <p14:tracePt t="104411" x="1473200" y="1955800"/>
          <p14:tracePt t="104428" x="1473200" y="1911350"/>
          <p14:tracePt t="104444" x="1500188" y="1874838"/>
          <p14:tracePt t="104461" x="1509713" y="1839913"/>
          <p14:tracePt t="104478" x="1527175" y="1830388"/>
          <p14:tracePt t="104495" x="1544638" y="1822450"/>
          <p14:tracePt t="104512" x="1571625" y="1822450"/>
          <p14:tracePt t="104528" x="1589088" y="1812925"/>
          <p14:tracePt t="104544" x="1633538" y="1812925"/>
          <p14:tracePt t="104561" x="1697038" y="1812925"/>
          <p14:tracePt t="104578" x="1785938" y="1812925"/>
          <p14:tracePt t="104594" x="1866900" y="1812925"/>
          <p14:tracePt t="104611" x="1946275" y="1812925"/>
          <p14:tracePt t="104628" x="2009775" y="1812925"/>
          <p14:tracePt t="104645" x="2044700" y="1812925"/>
          <p14:tracePt t="104661" x="2062163" y="1812925"/>
          <p14:tracePt t="104919" x="2054225" y="1812925"/>
          <p14:tracePt t="104928" x="2044700" y="1812925"/>
          <p14:tracePt t="104935" x="2036763" y="1822450"/>
          <p14:tracePt t="104945" x="2027238" y="1822450"/>
          <p14:tracePt t="104961" x="2000250" y="1849438"/>
          <p14:tracePt t="104978" x="1955800" y="1893888"/>
          <p14:tracePt t="104994" x="1919288" y="1955800"/>
          <p14:tracePt t="105011" x="1919288" y="2044700"/>
          <p14:tracePt t="105028" x="1946275" y="2179638"/>
          <p14:tracePt t="105044" x="2108200" y="2384425"/>
          <p14:tracePt t="105061" x="2286000" y="2517775"/>
          <p14:tracePt t="105079" x="2544763" y="2608263"/>
          <p14:tracePt t="105095" x="2795588" y="2643188"/>
          <p14:tracePt t="105111" x="2919413" y="2643188"/>
          <p14:tracePt t="105128" x="3000375" y="2643188"/>
          <p14:tracePt t="105145" x="3062288" y="2643188"/>
          <p14:tracePt t="105161" x="3071813" y="2643188"/>
          <p14:tracePt t="105232" x="3081338" y="2652713"/>
          <p14:tracePt t="105240" x="3089275" y="2660650"/>
          <p14:tracePt t="105248" x="3098800" y="2670175"/>
          <p14:tracePt t="105264" x="3116263" y="2670175"/>
          <p14:tracePt t="105278" x="3125788" y="2679700"/>
          <p14:tracePt t="105296" x="3152775" y="2679700"/>
          <p14:tracePt t="105311" x="3160713" y="2679700"/>
          <p14:tracePt t="105345" x="3170238" y="2679700"/>
          <p14:tracePt t="105361" x="3197225" y="2679700"/>
          <p14:tracePt t="105378" x="3214688" y="2679700"/>
          <p14:tracePt t="105520" x="3224213" y="2679700"/>
          <p14:tracePt t="105528" x="3224213" y="2670175"/>
          <p14:tracePt t="105536" x="3232150" y="2670175"/>
          <p14:tracePt t="105545" x="3232150" y="2660650"/>
          <p14:tracePt t="105561" x="3259138" y="2652713"/>
          <p14:tracePt t="105578" x="3268663" y="2643188"/>
          <p14:tracePt t="105595" x="3295650" y="2616200"/>
          <p14:tracePt t="105611" x="3313113" y="2571750"/>
          <p14:tracePt t="105628" x="3313113" y="2544763"/>
          <p14:tracePt t="105646" x="3303588" y="2500313"/>
          <p14:tracePt t="105661" x="3295650" y="2465388"/>
          <p14:tracePt t="105678" x="3276600" y="2428875"/>
          <p14:tracePt t="105695" x="3251200" y="2384425"/>
          <p14:tracePt t="105711" x="3251200" y="2374900"/>
          <p14:tracePt t="105951" x="3251200" y="2384425"/>
          <p14:tracePt t="105959" x="3251200" y="2401888"/>
          <p14:tracePt t="105967" x="3268663" y="2411413"/>
          <p14:tracePt t="105977" x="3276600" y="2420938"/>
          <p14:tracePt t="105994" x="3357563" y="2509838"/>
          <p14:tracePt t="106011" x="3438525" y="2563813"/>
          <p14:tracePt t="106027" x="3517900" y="2635250"/>
          <p14:tracePt t="106044" x="3652838" y="2697163"/>
          <p14:tracePt t="106061" x="3902075" y="2732088"/>
          <p14:tracePt t="106078" x="4232275" y="2732088"/>
          <p14:tracePt t="106095" x="4687888" y="2732088"/>
          <p14:tracePt t="106111" x="4894263" y="2732088"/>
          <p14:tracePt t="106127" x="5000625" y="2732088"/>
          <p14:tracePt t="106144" x="5064125" y="2724150"/>
          <p14:tracePt t="106160" x="5081588" y="2714625"/>
          <p14:tracePt t="106177" x="5072063" y="2706688"/>
          <p14:tracePt t="106194" x="5054600" y="2697163"/>
          <p14:tracePt t="106211" x="5027613" y="2670175"/>
          <p14:tracePt t="106228" x="4992688" y="2660650"/>
          <p14:tracePt t="106245" x="4983163" y="2652713"/>
          <p14:tracePt t="106262" x="4973638" y="2643188"/>
          <p14:tracePt t="106278" x="4946650" y="2625725"/>
          <p14:tracePt t="106311" x="4946650" y="2608263"/>
          <p14:tracePt t="106359" x="4938713" y="2608263"/>
          <p14:tracePt t="106375" x="4929188" y="2608263"/>
          <p14:tracePt t="106383" x="4921250" y="2608263"/>
          <p14:tracePt t="106399" x="4911725" y="2608263"/>
          <p14:tracePt t="106410" x="4902200" y="2616200"/>
          <p14:tracePt t="106427" x="4867275" y="2616200"/>
          <p14:tracePt t="106444" x="4848225" y="2625725"/>
          <p14:tracePt t="106460" x="4830763" y="2635250"/>
          <p14:tracePt t="106477" x="4803775" y="2643188"/>
          <p14:tracePt t="106494" x="4795838" y="2660650"/>
          <p14:tracePt t="106510" x="4776788" y="2670175"/>
          <p14:tracePt t="106528" x="4776788" y="2679700"/>
          <p14:tracePt t="106584" x="4776788" y="2697163"/>
          <p14:tracePt t="106632" x="4786313" y="2706688"/>
          <p14:tracePt t="106640" x="4795838" y="2706688"/>
          <p14:tracePt t="106648" x="4803775" y="2706688"/>
          <p14:tracePt t="106661" x="4822825" y="2706688"/>
          <p14:tracePt t="106678" x="4867275" y="2697163"/>
          <p14:tracePt t="106695" x="4902200" y="2687638"/>
          <p14:tracePt t="106712" x="4938713" y="2670175"/>
          <p14:tracePt t="106728" x="4946650" y="2652713"/>
          <p14:tracePt t="106745" x="4973638" y="2598738"/>
          <p14:tracePt t="106761" x="4973638" y="2571750"/>
          <p14:tracePt t="106778" x="4973638" y="2527300"/>
          <p14:tracePt t="106795" x="4965700" y="2492375"/>
          <p14:tracePt t="106811" x="4956175" y="2455863"/>
          <p14:tracePt t="106828" x="4946650" y="2455863"/>
          <p14:tracePt t="106912" x="4946650" y="2473325"/>
          <p14:tracePt t="106928" x="4946650" y="2482850"/>
          <p14:tracePt t="106944" x="4946650" y="2492375"/>
          <p14:tracePt t="106960" x="4956175" y="2500313"/>
          <p14:tracePt t="106968" x="4965700" y="2509838"/>
          <p14:tracePt t="106978" x="4965700" y="2517775"/>
          <p14:tracePt t="106995" x="5000625" y="2544763"/>
          <p14:tracePt t="107011" x="5045075" y="2571750"/>
          <p14:tracePt t="107028" x="5089525" y="2608263"/>
          <p14:tracePt t="107045" x="5153025" y="2643188"/>
          <p14:tracePt t="107061" x="5278438" y="2697163"/>
          <p14:tracePt t="107078" x="5375275" y="2741613"/>
          <p14:tracePt t="107096" x="5473700" y="2778125"/>
          <p14:tracePt t="107112" x="5545138" y="2822575"/>
          <p14:tracePt t="107128" x="5608638" y="2840038"/>
          <p14:tracePt t="107145" x="5608638" y="2867025"/>
          <p14:tracePt t="107178" x="5608638" y="2874963"/>
          <p14:tracePt t="107195" x="5599113" y="2884488"/>
          <p14:tracePt t="107211" x="5589588" y="2884488"/>
          <p14:tracePt t="107228" x="5589588" y="2894013"/>
          <p14:tracePt t="107368" x="5589588" y="2901950"/>
          <p14:tracePt t="107384" x="5608638" y="2901950"/>
          <p14:tracePt t="107393" x="5616575" y="2901950"/>
          <p14:tracePt t="107400" x="5653088" y="2901950"/>
          <p14:tracePt t="107411" x="5661025" y="2901950"/>
          <p14:tracePt t="107428" x="5741988" y="2921000"/>
          <p14:tracePt t="107445" x="5894388" y="2921000"/>
          <p14:tracePt t="107461" x="6018213" y="2911475"/>
          <p14:tracePt t="107478" x="6116638" y="2884488"/>
          <p14:tracePt t="107496" x="6180138" y="2849563"/>
          <p14:tracePt t="107512" x="6224588" y="2822575"/>
          <p14:tracePt t="107528" x="6232525" y="2813050"/>
          <p14:tracePt t="107545" x="6232525" y="2795588"/>
          <p14:tracePt t="107561" x="6232525" y="2786063"/>
          <p14:tracePt t="107579" x="6232525" y="2778125"/>
          <p14:tracePt t="107595" x="6224588" y="2768600"/>
          <p14:tracePt t="107611" x="6207125" y="2741613"/>
          <p14:tracePt t="107628" x="6197600" y="2732088"/>
          <p14:tracePt t="107646" x="6197600" y="2724150"/>
          <p14:tracePt t="107662" x="6197600" y="2714625"/>
          <p14:tracePt t="107696" x="6215063" y="2714625"/>
          <p14:tracePt t="107736" x="6224588" y="2714625"/>
          <p14:tracePt t="107752" x="6232525" y="2714625"/>
          <p14:tracePt t="107769" x="6242050" y="2714625"/>
          <p14:tracePt t="107776" x="6251575" y="2714625"/>
          <p14:tracePt t="107784" x="6278563" y="2714625"/>
          <p14:tracePt t="107795" x="6286500" y="2714625"/>
          <p14:tracePt t="107811" x="6330950" y="2714625"/>
          <p14:tracePt t="107828" x="6394450" y="2714625"/>
          <p14:tracePt t="107832" x="6402388" y="2714625"/>
          <p14:tracePt t="107845" x="6421438" y="2714625"/>
          <p14:tracePt t="107861" x="6465888" y="2714625"/>
          <p14:tracePt t="107878" x="6500813" y="2714625"/>
          <p14:tracePt t="107896" x="6554788" y="2714625"/>
          <p14:tracePt t="107912" x="6599238" y="2714625"/>
          <p14:tracePt t="107928" x="6643688" y="2714625"/>
          <p14:tracePt t="107945" x="6661150" y="2714625"/>
          <p14:tracePt t="107962" x="6670675" y="2714625"/>
          <p14:tracePt t="108008" x="6661150" y="2714625"/>
          <p14:tracePt t="108017" x="6653213" y="2714625"/>
          <p14:tracePt t="108028" x="6626225" y="2714625"/>
          <p14:tracePt t="108045" x="6608763" y="2714625"/>
          <p14:tracePt t="108061" x="6589713" y="2714625"/>
          <p14:tracePt t="108079" x="6581775" y="2714625"/>
          <p14:tracePt t="108135" x="6589713" y="2714625"/>
          <p14:tracePt t="108143" x="6599238" y="2714625"/>
          <p14:tracePt t="108151" x="6608763" y="2714625"/>
          <p14:tracePt t="108161" x="6616700" y="2714625"/>
          <p14:tracePt t="108178" x="6680200" y="2714625"/>
          <p14:tracePt t="108194" x="6786563" y="2697163"/>
          <p14:tracePt t="108211" x="7027863" y="2652713"/>
          <p14:tracePt t="108227" x="7224713" y="2616200"/>
          <p14:tracePt t="108244" x="7473950" y="2581275"/>
          <p14:tracePt t="108260" x="7715250" y="2544763"/>
          <p14:tracePt t="108277" x="7974013" y="2509838"/>
          <p14:tracePt t="108294" x="8215313" y="2492375"/>
          <p14:tracePt t="108312" x="8518525" y="2492375"/>
          <p14:tracePt t="108328" x="8688388" y="2492375"/>
          <p14:tracePt t="108345" x="8840788" y="2492375"/>
          <p14:tracePt t="108362" x="8921750" y="2465388"/>
          <p14:tracePt t="108378" x="8974138" y="2428875"/>
          <p14:tracePt t="108395" x="9055100" y="2374900"/>
          <p14:tracePt t="108411" x="9072563" y="2339975"/>
          <p14:tracePt t="108428" x="9082088" y="2312988"/>
          <p14:tracePt t="108445" x="9090025" y="2278063"/>
          <p14:tracePt t="108461" x="9090025" y="2251075"/>
          <p14:tracePt t="108478" x="9082088" y="2214563"/>
          <p14:tracePt t="108496" x="9064625" y="2170113"/>
          <p14:tracePt t="108512" x="9064625" y="2152650"/>
          <p14:tracePt t="108528" x="9045575" y="2116138"/>
          <p14:tracePt t="108545" x="9037638" y="2108200"/>
          <p14:tracePt t="108561" x="9028113" y="2081213"/>
          <p14:tracePt t="108578" x="9018588" y="2054225"/>
          <p14:tracePt t="108595" x="9001125" y="2027238"/>
          <p14:tracePt t="108611" x="8966200" y="2000250"/>
          <p14:tracePt t="108628" x="8929688" y="1973263"/>
          <p14:tracePt t="108646" x="8912225" y="1955800"/>
          <p14:tracePt t="108662" x="8875713" y="1955800"/>
          <p14:tracePt t="108678" x="8850313" y="1946275"/>
          <p14:tracePt t="108696" x="8769350" y="1928813"/>
          <p14:tracePt t="108712" x="8707438" y="1928813"/>
          <p14:tracePt t="108728" x="8626475" y="1911350"/>
          <p14:tracePt t="108745" x="8564563" y="1911350"/>
          <p14:tracePt t="108762" x="8518525" y="1911350"/>
          <p14:tracePt t="108779" x="8429625" y="1928813"/>
          <p14:tracePt t="108795" x="8375650" y="1946275"/>
          <p14:tracePt t="108812" x="8331200" y="1965325"/>
          <p14:tracePt t="108828" x="8286750" y="1982788"/>
          <p14:tracePt t="108845" x="8251825" y="2017713"/>
          <p14:tracePt t="108848" x="8224838" y="2044700"/>
          <p14:tracePt t="108861" x="8224838" y="2054225"/>
          <p14:tracePt t="108878" x="8197850" y="2089150"/>
          <p14:tracePt t="108896" x="8135938" y="2160588"/>
          <p14:tracePt t="108912" x="8108950" y="2224088"/>
          <p14:tracePt t="108928" x="8099425" y="2278063"/>
          <p14:tracePt t="108945" x="8072438" y="2322513"/>
          <p14:tracePt t="108962" x="8064500" y="2366963"/>
          <p14:tracePt t="108978" x="8037513" y="2428875"/>
          <p14:tracePt t="108995" x="8027988" y="2455863"/>
          <p14:tracePt t="109012" x="8027988" y="2492375"/>
          <p14:tracePt t="109028" x="8027988" y="2527300"/>
          <p14:tracePt t="109045" x="8027988" y="2571750"/>
          <p14:tracePt t="109062" x="8027988" y="2598738"/>
          <p14:tracePt t="109078" x="8027988" y="2635250"/>
          <p14:tracePt t="109096" x="8054975" y="2687638"/>
          <p14:tracePt t="109113" x="8054975" y="2706688"/>
          <p14:tracePt t="109129" x="8072438" y="2741613"/>
          <p14:tracePt t="109145" x="8089900" y="2759075"/>
          <p14:tracePt t="109162" x="8116888" y="2795588"/>
          <p14:tracePt t="109178" x="8135938" y="2830513"/>
          <p14:tracePt t="109195" x="8161338" y="2857500"/>
          <p14:tracePt t="109212" x="8180388" y="2884488"/>
          <p14:tracePt t="109228" x="8215313" y="2911475"/>
          <p14:tracePt t="109245" x="8251825" y="2938463"/>
          <p14:tracePt t="109262" x="8278813" y="2946400"/>
          <p14:tracePt t="109278" x="8313738" y="2946400"/>
          <p14:tracePt t="109296" x="8367713" y="2955925"/>
          <p14:tracePt t="109313" x="8412163" y="2965450"/>
          <p14:tracePt t="109328" x="8466138" y="2965450"/>
          <p14:tracePt t="109345" x="8528050" y="2965450"/>
          <p14:tracePt t="109362" x="8609013" y="2965450"/>
          <p14:tracePt t="109378" x="8670925" y="2965450"/>
          <p14:tracePt t="109395" x="8724900" y="2965450"/>
          <p14:tracePt t="109412" x="8769350" y="2965450"/>
          <p14:tracePt t="109428" x="8813800" y="2955925"/>
          <p14:tracePt t="109445" x="8885238" y="2928938"/>
          <p14:tracePt t="109462" x="8929688" y="2894013"/>
          <p14:tracePt t="109478" x="8956675" y="2857500"/>
          <p14:tracePt t="109497" x="8974138" y="2768600"/>
          <p14:tracePt t="109513" x="8993188" y="2724150"/>
          <p14:tracePt t="109528" x="9001125" y="2679700"/>
          <p14:tracePt t="109545" x="9028113" y="2643188"/>
          <p14:tracePt t="109562" x="9028113" y="2598738"/>
          <p14:tracePt t="109578" x="9037638" y="2554288"/>
          <p14:tracePt t="109595" x="9037638" y="2509838"/>
          <p14:tracePt t="109612" x="9037638" y="2465388"/>
          <p14:tracePt t="109628" x="9037638" y="2401888"/>
          <p14:tracePt t="109645" x="9010650" y="2357438"/>
          <p14:tracePt t="109662" x="8993188" y="2339975"/>
          <p14:tracePt t="109678" x="8966200" y="2312988"/>
          <p14:tracePt t="109697" x="8912225" y="2268538"/>
          <p14:tracePt t="109713" x="8902700" y="2259013"/>
          <p14:tracePt t="109728" x="8894763" y="2241550"/>
          <p14:tracePt t="109745" x="8875713" y="2214563"/>
          <p14:tracePt t="109762" x="8867775" y="2206625"/>
          <p14:tracePt t="109779" x="8840788" y="2187575"/>
          <p14:tracePt t="109795" x="8813800" y="2160588"/>
          <p14:tracePt t="109812" x="8778875" y="2152650"/>
          <p14:tracePt t="109829" x="8742363" y="2143125"/>
          <p14:tracePt t="109845" x="8715375" y="2135188"/>
          <p14:tracePt t="109862" x="8688388" y="2125663"/>
          <p14:tracePt t="109881" x="8653463" y="2098675"/>
          <p14:tracePt t="109897" x="8626475" y="2098675"/>
          <p14:tracePt t="109912" x="8582025" y="2098675"/>
          <p14:tracePt t="109928" x="8537575" y="2089150"/>
          <p14:tracePt t="109945" x="8493125" y="2089150"/>
          <p14:tracePt t="109962" x="8439150" y="2089150"/>
          <p14:tracePt t="109978" x="8394700" y="2089150"/>
          <p14:tracePt t="109995" x="8331200" y="2089150"/>
          <p14:tracePt t="110012" x="8269288" y="2089150"/>
          <p14:tracePt t="110028" x="8207375" y="2089150"/>
          <p14:tracePt t="110045" x="8161338" y="2089150"/>
          <p14:tracePt t="110062" x="8089900" y="2098675"/>
          <p14:tracePt t="110079" x="8045450" y="2116138"/>
          <p14:tracePt t="110096" x="8001000" y="2135188"/>
          <p14:tracePt t="110113" x="7966075" y="2143125"/>
          <p14:tracePt t="110128" x="7929563" y="2179638"/>
          <p14:tracePt t="110145" x="7912100" y="2197100"/>
          <p14:tracePt t="110162" x="7902575" y="2214563"/>
          <p14:tracePt t="110178" x="7875588" y="2241550"/>
          <p14:tracePt t="110195" x="7867650" y="2268538"/>
          <p14:tracePt t="110212" x="7850188" y="2295525"/>
          <p14:tracePt t="110229" x="7823200" y="2322513"/>
          <p14:tracePt t="110245" x="7804150" y="2357438"/>
          <p14:tracePt t="110262" x="7796213" y="2374900"/>
          <p14:tracePt t="110278" x="7786688" y="2393950"/>
          <p14:tracePt t="110297" x="7769225" y="2438400"/>
          <p14:tracePt t="110313" x="7769225" y="2482850"/>
          <p14:tracePt t="110329" x="7769225" y="2509838"/>
          <p14:tracePt t="110345" x="7769225" y="2554288"/>
          <p14:tracePt t="110362" x="7778750" y="2589213"/>
          <p14:tracePt t="110378" x="7778750" y="2608263"/>
          <p14:tracePt t="110395" x="7796213" y="2643188"/>
          <p14:tracePt t="110412" x="7804150" y="2660650"/>
          <p14:tracePt t="110428" x="7831138" y="2697163"/>
          <p14:tracePt t="110445" x="7858125" y="2732088"/>
          <p14:tracePt t="110462" x="7894638" y="2759075"/>
          <p14:tracePt t="110478" x="7939088" y="2786063"/>
          <p14:tracePt t="110497" x="8018463" y="2813050"/>
          <p14:tracePt t="110513" x="8072438" y="2830513"/>
          <p14:tracePt t="110529" x="8108950" y="2849563"/>
          <p14:tracePt t="110545" x="8153400" y="2857500"/>
          <p14:tracePt t="110562" x="8215313" y="2857500"/>
          <p14:tracePt t="110578" x="8269288" y="2874963"/>
          <p14:tracePt t="110595" x="8323263" y="2874963"/>
          <p14:tracePt t="110612" x="8375650" y="2874963"/>
          <p14:tracePt t="110628" x="8429625" y="2874963"/>
          <p14:tracePt t="110646" x="8518525" y="2874963"/>
          <p14:tracePt t="110662" x="8564563" y="2874963"/>
          <p14:tracePt t="110678" x="8582025" y="2822575"/>
          <p14:tracePt t="110697" x="8688388" y="2786063"/>
          <p14:tracePt t="110713" x="8732838" y="2741613"/>
          <p14:tracePt t="110729" x="8778875" y="2706688"/>
          <p14:tracePt t="110745" x="8813800" y="2670175"/>
          <p14:tracePt t="110762" x="8840788" y="2635250"/>
          <p14:tracePt t="110779" x="8850313" y="2608263"/>
          <p14:tracePt t="110795" x="8858250" y="2571750"/>
          <p14:tracePt t="110811" x="8867775" y="2527300"/>
          <p14:tracePt t="110828" x="8867775" y="2446338"/>
          <p14:tracePt t="110844" x="8885238" y="2401888"/>
          <p14:tracePt t="110861" x="8885238" y="2357438"/>
          <p14:tracePt t="110879" x="8885238" y="2330450"/>
          <p14:tracePt t="110896" x="8885238" y="2295525"/>
          <p14:tracePt t="110913" x="8885238" y="2268538"/>
          <p14:tracePt t="110928" x="8875713" y="2232025"/>
          <p14:tracePt t="110945" x="8875713" y="2214563"/>
          <p14:tracePt t="110962" x="8867775" y="2179638"/>
          <p14:tracePt t="110978" x="8858250" y="2143125"/>
          <p14:tracePt t="110995" x="8840788" y="2125663"/>
          <p14:tracePt t="111012" x="8804275" y="2098675"/>
          <p14:tracePt t="111029" x="8796338" y="2081213"/>
          <p14:tracePt t="111045" x="8796338" y="2063750"/>
          <p14:tracePt t="111062" x="8786813" y="2054225"/>
          <p14:tracePt t="111078" x="8778875" y="2044700"/>
          <p14:tracePt t="111096" x="8751888" y="2027238"/>
          <p14:tracePt t="111113" x="8742363" y="2009775"/>
          <p14:tracePt t="111129" x="8715375" y="1992313"/>
          <p14:tracePt t="111146" x="8688388" y="1982788"/>
          <p14:tracePt t="111162" x="8670925" y="1973263"/>
          <p14:tracePt t="111179" x="8636000" y="1965325"/>
          <p14:tracePt t="111195" x="8616950" y="1965325"/>
          <p14:tracePt t="111212" x="8589963" y="1938338"/>
          <p14:tracePt t="111228" x="8555038" y="1938338"/>
          <p14:tracePt t="111245" x="8493125" y="1938338"/>
          <p14:tracePt t="111262" x="8439150" y="1928813"/>
          <p14:tracePt t="111280" x="8367713" y="1928813"/>
          <p14:tracePt t="111296" x="8340725" y="1928813"/>
          <p14:tracePt t="111312" x="8304213" y="1928813"/>
          <p14:tracePt t="111328" x="8286750" y="1928813"/>
          <p14:tracePt t="111344" x="8251825" y="1928813"/>
          <p14:tracePt t="111361" x="8242300" y="1938338"/>
          <p14:tracePt t="111378" x="8224838" y="1938338"/>
          <p14:tracePt t="111394" x="8215313" y="1946275"/>
          <p14:tracePt t="111411" x="8188325" y="1955800"/>
          <p14:tracePt t="111427" x="8170863" y="1955800"/>
          <p14:tracePt t="111444" x="8161338" y="1965325"/>
          <p14:tracePt t="111462" x="8143875" y="1965325"/>
          <p14:tracePt t="111479" x="8126413" y="1982788"/>
          <p14:tracePt t="111495" x="8108950" y="2000250"/>
          <p14:tracePt t="111513" x="8089900" y="2009775"/>
          <p14:tracePt t="111545" x="8081963" y="2017713"/>
          <p14:tracePt t="111721" x="8081963" y="2027238"/>
          <p14:tracePt t="111729" x="8072438" y="2027238"/>
          <p14:tracePt t="111785" x="8072438" y="2036763"/>
          <p14:tracePt t="111801" x="8064500" y="2054225"/>
          <p14:tracePt t="111857" x="8045450" y="2054225"/>
          <p14:tracePt t="111865" x="8045450" y="2063750"/>
          <p14:tracePt t="112241" x="8037513" y="2063750"/>
          <p14:tracePt t="112249" x="8027988" y="2063750"/>
          <p14:tracePt t="112262" x="8018463" y="2063750"/>
          <p14:tracePt t="112279" x="8001000" y="2063750"/>
          <p14:tracePt t="112295" x="7966075" y="2063750"/>
          <p14:tracePt t="112312" x="7939088" y="2071688"/>
          <p14:tracePt t="112328" x="7902575" y="2108200"/>
          <p14:tracePt t="112345" x="7867650" y="2135188"/>
          <p14:tracePt t="112361" x="7823200" y="2160588"/>
          <p14:tracePt t="112378" x="7759700" y="2197100"/>
          <p14:tracePt t="112395" x="7680325" y="2224088"/>
          <p14:tracePt t="112411" x="7635875" y="2259013"/>
          <p14:tracePt t="112428" x="7599363" y="2295525"/>
          <p14:tracePt t="112445" x="7554913" y="2357438"/>
          <p14:tracePt t="112462" x="7518400" y="2393950"/>
          <p14:tracePt t="112479" x="7493000" y="2438400"/>
          <p14:tracePt t="112495" x="7493000" y="2473325"/>
          <p14:tracePt t="112969" x="7493000" y="2482850"/>
          <p14:tracePt t="112993" x="7483475" y="2482850"/>
          <p14:tracePt t="113017" x="7473950" y="2482850"/>
          <p14:tracePt t="113025" x="7466013" y="2482850"/>
          <p14:tracePt t="113049" x="7456488" y="2482850"/>
          <p14:tracePt t="113057" x="7446963" y="2482850"/>
          <p14:tracePt t="113097" x="7421563" y="2482850"/>
          <p14:tracePt t="113129" x="7412038" y="2482850"/>
          <p14:tracePt t="113153" x="7402513" y="2482850"/>
          <p14:tracePt t="113161" x="7394575" y="2482850"/>
          <p14:tracePt t="113169" x="7385050" y="2482850"/>
          <p14:tracePt t="113179" x="7367588" y="2482850"/>
          <p14:tracePt t="113195" x="7350125" y="2482850"/>
          <p14:tracePt t="113212" x="7331075" y="2482850"/>
          <p14:tracePt t="113229" x="7296150" y="2492375"/>
          <p14:tracePt t="113246" x="7224713" y="2509838"/>
          <p14:tracePt t="113262" x="7161213" y="2527300"/>
          <p14:tracePt t="113279" x="7089775" y="2554288"/>
          <p14:tracePt t="113295" x="6973888" y="2571750"/>
          <p14:tracePt t="113313" x="6724650" y="2616200"/>
          <p14:tracePt t="113329" x="6554788" y="2643188"/>
          <p14:tracePt t="113346" x="6367463" y="2660650"/>
          <p14:tracePt t="113362" x="6135688" y="2697163"/>
          <p14:tracePt t="113379" x="5875338" y="2697163"/>
          <p14:tracePt t="113396" x="5589588" y="2714625"/>
          <p14:tracePt t="113412" x="5313363" y="2768600"/>
          <p14:tracePt t="113429" x="5072063" y="2803525"/>
          <p14:tracePt t="113445" x="4776788" y="2822575"/>
          <p14:tracePt t="113462" x="4616450" y="2822575"/>
          <p14:tracePt t="113479" x="4473575" y="2822575"/>
          <p14:tracePt t="113495" x="4419600" y="2822575"/>
          <p14:tracePt t="113512" x="4429125" y="2830513"/>
          <p14:tracePt t="113865" x="4411663" y="2830513"/>
          <p14:tracePt t="113889" x="4419600" y="2830513"/>
          <p14:tracePt t="113897" x="4394200" y="2830513"/>
          <p14:tracePt t="113921" x="4384675" y="2830513"/>
          <p14:tracePt t="113937" x="4402138" y="2840038"/>
          <p14:tracePt t="113945" x="4465638" y="2901950"/>
          <p14:tracePt t="113961" x="4456113" y="2901950"/>
          <p14:tracePt t="113969" x="4446588" y="2901950"/>
          <p14:tracePt t="113979" x="4438650" y="2901950"/>
          <p14:tracePt t="113996" x="4419600" y="2901950"/>
          <p14:tracePt t="114012" x="4411663" y="2901950"/>
          <p14:tracePt t="114029" x="4375150" y="2901950"/>
          <p14:tracePt t="114046" x="4367213" y="2901950"/>
          <p14:tracePt t="114062" x="4313238" y="2894013"/>
          <p14:tracePt t="114079" x="4268788" y="2884488"/>
          <p14:tracePt t="114095" x="4179888" y="2867025"/>
          <p14:tracePt t="114113" x="4017963" y="2840038"/>
          <p14:tracePt t="114129" x="3911600" y="2830513"/>
          <p14:tracePt t="114146" x="3813175" y="2813050"/>
          <p14:tracePt t="114162" x="3697288" y="2795588"/>
          <p14:tracePt t="114179" x="3608388" y="2795588"/>
          <p14:tracePt t="114196" x="3509963" y="2795588"/>
          <p14:tracePt t="114212" x="3367088" y="2795588"/>
          <p14:tracePt t="114229" x="3259138" y="2795588"/>
          <p14:tracePt t="114245" x="3152775" y="2795588"/>
          <p14:tracePt t="114262" x="3036888" y="2795588"/>
          <p14:tracePt t="114279" x="2901950" y="2795588"/>
          <p14:tracePt t="114296" x="2813050" y="2795588"/>
          <p14:tracePt t="114313" x="2660650" y="2795588"/>
          <p14:tracePt t="114329" x="2589213" y="2795588"/>
          <p14:tracePt t="114346" x="2527300" y="2795588"/>
          <p14:tracePt t="114362" x="2446338" y="2803525"/>
          <p14:tracePt t="114379" x="2357438" y="2813050"/>
          <p14:tracePt t="114396" x="2214563" y="2894013"/>
          <p14:tracePt t="114412" x="2108200" y="2901950"/>
          <p14:tracePt t="114429" x="2044700" y="2921000"/>
          <p14:tracePt t="115186" x="2036763" y="2901950"/>
          <p14:tracePt t="115257" x="2017713" y="2894013"/>
          <p14:tracePt t="115273" x="2009775" y="2894013"/>
          <p14:tracePt t="115282" x="2009775" y="2884488"/>
          <p14:tracePt t="115329" x="2000250" y="2884488"/>
          <p14:tracePt t="115346" x="2000250" y="2874963"/>
          <p14:tracePt t="115361" x="1990725" y="2874963"/>
          <p14:tracePt t="115401" x="1982788" y="2874963"/>
          <p14:tracePt t="115433" x="1982788" y="2867025"/>
          <p14:tracePt t="115905" x="1990725" y="2867025"/>
          <p14:tracePt t="115913" x="2000250" y="2867025"/>
          <p14:tracePt t="115930" x="2009775" y="2867025"/>
          <p14:tracePt t="115937" x="2027238" y="2867025"/>
          <p14:tracePt t="115946" x="2036763" y="2874963"/>
          <p14:tracePt t="115962" x="2054225" y="2874963"/>
          <p14:tracePt t="115979" x="2062163" y="2884488"/>
          <p14:tracePt t="115997" x="2081213" y="2911475"/>
          <p14:tracePt t="116012" x="2116138" y="2928938"/>
          <p14:tracePt t="116029" x="2160588" y="2955925"/>
          <p14:tracePt t="116046" x="2197100" y="2992438"/>
          <p14:tracePt t="116062" x="2259013" y="3027363"/>
          <p14:tracePt t="116079" x="2276475" y="3044825"/>
          <p14:tracePt t="116096" x="2312988" y="3081338"/>
          <p14:tracePt t="116113" x="2347913" y="3135313"/>
          <p14:tracePt t="116129" x="2438400" y="3251200"/>
          <p14:tracePt t="116146" x="2482850" y="3322638"/>
          <p14:tracePt t="116162" x="2509838" y="3384550"/>
          <p14:tracePt t="116179" x="2544763" y="3465513"/>
          <p14:tracePt t="116196" x="2554288" y="3536950"/>
          <p14:tracePt t="116212" x="2581275" y="3581400"/>
          <p14:tracePt t="116229" x="2589213" y="3625850"/>
          <p14:tracePt t="116246" x="2598738" y="3643313"/>
          <p14:tracePt t="116262" x="2616200" y="3652838"/>
          <p14:tracePt t="116279" x="2625725" y="3652838"/>
          <p14:tracePt t="116610" x="2633663" y="3652838"/>
          <p14:tracePt t="116617" x="2633663" y="3662363"/>
          <p14:tracePt t="116629" x="2643188" y="3662363"/>
          <p14:tracePt t="116650" x="2652713" y="3662363"/>
          <p14:tracePt t="116666" x="2660650" y="3662363"/>
          <p14:tracePt t="116682" x="2670175" y="3662363"/>
          <p14:tracePt t="116696" x="2679700" y="3662363"/>
          <p14:tracePt t="116713" x="2705100" y="3662363"/>
          <p14:tracePt t="116729" x="2714625" y="3670300"/>
          <p14:tracePt t="116746" x="2714625" y="3687763"/>
          <p14:tracePt t="116763" x="2714625" y="3706813"/>
          <p14:tracePt t="116779" x="2724150" y="3724275"/>
          <p14:tracePt t="116796" x="2724150" y="3741738"/>
          <p14:tracePt t="116812" x="2732088" y="3778250"/>
          <p14:tracePt t="116829" x="2732088" y="3795713"/>
          <p14:tracePt t="116846" x="2741613" y="3805238"/>
          <p14:tracePt t="116863" x="2751138" y="3830638"/>
          <p14:tracePt t="116879" x="2751138" y="3849688"/>
          <p14:tracePt t="116896" x="2751138" y="3857625"/>
          <p14:tracePt t="116913" x="2768600" y="3867150"/>
          <p14:tracePt t="116931" x="2768600" y="3876675"/>
          <p14:tracePt t="116986" x="2768600" y="3894138"/>
          <p14:tracePt t="117058" x="2776538" y="3894138"/>
          <p14:tracePt t="117106" x="2786063" y="3902075"/>
          <p14:tracePt t="117138" x="2795588" y="3911600"/>
          <p14:tracePt t="117146" x="2803525" y="3921125"/>
          <p14:tracePt t="117154" x="2813050" y="3929063"/>
          <p14:tracePt t="117163" x="2822575" y="3938588"/>
          <p14:tracePt t="117179" x="2847975" y="3956050"/>
          <p14:tracePt t="117196" x="2867025" y="3992563"/>
          <p14:tracePt t="117213" x="2894013" y="4027488"/>
          <p14:tracePt t="117229" x="2919413" y="4090988"/>
          <p14:tracePt t="117246" x="2946400" y="4135438"/>
          <p14:tracePt t="117263" x="2990850" y="4197350"/>
          <p14:tracePt t="117280" x="3027363" y="4268788"/>
          <p14:tracePt t="117298" x="3098800" y="4349750"/>
          <p14:tracePt t="117312" x="3098800" y="4357688"/>
          <p14:tracePt t="117329" x="3170238" y="4438650"/>
          <p14:tracePt t="117345" x="3205163" y="4492625"/>
          <p14:tracePt t="117363" x="3241675" y="4537075"/>
          <p14:tracePt t="117380" x="3276600" y="4581525"/>
          <p14:tracePt t="117396" x="3340100" y="4643438"/>
          <p14:tracePt t="117413" x="3348038" y="4643438"/>
          <p14:tracePt t="117429" x="3384550" y="4679950"/>
          <p14:tracePt t="117446" x="3429000" y="4679950"/>
          <p14:tracePt t="117463" x="3357563" y="4625975"/>
          <p14:tracePt t="117479" x="3394075" y="4635500"/>
          <p14:tracePt t="117496" x="3536950" y="4697413"/>
          <p14:tracePt t="117514" x="3633788" y="4768850"/>
          <p14:tracePt t="117530" x="3670300" y="4805363"/>
          <p14:tracePt t="117546" x="3679825" y="4822825"/>
          <p14:tracePt t="117563" x="3687763" y="4857750"/>
          <p14:tracePt t="117579" x="3687763" y="4876800"/>
          <p14:tracePt t="117596" x="3687763" y="4884738"/>
          <p14:tracePt t="117613" x="3687763" y="4911725"/>
          <p14:tracePt t="117629" x="3687763" y="4929188"/>
          <p14:tracePt t="117646" x="3687763" y="4938713"/>
          <p14:tracePt t="117663" x="3687763" y="4956175"/>
          <p14:tracePt t="117679" x="3687763" y="4973638"/>
          <p14:tracePt t="117696" x="3705225" y="4983163"/>
          <p14:tracePt t="117713" x="3705225" y="5000625"/>
          <p14:tracePt t="117729" x="3705225" y="5010150"/>
          <p14:tracePt t="117746" x="3724275" y="5027613"/>
          <p14:tracePt t="117763" x="3724275" y="5045075"/>
          <p14:tracePt t="117796" x="3732213" y="5054600"/>
          <p14:tracePt t="117813" x="3751263" y="5072063"/>
          <p14:tracePt t="117829" x="3768725" y="5108575"/>
          <p14:tracePt t="117846" x="3786188" y="5153025"/>
          <p14:tracePt t="117863" x="3795713" y="5170488"/>
          <p14:tracePt t="117879" x="3830638" y="5207000"/>
          <p14:tracePt t="117897" x="3848100" y="5224463"/>
          <p14:tracePt t="117914" x="3875088" y="5259388"/>
          <p14:tracePt t="117930" x="3911600" y="5278438"/>
          <p14:tracePt t="117946" x="3929063" y="5295900"/>
          <p14:tracePt t="117963" x="3946525" y="5295900"/>
          <p14:tracePt t="117979" x="3973513" y="5295900"/>
          <p14:tracePt t="117996" x="3983038" y="5295900"/>
          <p14:tracePt t="118178" x="3990975" y="5295900"/>
          <p14:tracePt t="118202" x="4000500" y="5295900"/>
          <p14:tracePt t="118242" x="4010025" y="5295900"/>
          <p14:tracePt t="118282" x="4017963" y="5295900"/>
          <p14:tracePt t="118306" x="4027488" y="5295900"/>
          <p14:tracePt t="118331" x="4044950" y="5295900"/>
          <p14:tracePt t="118363" x="4044950" y="5286375"/>
          <p14:tracePt t="118386" x="4054475" y="5286375"/>
          <p14:tracePt t="118426" x="4054475" y="5278438"/>
          <p14:tracePt t="118434" x="4062413" y="5278438"/>
          <p14:tracePt t="118490" x="4071938" y="5278438"/>
          <p14:tracePt t="118498" x="4071938" y="5268913"/>
          <p14:tracePt t="118506" x="4071938" y="5259388"/>
          <p14:tracePt t="118523" x="4081463" y="5259388"/>
          <p14:tracePt t="118538" x="4081463" y="5251450"/>
          <p14:tracePt t="118547" x="4089400" y="5251450"/>
          <p14:tracePt t="118563" x="4098925" y="5241925"/>
          <p14:tracePt t="118579" x="4125913" y="5241925"/>
          <p14:tracePt t="118596" x="4133850" y="5233988"/>
          <p14:tracePt t="118613" x="4152900" y="5233988"/>
          <p14:tracePt t="118629" x="4170363" y="5233988"/>
          <p14:tracePt t="118647" x="4205288" y="5233988"/>
          <p14:tracePt t="118663" x="4214813" y="5233988"/>
          <p14:tracePt t="118680" x="4224338" y="5233988"/>
          <p14:tracePt t="118818" x="4224338" y="5241925"/>
          <p14:tracePt t="118825" x="4224338" y="5251450"/>
          <p14:tracePt t="118841" x="4224338" y="5259388"/>
          <p14:tracePt t="118849" x="4224338" y="5268913"/>
          <p14:tracePt t="118863" x="4224338" y="5278438"/>
          <p14:tracePt t="118879" x="4224338" y="5295900"/>
          <p14:tracePt t="118898" x="4224338" y="5322888"/>
          <p14:tracePt t="118913" x="4224338" y="5340350"/>
          <p14:tracePt t="118946" x="4224338" y="5349875"/>
          <p14:tracePt t="118963" x="4224338" y="5367338"/>
          <p14:tracePt t="118986" x="4224338" y="5376863"/>
          <p14:tracePt t="119082" x="4214813" y="5376863"/>
          <p14:tracePt t="119098" x="4205288" y="5376863"/>
          <p14:tracePt t="119114" x="4197350" y="5376863"/>
          <p14:tracePt t="119130" x="4179888" y="5376863"/>
          <p14:tracePt t="119138" x="4179888" y="5357813"/>
          <p14:tracePt t="119147" x="4170363" y="5340350"/>
          <p14:tracePt t="119163" x="4160838" y="5322888"/>
          <p14:tracePt t="119179" x="4143375" y="5295900"/>
          <p14:tracePt t="119196" x="4133850" y="5278438"/>
          <p14:tracePt t="119213" x="4133850" y="5259388"/>
          <p14:tracePt t="119229" x="4116388" y="5241925"/>
          <p14:tracePt t="119263" x="4116388" y="5233988"/>
          <p14:tracePt t="119280" x="4108450" y="5233988"/>
          <p14:tracePt t="119363" x="4098925" y="5224463"/>
          <p14:tracePt t="119386" x="4089400" y="5224463"/>
          <p14:tracePt t="119410" x="4089400" y="5214938"/>
          <p14:tracePt t="119482" x="4081463" y="5207000"/>
          <p14:tracePt t="119538" x="4081463" y="5214938"/>
          <p14:tracePt t="119546" x="4081463" y="5224463"/>
          <p14:tracePt t="119554" x="4081463" y="5233988"/>
          <p14:tracePt t="119570" x="4081463" y="5251450"/>
          <p14:tracePt t="119580" x="4081463" y="5259388"/>
          <p14:tracePt t="119596" x="4081463" y="5305425"/>
          <p14:tracePt t="119613" x="4081463" y="5330825"/>
          <p14:tracePt t="119630" x="4089400" y="5367338"/>
          <p14:tracePt t="119647" x="4089400" y="5376863"/>
          <p14:tracePt t="119663" x="4089400" y="5384800"/>
          <p14:tracePt t="119682" x="4089400" y="5394325"/>
          <p14:tracePt t="119746" x="4098925" y="5394325"/>
          <p14:tracePt t="119778" x="4108450" y="5394325"/>
          <p14:tracePt t="119786" x="4125913" y="5394325"/>
          <p14:tracePt t="119802" x="4133850" y="5384800"/>
          <p14:tracePt t="119813" x="4143375" y="5384800"/>
          <p14:tracePt t="119830" x="4160838" y="5367338"/>
          <p14:tracePt t="119847" x="4170363" y="5357813"/>
          <p14:tracePt t="119850" x="4179888" y="5357813"/>
          <p14:tracePt t="119863" x="4205288" y="5340350"/>
          <p14:tracePt t="119880" x="4241800" y="5322888"/>
          <p14:tracePt t="119896" x="4268788" y="5295900"/>
          <p14:tracePt t="119914" x="4348163" y="5251450"/>
          <p14:tracePt t="119930" x="4402138" y="5233988"/>
          <p14:tracePt t="119946" x="4465638" y="5207000"/>
          <p14:tracePt t="119963" x="4518025" y="5207000"/>
          <p14:tracePt t="119980" x="4545013" y="5207000"/>
          <p14:tracePt t="120106" x="4545013" y="5214938"/>
          <p14:tracePt t="120114" x="4545013" y="5224463"/>
          <p14:tracePt t="120122" x="4545013" y="5233988"/>
          <p14:tracePt t="120132" x="4545013" y="5251450"/>
          <p14:tracePt t="120146" x="4527550" y="5278438"/>
          <p14:tracePt t="120163" x="4527550" y="5305425"/>
          <p14:tracePt t="120179" x="4518025" y="5330825"/>
          <p14:tracePt t="120196" x="4510088" y="5340350"/>
          <p14:tracePt t="120229" x="4500563" y="5340350"/>
          <p14:tracePt t="120246" x="4473575" y="5313363"/>
          <p14:tracePt t="120263" x="4419600" y="5251450"/>
          <p14:tracePt t="120280" x="4367213" y="5116513"/>
          <p14:tracePt t="120298" x="4071938" y="4741863"/>
          <p14:tracePt t="120314" x="3822700" y="4473575"/>
          <p14:tracePt t="120330" x="3608388" y="4206875"/>
          <p14:tracePt t="120346" x="3429000" y="3992563"/>
          <p14:tracePt t="120363" x="3286125" y="3795713"/>
          <p14:tracePt t="120380" x="3133725" y="3662363"/>
          <p14:tracePt t="120396" x="3027363" y="3554413"/>
          <p14:tracePt t="120413" x="2894013" y="3384550"/>
          <p14:tracePt t="120430" x="2803525" y="3286125"/>
          <p14:tracePt t="120446" x="2732088" y="3179763"/>
          <p14:tracePt t="120463" x="2643188" y="3098800"/>
          <p14:tracePt t="120480" x="2562225" y="3036888"/>
          <p14:tracePt t="120496" x="2473325" y="2982913"/>
          <p14:tracePt t="120514" x="2322513" y="2867025"/>
          <p14:tracePt t="120531" x="2232025" y="2813050"/>
          <p14:tracePt t="120546" x="2116138" y="2732088"/>
          <p14:tracePt t="120563" x="2009775" y="2697163"/>
          <p14:tracePt t="120580" x="1911350" y="2652713"/>
          <p14:tracePt t="120596" x="1830388" y="2625725"/>
          <p14:tracePt t="120613" x="1803400" y="2616200"/>
          <p14:tracePt t="120630" x="1768475" y="2589213"/>
          <p14:tracePt t="120647" x="1751013" y="2581275"/>
          <p14:tracePt t="120663" x="1724025" y="2581275"/>
          <p14:tracePt t="120680" x="1704975" y="2571750"/>
          <p14:tracePt t="120696" x="1697038" y="2571750"/>
          <p14:tracePt t="120713" x="1687513" y="2571750"/>
          <p14:tracePt t="120731" x="1679575" y="2571750"/>
          <p14:tracePt t="120746" x="1652588" y="2571750"/>
          <p14:tracePt t="120763" x="1643063" y="2571750"/>
          <p14:tracePt t="120780" x="1633538" y="2571750"/>
          <p14:tracePt t="120797" x="1616075" y="2581275"/>
          <p14:tracePt t="120813" x="1608138" y="2589213"/>
          <p14:tracePt t="120830" x="1581150" y="2598738"/>
          <p14:tracePt t="120846" x="1562100" y="2616200"/>
          <p14:tracePt t="120863" x="1554163" y="2635250"/>
          <p14:tracePt t="120880" x="1544638" y="2643188"/>
          <p14:tracePt t="120898" x="1509713" y="2660650"/>
          <p14:tracePt t="120915" x="1500188" y="2679700"/>
          <p14:tracePt t="120930" x="1490663" y="2679700"/>
          <p14:tracePt t="120946" x="1473200" y="2679700"/>
          <p14:tracePt t="120963" x="1465263" y="2679700"/>
          <p14:tracePt t="120980" x="1446213" y="2679700"/>
          <p14:tracePt t="120996" x="1438275" y="2679700"/>
          <p14:tracePt t="121030" x="1428750" y="2679700"/>
          <p14:tracePt t="121046" x="1419225" y="2679700"/>
          <p14:tracePt t="121063" x="1411288" y="2679700"/>
          <p14:tracePt t="121130" x="1401763" y="2679700"/>
          <p14:tracePt t="121163" x="1393825" y="2679700"/>
          <p14:tracePt t="121171" x="1374775" y="2679700"/>
          <p14:tracePt t="121203" x="1366838" y="2679700"/>
          <p14:tracePt t="121234" x="1366838" y="2670175"/>
          <p14:tracePt t="121243" x="1357313" y="2670175"/>
          <p14:tracePt t="121258" x="1347788" y="2670175"/>
          <p14:tracePt t="121314" x="1339850" y="2670175"/>
          <p14:tracePt t="121723" x="1347788" y="2670175"/>
          <p14:tracePt t="121763" x="1357313" y="2670175"/>
          <p14:tracePt t="121803" x="1366838" y="2670175"/>
          <p14:tracePt t="121842" x="1384300" y="2670175"/>
          <p14:tracePt t="121865" x="1393825" y="2670175"/>
          <p14:tracePt t="121874" x="1401763" y="2670175"/>
          <p14:tracePt t="121890" x="1411288" y="2670175"/>
          <p14:tracePt t="121897" x="1419225" y="2670175"/>
          <p14:tracePt t="121912" x="1428750" y="2670175"/>
          <p14:tracePt t="121930" x="1465263" y="2670175"/>
          <p14:tracePt t="121946" x="1473200" y="2670175"/>
          <p14:tracePt t="121979" x="1482725" y="2670175"/>
          <p14:tracePt t="122075" x="1490663" y="2670175"/>
          <p14:tracePt t="122131" x="1500188" y="2670175"/>
          <p14:tracePt t="122148" x="1509713" y="2660650"/>
          <p14:tracePt t="122203" x="1509713" y="2652713"/>
          <p14:tracePt t="122219" x="1509713" y="2643188"/>
          <p14:tracePt t="122226" x="1517650" y="2643188"/>
          <p14:tracePt t="122235" x="1517650" y="2635250"/>
          <p14:tracePt t="122246" x="1517650" y="2625725"/>
          <p14:tracePt t="122263" x="1536700" y="2616200"/>
          <p14:tracePt t="122280" x="1536700" y="2589213"/>
          <p14:tracePt t="122297" x="1536700" y="2571750"/>
          <p14:tracePt t="122315" x="1536700" y="2554288"/>
          <p14:tracePt t="122331" x="1536700" y="2544763"/>
          <p14:tracePt t="122355" x="1536700" y="2527300"/>
          <p14:tracePt t="122371" x="1536700" y="2517775"/>
          <p14:tracePt t="122387" x="1536700" y="2509838"/>
          <p14:tracePt t="122396" x="1536700" y="2500313"/>
          <p14:tracePt t="122413" x="1536700" y="2492375"/>
          <p14:tracePt t="122430" x="1536700" y="2482850"/>
          <p14:tracePt t="122446" x="1527175" y="2473325"/>
          <p14:tracePt t="122463" x="1527175" y="2465388"/>
          <p14:tracePt t="122480" x="1527175" y="2446338"/>
          <p14:tracePt t="122497" x="1527175" y="2428875"/>
          <p14:tracePt t="122515" x="1527175" y="2411413"/>
          <p14:tracePt t="122530" x="1517650" y="2401888"/>
          <p14:tracePt t="122546" x="1517650" y="2393950"/>
          <p14:tracePt t="122563" x="1517650" y="2366963"/>
          <p14:tracePt t="122580" x="1509713" y="2349500"/>
          <p14:tracePt t="122596" x="1509713" y="2330450"/>
          <p14:tracePt t="122613" x="1509713" y="2303463"/>
          <p14:tracePt t="122630" x="1500188" y="2286000"/>
          <p14:tracePt t="122647" x="1500188" y="2259013"/>
          <p14:tracePt t="122663" x="1500188" y="2232025"/>
          <p14:tracePt t="122680" x="1500188" y="2224088"/>
          <p14:tracePt t="122697" x="1500188" y="2214563"/>
          <p14:tracePt t="122715" x="1500188" y="2197100"/>
          <p14:tracePt t="122731" x="1500188" y="2170113"/>
          <p14:tracePt t="122747" x="1500188" y="2160588"/>
          <p14:tracePt t="122763" x="1500188" y="2143125"/>
          <p14:tracePt t="122780" x="1500188" y="2125663"/>
          <p14:tracePt t="122796" x="1500188" y="2098675"/>
          <p14:tracePt t="122812" x="1500188" y="2089150"/>
          <p14:tracePt t="122829" x="1500188" y="2081213"/>
          <p14:tracePt t="122846" x="1509713" y="2071688"/>
          <p14:tracePt t="122863" x="1517650" y="2063750"/>
          <p14:tracePt t="122880" x="1517650" y="2054225"/>
          <p14:tracePt t="122897" x="1536700" y="2027238"/>
          <p14:tracePt t="122913" x="1554163" y="2017713"/>
          <p14:tracePt t="122930" x="1562100" y="2009775"/>
          <p14:tracePt t="122947" x="1571625" y="2000250"/>
          <p14:tracePt t="122963" x="1589088" y="1992313"/>
          <p14:tracePt t="122980" x="1608138" y="1992313"/>
          <p14:tracePt t="122997" x="1616075" y="1992313"/>
          <p14:tracePt t="123013" x="1625600" y="1992313"/>
          <p14:tracePt t="123030" x="1652588" y="1992313"/>
          <p14:tracePt t="123047" x="1679575" y="1992313"/>
          <p14:tracePt t="123063" x="1697038" y="1982788"/>
          <p14:tracePt t="123080" x="1731963" y="1982788"/>
          <p14:tracePt t="123097" x="1741488" y="1973263"/>
          <p14:tracePt t="123114" x="1758950" y="1973263"/>
          <p14:tracePt t="123131" x="1768475" y="1973263"/>
          <p14:tracePt t="123147" x="1768475" y="1955800"/>
          <p14:tracePt t="123163" x="1776413" y="1946275"/>
          <p14:tracePt t="123180" x="1795463" y="1946275"/>
          <p14:tracePt t="123197" x="1822450" y="1938338"/>
          <p14:tracePt t="123213" x="1847850" y="1928813"/>
          <p14:tracePt t="123230" x="1874838" y="1920875"/>
          <p14:tracePt t="123247" x="1893888" y="1920875"/>
          <p14:tracePt t="123263" x="1901825" y="1911350"/>
          <p14:tracePt t="123280" x="1919288" y="1911350"/>
          <p14:tracePt t="123297" x="1955800" y="1911350"/>
          <p14:tracePt t="123315" x="1982788" y="1911350"/>
          <p14:tracePt t="123331" x="2009775" y="1911350"/>
          <p14:tracePt t="123347" x="2027238" y="1911350"/>
          <p14:tracePt t="123364" x="2054225" y="1911350"/>
          <p14:tracePt t="123380" x="2089150" y="1911350"/>
          <p14:tracePt t="123397" x="2108200" y="1911350"/>
          <p14:tracePt t="123413" x="2143125" y="1911350"/>
          <p14:tracePt t="123430" x="2160588" y="1911350"/>
          <p14:tracePt t="123447" x="2170113" y="1911350"/>
          <p14:tracePt t="123507" x="2179638" y="1911350"/>
          <p14:tracePt t="123547" x="2197100" y="1911350"/>
          <p14:tracePt t="123836" x="2205038" y="1911350"/>
          <p14:tracePt t="123907" x="2214563" y="1911350"/>
          <p14:tracePt t="123947" x="2224088" y="1911350"/>
          <p14:tracePt t="123963" x="2232025" y="1911350"/>
          <p14:tracePt t="123979" x="2241550" y="1911350"/>
          <p14:tracePt t="123987" x="2251075" y="1911350"/>
          <p14:tracePt t="123997" x="2268538" y="1911350"/>
          <p14:tracePt t="124013" x="2276475" y="1911350"/>
          <p14:tracePt t="124030" x="2295525" y="1911350"/>
          <p14:tracePt t="124047" x="2330450" y="1911350"/>
          <p14:tracePt t="124063" x="2357438" y="1911350"/>
          <p14:tracePt t="124080" x="2401888" y="1920875"/>
          <p14:tracePt t="124097" x="2455863" y="1920875"/>
          <p14:tracePt t="124115" x="2554288" y="1938338"/>
          <p14:tracePt t="124131" x="2616200" y="1946275"/>
          <p14:tracePt t="124147" x="2714625" y="1955800"/>
          <p14:tracePt t="124163" x="2822575" y="1973263"/>
          <p14:tracePt t="124180" x="2901950" y="1982788"/>
          <p14:tracePt t="124197" x="2990850" y="2000250"/>
          <p14:tracePt t="124213" x="3071813" y="2009775"/>
          <p14:tracePt t="124230" x="3143250" y="2027238"/>
          <p14:tracePt t="124247" x="3241675" y="2054225"/>
          <p14:tracePt t="124263" x="3295650" y="2054225"/>
          <p14:tracePt t="124280" x="3367088" y="2063750"/>
          <p14:tracePt t="124297" x="3438525" y="2081213"/>
          <p14:tracePt t="124314" x="3500438" y="2089150"/>
          <p14:tracePt t="124331" x="3571875" y="2098675"/>
          <p14:tracePt t="124347" x="3598863" y="2098675"/>
          <p14:tracePt t="124364" x="3660775" y="2098675"/>
          <p14:tracePt t="124380" x="3687763" y="2098675"/>
          <p14:tracePt t="124397" x="3732213" y="2108200"/>
          <p14:tracePt t="124414" x="3768725" y="2108200"/>
          <p14:tracePt t="124430" x="3830638" y="2125663"/>
          <p14:tracePt t="124447" x="3875088" y="2125663"/>
          <p14:tracePt t="124463" x="3938588" y="2125663"/>
          <p14:tracePt t="124480" x="4017963" y="2125663"/>
          <p14:tracePt t="124497" x="4125913" y="2125663"/>
          <p14:tracePt t="124515" x="4251325" y="2125663"/>
          <p14:tracePt t="124531" x="4348163" y="2125663"/>
          <p14:tracePt t="124547" x="4510088" y="2125663"/>
          <p14:tracePt t="124563" x="4598988" y="2125663"/>
          <p14:tracePt t="124580" x="4697413" y="2125663"/>
          <p14:tracePt t="124597" x="4803775" y="2125663"/>
          <p14:tracePt t="124613" x="4875213" y="2125663"/>
          <p14:tracePt t="124630" x="4938713" y="2125663"/>
          <p14:tracePt t="124647" x="5010150" y="2108200"/>
          <p14:tracePt t="124664" x="5089525" y="2108200"/>
          <p14:tracePt t="124680" x="5180013" y="2098675"/>
          <p14:tracePt t="124697" x="5224463" y="2098675"/>
          <p14:tracePt t="124715" x="5313363" y="2125663"/>
          <p14:tracePt t="124731" x="5402263" y="2143125"/>
          <p14:tracePt t="124747" x="5483225" y="2152650"/>
          <p14:tracePt t="124763" x="5564188" y="2170113"/>
          <p14:tracePt t="124780" x="5653088" y="2170113"/>
          <p14:tracePt t="124797" x="5732463" y="2170113"/>
          <p14:tracePt t="124814" x="5803900" y="2160588"/>
          <p14:tracePt t="124830" x="5884863" y="2152650"/>
          <p14:tracePt t="124847" x="5946775" y="2135188"/>
          <p14:tracePt t="124863" x="6018213" y="2135188"/>
          <p14:tracePt t="124880" x="6081713" y="2135188"/>
          <p14:tracePt t="124897" x="6126163" y="2135188"/>
          <p14:tracePt t="124915" x="6180138" y="2135188"/>
          <p14:tracePt t="124931" x="6232525" y="2135188"/>
          <p14:tracePt t="124947" x="6296025" y="2135188"/>
          <p14:tracePt t="124963" x="6340475" y="2125663"/>
          <p14:tracePt t="124980" x="6421438" y="2116138"/>
          <p14:tracePt t="124996" x="6483350" y="2108200"/>
          <p14:tracePt t="125013" x="6537325" y="2108200"/>
          <p14:tracePt t="125030" x="6599238" y="2089150"/>
          <p14:tracePt t="125047" x="6661150" y="2089150"/>
          <p14:tracePt t="125063" x="6759575" y="2098675"/>
          <p14:tracePt t="125080" x="6840538" y="2108200"/>
          <p14:tracePt t="125097" x="6902450" y="2108200"/>
          <p14:tracePt t="125113" x="7010400" y="2108200"/>
          <p14:tracePt t="125131" x="7180263" y="2108200"/>
          <p14:tracePt t="125147" x="7259638" y="2108200"/>
          <p14:tracePt t="125164" x="7340600" y="2108200"/>
          <p14:tracePt t="125180" x="7367588" y="2098675"/>
          <p14:tracePt t="125197" x="7446963" y="2098675"/>
          <p14:tracePt t="125214" x="7466013" y="2098675"/>
          <p14:tracePt t="125230" x="7456488" y="2063750"/>
          <p14:tracePt t="125247" x="7564438" y="2108200"/>
          <p14:tracePt t="125264" x="7635875" y="2143125"/>
          <p14:tracePt t="125281" x="7661275" y="2179638"/>
          <p14:tracePt t="125297" x="7697788" y="2214563"/>
          <p14:tracePt t="125315" x="7742238" y="2286000"/>
          <p14:tracePt t="125331" x="7742238" y="2322513"/>
          <p14:tracePt t="125347" x="7751763" y="2349500"/>
          <p14:tracePt t="125364" x="7759700" y="2384425"/>
          <p14:tracePt t="125380" x="7769225" y="2420938"/>
          <p14:tracePt t="125397" x="7796213" y="2455863"/>
          <p14:tracePt t="125414" x="7786688" y="2455863"/>
          <p14:tracePt t="125431" x="7769225" y="2455863"/>
          <p14:tracePt t="125463" x="7786688" y="2455863"/>
          <p14:tracePt t="125480" x="7769225" y="2438400"/>
          <p14:tracePt t="125497" x="7778750" y="2420938"/>
          <p14:tracePt t="125514" x="7796213" y="2393950"/>
          <p14:tracePt t="125531" x="7858125" y="2393950"/>
          <p14:tracePt t="125547" x="7921625" y="2393950"/>
          <p14:tracePt t="125564" x="7983538" y="2393950"/>
          <p14:tracePt t="125580" x="8045450" y="2393950"/>
          <p14:tracePt t="125597" x="8099425" y="2384425"/>
          <p14:tracePt t="125613" x="8143875" y="2384425"/>
          <p14:tracePt t="125630" x="8207375" y="2366963"/>
          <p14:tracePt t="125647" x="8269288" y="2357438"/>
          <p14:tracePt t="125664" x="8313738" y="2357438"/>
          <p14:tracePt t="125680" x="8385175" y="2357438"/>
          <p14:tracePt t="125697" x="8466138" y="2374900"/>
          <p14:tracePt t="125715" x="8653463" y="2401888"/>
          <p14:tracePt t="125731" x="8742363" y="2420938"/>
          <p14:tracePt t="125747" x="8823325" y="2428875"/>
          <p14:tracePt t="125764" x="8885238" y="2446338"/>
          <p14:tracePt t="125780" x="8921750" y="2455863"/>
          <p14:tracePt t="125797" x="8929688" y="2465388"/>
          <p14:tracePt t="128156" x="8921750" y="2465388"/>
          <p14:tracePt t="128188" x="8912225" y="2465388"/>
          <p14:tracePt t="128228" x="8894763" y="2465388"/>
          <p14:tracePt t="128244" x="8894763" y="2473325"/>
          <p14:tracePt t="128308" x="8885238" y="2473325"/>
          <p14:tracePt t="128356" x="8875713" y="2473325"/>
          <p14:tracePt t="128420" x="8867775" y="2473325"/>
          <p14:tracePt t="128556" x="8858250" y="2473325"/>
          <p14:tracePt t="128564" x="8850313" y="2473325"/>
          <p14:tracePt t="128572" x="8840788" y="2473325"/>
          <p14:tracePt t="128581" x="8823325" y="2473325"/>
          <p14:tracePt t="128597" x="8804275" y="2473325"/>
          <p14:tracePt t="128614" x="8778875" y="2473325"/>
          <p14:tracePt t="128631" x="8715375" y="2473325"/>
          <p14:tracePt t="128647" x="8653463" y="2473325"/>
          <p14:tracePt t="128664" x="8609013" y="2482850"/>
          <p14:tracePt t="128681" x="8528050" y="2527300"/>
          <p14:tracePt t="128697" x="8385175" y="2571750"/>
          <p14:tracePt t="128714" x="8188325" y="2652713"/>
          <p14:tracePt t="128732" x="7813675" y="2822575"/>
          <p14:tracePt t="128748" x="7626350" y="2911475"/>
          <p14:tracePt t="128764" x="7421563" y="2973388"/>
          <p14:tracePt t="128781" x="7224713" y="3116263"/>
          <p14:tracePt t="128797" x="7010400" y="3278188"/>
          <p14:tracePt t="128814" x="6661150" y="3455988"/>
          <p14:tracePt t="128831" x="6438900" y="3616325"/>
          <p14:tracePt t="128847" x="6224588" y="3759200"/>
          <p14:tracePt t="128864" x="6081713" y="3867150"/>
          <p14:tracePt t="128881" x="5956300" y="3965575"/>
          <p14:tracePt t="128898" x="5840413" y="4054475"/>
          <p14:tracePt t="128914" x="5670550" y="4116388"/>
          <p14:tracePt t="128932" x="5349875" y="4197350"/>
          <p14:tracePt t="128948" x="5224463" y="4224338"/>
          <p14:tracePt t="128964" x="5108575" y="4241800"/>
          <p14:tracePt t="128981" x="5010150" y="4241800"/>
          <p14:tracePt t="128997" x="4857750" y="4251325"/>
          <p14:tracePt t="129014" x="4732338" y="4241800"/>
          <p14:tracePt t="129031" x="4598988" y="4233863"/>
          <p14:tracePt t="129047" x="4483100" y="4206875"/>
          <p14:tracePt t="129064" x="4357688" y="4187825"/>
          <p14:tracePt t="129081" x="4241800" y="4170363"/>
          <p14:tracePt t="129097" x="4125913" y="4143375"/>
          <p14:tracePt t="129114" x="4010025" y="4125913"/>
          <p14:tracePt t="129132" x="3795713" y="4064000"/>
          <p14:tracePt t="129148" x="3679825" y="4037013"/>
          <p14:tracePt t="129164" x="3589338" y="4019550"/>
          <p14:tracePt t="129181" x="3536950" y="4010025"/>
          <p14:tracePt t="129197" x="3490913" y="4010025"/>
          <p14:tracePt t="129214" x="3482975" y="4000500"/>
          <p14:tracePt t="129231" x="3473450" y="4000500"/>
          <p14:tracePt t="129323" x="3465513" y="4000500"/>
          <p14:tracePt t="129508" x="3473450" y="4000500"/>
          <p14:tracePt t="129540" x="3482975" y="4000500"/>
          <p14:tracePt t="129548" x="3490913" y="4000500"/>
          <p14:tracePt t="129556" x="3490913" y="3992563"/>
          <p14:tracePt t="129564" x="3500438" y="3973513"/>
          <p14:tracePt t="129581" x="3500438" y="3956050"/>
          <p14:tracePt t="129597" x="3517900" y="3894138"/>
          <p14:tracePt t="129614" x="3517900" y="3849688"/>
          <p14:tracePt t="129631" x="3517900" y="3778250"/>
          <p14:tracePt t="129647" x="3517900" y="3714750"/>
          <p14:tracePt t="129665" x="3509963" y="3652838"/>
          <p14:tracePt t="129681" x="3500438" y="3571875"/>
          <p14:tracePt t="129697" x="3500438" y="3500438"/>
          <p14:tracePt t="129714" x="3500438" y="3375025"/>
          <p14:tracePt t="129732" x="3509963" y="3259138"/>
          <p14:tracePt t="129748" x="3509963" y="3160713"/>
          <p14:tracePt t="129764" x="3509963" y="3054350"/>
          <p14:tracePt t="129781" x="3509963" y="3017838"/>
          <p14:tracePt t="129797" x="3509963" y="2992438"/>
          <p14:tracePt t="129814" x="3509963" y="2946400"/>
          <p14:tracePt t="129831" x="3517900" y="2884488"/>
          <p14:tracePt t="129847" x="3536950" y="2822575"/>
          <p14:tracePt t="129864" x="3562350" y="2768600"/>
          <p14:tracePt t="129881" x="3581400" y="2714625"/>
          <p14:tracePt t="129898" x="3616325" y="2670175"/>
          <p14:tracePt t="129914" x="3633788" y="2625725"/>
          <p14:tracePt t="129932" x="3660775" y="2563813"/>
          <p14:tracePt t="129948" x="3670300" y="2517775"/>
          <p14:tracePt t="129964" x="3679825" y="2492375"/>
          <p14:tracePt t="129981" x="3679825" y="2482850"/>
          <p14:tracePt t="130076" x="3687763" y="2482850"/>
          <p14:tracePt t="130092" x="3697288" y="2527300"/>
          <p14:tracePt t="130100" x="3697288" y="2554288"/>
          <p14:tracePt t="130114" x="3714750" y="2608263"/>
          <p14:tracePt t="130132" x="3724275" y="2724150"/>
          <p14:tracePt t="130148" x="3759200" y="2874963"/>
          <p14:tracePt t="130165" x="3786188" y="3044825"/>
          <p14:tracePt t="130181" x="3822700" y="3232150"/>
          <p14:tracePt t="130197" x="3875088" y="3473450"/>
          <p14:tracePt t="130214" x="3973513" y="3714750"/>
          <p14:tracePt t="130231" x="4098925" y="3921125"/>
          <p14:tracePt t="130248" x="4276725" y="4125913"/>
          <p14:tracePt t="130264" x="4473575" y="4305300"/>
          <p14:tracePt t="130281" x="4741863" y="4473575"/>
          <p14:tracePt t="130298" x="4921250" y="4537075"/>
          <p14:tracePt t="130314" x="5000625" y="4527550"/>
          <p14:tracePt t="130333" x="5180013" y="4537075"/>
          <p14:tracePt t="130348" x="5349875" y="4554538"/>
          <p14:tracePt t="130364" x="5438775" y="4545013"/>
          <p14:tracePt t="130381" x="5510213" y="4510088"/>
          <p14:tracePt t="130398" x="5537200" y="4465638"/>
          <p14:tracePt t="130414" x="5581650" y="4384675"/>
          <p14:tracePt t="130431" x="5599113" y="4251325"/>
          <p14:tracePt t="130447" x="5599113" y="4125913"/>
          <p14:tracePt t="130464" x="5599113" y="3973513"/>
          <p14:tracePt t="130481" x="5599113" y="3741738"/>
          <p14:tracePt t="130497" x="5599113" y="3563938"/>
          <p14:tracePt t="130514" x="5599113" y="3349625"/>
          <p14:tracePt t="130532" x="5589588" y="2982913"/>
          <p14:tracePt t="130548" x="5554663" y="2840038"/>
          <p14:tracePt t="130564" x="5554663" y="2759075"/>
          <p14:tracePt t="130581" x="5545138" y="2679700"/>
          <p14:tracePt t="130597" x="5545138" y="2635250"/>
          <p14:tracePt t="130614" x="5545138" y="2608263"/>
          <p14:tracePt t="130631" x="5527675" y="2563813"/>
          <p14:tracePt t="130648" x="5518150" y="2536825"/>
          <p14:tracePt t="130681" x="5518150" y="2527300"/>
          <p14:tracePt t="130764" x="5518150" y="2554288"/>
          <p14:tracePt t="130773" x="5518150" y="2563813"/>
          <p14:tracePt t="130781" x="5518150" y="2571750"/>
          <p14:tracePt t="130798" x="5527675" y="2643188"/>
          <p14:tracePt t="130815" x="5537200" y="2741613"/>
          <p14:tracePt t="130831" x="5572125" y="2849563"/>
          <p14:tracePt t="130848" x="5599113" y="3017838"/>
          <p14:tracePt t="130864" x="5653088" y="3340100"/>
          <p14:tracePt t="130881" x="5670550" y="3500438"/>
          <p14:tracePt t="130898" x="5715000" y="3662363"/>
          <p14:tracePt t="130914" x="5759450" y="3759200"/>
          <p14:tracePt t="130932" x="5795963" y="3876675"/>
          <p14:tracePt t="130948" x="5840413" y="3929063"/>
          <p14:tracePt t="130964" x="5884863" y="3956050"/>
          <p14:tracePt t="130981" x="5946775" y="3983038"/>
          <p14:tracePt t="130997" x="6037263" y="4000500"/>
          <p14:tracePt t="131014" x="6116638" y="4010025"/>
          <p14:tracePt t="131031" x="6224588" y="4027488"/>
          <p14:tracePt t="131048" x="6357938" y="4054475"/>
          <p14:tracePt t="131065" x="6446838" y="4054475"/>
          <p14:tracePt t="131081" x="6510338" y="4054475"/>
          <p14:tracePt t="131098" x="6554788" y="4054475"/>
          <p14:tracePt t="131114" x="6608763" y="4027488"/>
          <p14:tracePt t="131132" x="6680200" y="3938588"/>
          <p14:tracePt t="131148" x="6732588" y="3857625"/>
          <p14:tracePt t="131164" x="6759575" y="3741738"/>
          <p14:tracePt t="131181" x="6786563" y="3625850"/>
          <p14:tracePt t="131197" x="6823075" y="3544888"/>
          <p14:tracePt t="131214" x="6858000" y="3455988"/>
          <p14:tracePt t="131231" x="6902450" y="3357563"/>
          <p14:tracePt t="131248" x="6929438" y="3278188"/>
          <p14:tracePt t="131264" x="6956425" y="3214688"/>
          <p14:tracePt t="131281" x="6956425" y="3170238"/>
          <p14:tracePt t="131298" x="6956425" y="3152775"/>
          <p14:tracePt t="131314" x="6965950" y="3143250"/>
          <p14:tracePt t="131333" x="6965950" y="3135313"/>
          <p14:tracePt t="131349" x="6973888" y="3135313"/>
          <p14:tracePt t="131364" x="6983413" y="3143250"/>
          <p14:tracePt t="131381" x="6992938" y="3160713"/>
          <p14:tracePt t="131398" x="6938963" y="3187700"/>
          <p14:tracePt t="131731" x="6938963" y="3179763"/>
          <p14:tracePt t="131739" x="6965950" y="3179763"/>
          <p14:tracePt t="131748" x="6946900" y="3179763"/>
          <p14:tracePt t="131764" x="6946900" y="3170238"/>
          <p14:tracePt t="131781" x="7018338" y="3179763"/>
          <p14:tracePt t="131814" x="7010400" y="3179763"/>
          <p14:tracePt t="131835" x="7027863" y="3179763"/>
          <p14:tracePt t="132244" x="7018338" y="3179763"/>
          <p14:tracePt t="132252" x="7010400" y="3179763"/>
          <p14:tracePt t="132276" x="7010400" y="3170238"/>
          <p14:tracePt t="132293" x="7027863" y="3170238"/>
          <p14:tracePt t="132748" x="7010400" y="3170238"/>
          <p14:tracePt t="132765" x="7027863" y="3170238"/>
          <p14:tracePt t="132836" x="7010400" y="3170238"/>
          <p14:tracePt t="132860" x="7027863" y="3170238"/>
          <p14:tracePt t="133973" x="7010400" y="3170238"/>
          <p14:tracePt t="133981" x="7027863" y="3170238"/>
          <p14:tracePt t="134005" x="7018338" y="3170238"/>
          <p14:tracePt t="134069" x="7027863" y="3170238"/>
          <p14:tracePt t="134693" x="7018338" y="3170238"/>
          <p14:tracePt t="134710" x="7027863" y="3170238"/>
          <p14:tracePt t="135117" x="7018338" y="3170238"/>
          <p14:tracePt t="135325" x="7027863" y="3179763"/>
          <p14:tracePt t="136381" x="7018338" y="3179763"/>
          <p14:tracePt t="136389" x="7027863" y="3179763"/>
          <p14:tracePt t="136517" x="7018338" y="3170238"/>
          <p14:tracePt t="136758" x="7027863" y="3179763"/>
          <p14:tracePt t="136941" x="7027863" y="3170238"/>
          <p14:tracePt t="136957" x="7045325" y="3170238"/>
          <p14:tracePt t="136965" x="7064375" y="3170238"/>
          <p14:tracePt t="136973" x="7116763" y="3170238"/>
          <p14:tracePt t="136982" x="7143750" y="3170238"/>
          <p14:tracePt t="136998" x="7215188" y="3160713"/>
          <p14:tracePt t="137015" x="7269163" y="3135313"/>
          <p14:tracePt t="137032" x="7296150" y="3143250"/>
          <p14:tracePt t="137077" x="7278688" y="3143250"/>
          <p14:tracePt t="137085" x="7232650" y="3143250"/>
          <p14:tracePt t="137098" x="7197725" y="3152775"/>
          <p14:tracePt t="137115" x="6946900" y="3187700"/>
          <p14:tracePt t="137134" x="6483350" y="3303588"/>
          <p14:tracePt t="137149" x="6215063" y="3330575"/>
          <p14:tracePt t="137165" x="5965825" y="3367088"/>
          <p14:tracePt t="137182" x="5759450" y="3402013"/>
          <p14:tracePt t="137198" x="5537200" y="3455988"/>
          <p14:tracePt t="137215" x="5259388" y="3544888"/>
          <p14:tracePt t="137232" x="4848225" y="3598863"/>
          <p14:tracePt t="137248" x="4625975" y="3670300"/>
          <p14:tracePt t="137265" x="4419600" y="3724275"/>
          <p14:tracePt t="137282" x="4214813" y="3759200"/>
          <p14:tracePt t="137299" x="4010025" y="3795713"/>
          <p14:tracePt t="137315" x="3786188" y="3830638"/>
          <p14:tracePt t="137333" x="3473450" y="3857625"/>
          <p14:tracePt t="137350" x="3394075" y="3840163"/>
          <p14:tracePt t="137365" x="3348038" y="3778250"/>
          <p14:tracePt t="137382" x="3348038" y="3724275"/>
          <p14:tracePt t="137893" x="3348038" y="3714750"/>
          <p14:tracePt t="137934" x="3348038" y="3706813"/>
          <p14:tracePt t="137941" x="3348038" y="3697288"/>
          <p14:tracePt t="137958" x="3348038" y="3679825"/>
          <p14:tracePt t="137966" x="3340100" y="3679825"/>
          <p14:tracePt t="137982" x="3340100" y="3662363"/>
          <p14:tracePt t="137998" x="3330575" y="3635375"/>
          <p14:tracePt t="138015" x="3313113" y="3598863"/>
          <p14:tracePt t="138032" x="3303588" y="3581400"/>
          <p14:tracePt t="138048" x="3268663" y="3554413"/>
          <p14:tracePt t="138065" x="3259138" y="3544888"/>
          <p14:tracePt t="138478" x="3268663" y="3554413"/>
          <p14:tracePt t="138765" x="3276600" y="3554413"/>
          <p14:tracePt t="138773" x="3276600" y="3544888"/>
          <p14:tracePt t="138782" x="3286125" y="3536950"/>
          <p14:tracePt t="138799" x="3313113" y="3527425"/>
          <p14:tracePt t="138816" x="3330575" y="3517900"/>
          <p14:tracePt t="138832" x="3402013" y="3492500"/>
          <p14:tracePt t="138849" x="3500438" y="3465513"/>
          <p14:tracePt t="138865" x="3608388" y="3429000"/>
          <p14:tracePt t="138882" x="3705225" y="3421063"/>
          <p14:tracePt t="138899" x="3867150" y="3421063"/>
          <p14:tracePt t="138915" x="4000500" y="3421063"/>
          <p14:tracePt t="138934" x="4133850" y="3421063"/>
          <p14:tracePt t="138949" x="4205288" y="3402013"/>
          <p14:tracePt t="138966" x="4232275" y="3402013"/>
          <p14:tracePt t="138982" x="4241800" y="3402013"/>
          <p14:tracePt t="139030" x="4241800" y="3394075"/>
          <p14:tracePt t="144455" x="4160838" y="3394075"/>
          <p14:tracePt t="144463" x="4081463" y="3402013"/>
          <p14:tracePt t="144471" x="3894138" y="3402013"/>
          <p14:tracePt t="144483" x="3857625" y="3402013"/>
          <p14:tracePt t="144499" x="3776663" y="3402013"/>
          <p14:tracePt t="144516" x="3714750" y="3402013"/>
          <p14:tracePt t="144533" x="3679825" y="3384550"/>
          <p14:tracePt t="144550" x="3581400" y="3349625"/>
          <p14:tracePt t="144567" x="3473450" y="3340100"/>
          <p14:tracePt t="144582" x="3394075" y="3340100"/>
          <p14:tracePt t="144599" x="3303588" y="3340100"/>
          <p14:tracePt t="144615" x="3224213" y="3322638"/>
          <p14:tracePt t="144632" x="3152775" y="3322638"/>
          <p14:tracePt t="144650" x="3009900" y="3295650"/>
          <p14:tracePt t="144666" x="2867025" y="3295650"/>
          <p14:tracePt t="144683" x="2687638" y="3295650"/>
          <p14:tracePt t="144700" x="2455863" y="3259138"/>
          <p14:tracePt t="144717" x="2276475" y="3241675"/>
          <p14:tracePt t="144733" x="2133600" y="3241675"/>
          <p14:tracePt t="144751" x="1822450" y="3206750"/>
          <p14:tracePt t="144767" x="1616075" y="3170238"/>
          <p14:tracePt t="144783" x="1366838" y="3081338"/>
          <p14:tracePt t="144800" x="1339850" y="3071813"/>
          <p14:tracePt t="145071" x="1330325" y="3071813"/>
          <p14:tracePt t="145088" x="1322388" y="3071813"/>
          <p14:tracePt t="145095" x="1303338" y="3071813"/>
          <p14:tracePt t="145119" x="1295400" y="3071813"/>
          <p14:tracePt t="145135" x="1285875" y="3071813"/>
          <p14:tracePt t="145143" x="1276350" y="3071813"/>
          <p14:tracePt t="145152" x="1268413" y="3071813"/>
          <p14:tracePt t="145167" x="1250950" y="3071813"/>
          <p14:tracePt t="145183" x="1231900" y="3071813"/>
          <p14:tracePt t="145199" x="1223963" y="3071813"/>
          <p14:tracePt t="145233" x="1214438" y="3081338"/>
          <p14:tracePt t="145249" x="1204913" y="3081338"/>
          <p14:tracePt t="145266" x="1196975" y="3081338"/>
          <p14:tracePt t="145283" x="1179513" y="3081338"/>
          <p14:tracePt t="145316" x="1152525" y="3081338"/>
          <p14:tracePt t="145407" x="1143000" y="3081338"/>
          <p14:tracePt t="145439" x="1133475" y="3081338"/>
          <p14:tracePt t="145511" x="1125538" y="3081338"/>
          <p14:tracePt t="145519" x="1116013" y="3081338"/>
          <p14:tracePt t="145535" x="1108075" y="3081338"/>
          <p14:tracePt t="146039" x="1098550" y="3071813"/>
          <p14:tracePt t="146047" x="1081088" y="3071813"/>
          <p14:tracePt t="146055" x="1071563" y="3071813"/>
          <p14:tracePt t="146390" x="1062038" y="3071813"/>
          <p14:tracePt t="146398" x="1054100" y="3071813"/>
          <p14:tracePt t="146406" x="1044575" y="3071813"/>
          <p14:tracePt t="146422" x="1036638" y="3071813"/>
          <p14:tracePt t="146446" x="1027113" y="3071813"/>
          <p14:tracePt t="146454" x="1027113" y="3081338"/>
          <p14:tracePt t="146465" x="1009650" y="3081338"/>
          <p14:tracePt t="146482" x="1000125" y="3089275"/>
          <p14:tracePt t="146498" x="982663" y="3089275"/>
          <p14:tracePt t="146515" x="973138" y="3098800"/>
          <p14:tracePt t="146532" x="928688" y="3098800"/>
          <p14:tracePt t="146548" x="919163" y="3116263"/>
          <p14:tracePt t="146582" x="911225" y="3116263"/>
          <p14:tracePt t="146598" x="911225" y="3125788"/>
          <p14:tracePt t="146759" x="893763" y="3108325"/>
          <p14:tracePt t="146767" x="893763" y="3098800"/>
          <p14:tracePt t="146879" x="884238" y="3089275"/>
          <p14:tracePt t="146951" x="874713" y="3081338"/>
          <p14:tracePt t="146999" x="866775" y="3071813"/>
          <p14:tracePt t="147007" x="857250" y="3063875"/>
          <p14:tracePt t="147023" x="847725" y="3054350"/>
          <p14:tracePt t="147033" x="839788" y="3044825"/>
          <p14:tracePt t="147049" x="830263" y="3017838"/>
          <p14:tracePt t="147066" x="812800" y="3000375"/>
          <p14:tracePt t="147083" x="830263" y="3000375"/>
          <p14:tracePt t="147100" x="822325" y="2992438"/>
          <p14:tracePt t="147116" x="812800" y="2965450"/>
          <p14:tracePt t="147133" x="812800" y="2955925"/>
          <p14:tracePt t="147295" x="785813" y="2928938"/>
          <p14:tracePt t="147319" x="776288" y="2921000"/>
          <p14:tracePt t="147326" x="768350" y="2921000"/>
          <p14:tracePt t="147334" x="758825" y="2911475"/>
          <p14:tracePt t="147349" x="758825" y="2901950"/>
          <p14:tracePt t="147367" x="723900" y="2884488"/>
          <p14:tracePt t="147399" x="714375" y="2867025"/>
          <p14:tracePt t="147417" x="704850" y="2857500"/>
          <p14:tracePt t="147503" x="696913" y="2857500"/>
          <p14:tracePt t="147591" x="687388" y="2857500"/>
          <p14:tracePt t="147615" x="679450" y="2857500"/>
          <p14:tracePt t="147655" x="669925" y="2857500"/>
          <p14:tracePt t="147712" x="652463" y="2857500"/>
          <p14:tracePt t="147735" x="642938" y="2857500"/>
          <p14:tracePt t="147743" x="633413" y="2857500"/>
          <p14:tracePt t="147752" x="625475" y="2857500"/>
          <p14:tracePt t="147768" x="608013" y="2857500"/>
          <p14:tracePt t="147783" x="598488" y="2857500"/>
          <p14:tracePt t="147800" x="581025" y="2857500"/>
          <p14:tracePt t="147816" x="561975" y="2857500"/>
          <p14:tracePt t="147833" x="554038" y="2857500"/>
          <p14:tracePt t="147850" x="536575" y="2857500"/>
          <p14:tracePt t="147866" x="527050" y="2857500"/>
          <p14:tracePt t="147883" x="500063" y="2857500"/>
          <p14:tracePt t="147900" x="490538" y="2857500"/>
          <p14:tracePt t="147916" x="482600" y="2857500"/>
          <p14:tracePt t="147933" x="473075" y="2857500"/>
          <p14:tracePt t="148119" x="473075" y="2849563"/>
          <p14:tracePt t="148175" x="482600" y="2849563"/>
          <p14:tracePt t="148207" x="482600" y="2840038"/>
          <p14:tracePt t="148215" x="490538" y="2840038"/>
          <p14:tracePt t="148231" x="500063" y="2840038"/>
          <p14:tracePt t="148239" x="517525" y="2840038"/>
          <p14:tracePt t="148250" x="527050" y="2840038"/>
          <p14:tracePt t="148266" x="544513" y="2840038"/>
          <p14:tracePt t="148284" x="554038" y="2840038"/>
          <p14:tracePt t="148299" x="554038" y="2830513"/>
          <p14:tracePt t="148334" x="561975" y="2830513"/>
          <p14:tracePt t="148342" x="561975" y="2822575"/>
          <p14:tracePt t="148447" x="554038" y="2822575"/>
          <p14:tracePt t="148471" x="544513" y="2813050"/>
          <p14:tracePt t="148488" x="536575" y="2813050"/>
          <p14:tracePt t="148504" x="527050" y="2813050"/>
          <p14:tracePt t="148519" x="509588" y="2813050"/>
          <p14:tracePt t="148543" x="500063" y="2813050"/>
          <p14:tracePt t="148560" x="490538" y="2813050"/>
          <p14:tracePt t="148583" x="482600" y="2813050"/>
          <p14:tracePt t="148599" x="473075" y="2813050"/>
          <p14:tracePt t="148615" x="465138" y="2813050"/>
          <p14:tracePt t="148647" x="465138" y="2795588"/>
          <p14:tracePt t="148655" x="455613" y="2795588"/>
          <p14:tracePt t="148695" x="446088" y="2795588"/>
          <p14:tracePt t="148703" x="446088" y="2786063"/>
          <p14:tracePt t="148832" x="428625" y="2786063"/>
          <p14:tracePt t="148855" x="428625" y="2778125"/>
          <p14:tracePt t="148928" x="419100" y="2778125"/>
          <p14:tracePt t="148983" x="411163" y="2778125"/>
          <p14:tracePt t="149008" x="401638" y="2778125"/>
          <p14:tracePt t="149039" x="393700" y="2778125"/>
          <p14:tracePt t="149776" x="393700" y="2768600"/>
          <p14:tracePt t="149903" x="401638" y="2768600"/>
          <p14:tracePt t="149944" x="411163" y="2768600"/>
          <p14:tracePt t="150000" x="419100" y="2768600"/>
          <p14:tracePt t="150048" x="438150" y="2768600"/>
          <p14:tracePt t="150056" x="446088" y="2768600"/>
          <p14:tracePt t="150080" x="455613" y="2768600"/>
          <p14:tracePt t="150120" x="465138" y="2768600"/>
          <p14:tracePt t="150200" x="473075" y="2768600"/>
          <p14:tracePt t="150232" x="482600" y="2768600"/>
          <p14:tracePt t="150280" x="490538" y="2768600"/>
          <p14:tracePt t="150336" x="500063" y="2768600"/>
          <p14:tracePt t="150352" x="517525" y="2768600"/>
          <p14:tracePt t="150408" x="527050" y="2768600"/>
          <p14:tracePt t="151568" x="527050" y="2759075"/>
          <p14:tracePt t="151592" x="509588" y="2759075"/>
          <p14:tracePt t="151600" x="500063" y="2759075"/>
          <p14:tracePt t="151608" x="490538" y="2759075"/>
          <p14:tracePt t="151617" x="482600" y="2759075"/>
          <p14:tracePt t="151633" x="465138" y="2759075"/>
          <p14:tracePt t="151650" x="428625" y="2759075"/>
          <p14:tracePt t="151667" x="419100" y="2759075"/>
          <p14:tracePt t="151768" x="428625" y="2759075"/>
          <p14:tracePt t="151776" x="446088" y="2759075"/>
          <p14:tracePt t="151785" x="455613" y="2759075"/>
          <p14:tracePt t="151800" x="473075" y="2759075"/>
          <p14:tracePt t="151817" x="490538" y="2759075"/>
          <p14:tracePt t="151833" x="527050" y="2759075"/>
          <p14:tracePt t="151850" x="554038" y="2759075"/>
          <p14:tracePt t="151867" x="581025" y="2759075"/>
          <p14:tracePt t="151883" x="588963" y="2759075"/>
          <p14:tracePt t="151900" x="608013" y="2759075"/>
          <p14:tracePt t="151917" x="615950" y="2759075"/>
          <p14:tracePt t="151934" x="633413" y="2759075"/>
          <p14:tracePt t="151950" x="652463" y="2759075"/>
          <p14:tracePt t="151968" x="669925" y="2751138"/>
          <p14:tracePt t="151984" x="679450" y="2741613"/>
          <p14:tracePt t="152000" x="696913" y="2741613"/>
          <p14:tracePt t="152017" x="704850" y="2741613"/>
          <p14:tracePt t="152033" x="723900" y="2741613"/>
          <p14:tracePt t="152050" x="731838" y="2741613"/>
          <p14:tracePt t="152067" x="741363" y="2741613"/>
          <p14:tracePt t="152083" x="750888" y="2741613"/>
          <p14:tracePt t="152100" x="758825" y="2724150"/>
          <p14:tracePt t="152117" x="768350" y="2724150"/>
          <p14:tracePt t="152224" x="758825" y="2724150"/>
          <p14:tracePt t="152231" x="750888" y="2724150"/>
          <p14:tracePt t="152239" x="741363" y="2724150"/>
          <p14:tracePt t="152249" x="731838" y="2724150"/>
          <p14:tracePt t="152266" x="704850" y="2724150"/>
          <p14:tracePt t="152283" x="679450" y="2724150"/>
          <p14:tracePt t="152299" x="652463" y="2714625"/>
          <p14:tracePt t="152317" x="625475" y="2714625"/>
          <p14:tracePt t="152334" x="608013" y="2706688"/>
          <p14:tracePt t="152351" x="581025" y="2706688"/>
          <p14:tracePt t="152353" x="571500" y="2697163"/>
          <p14:tracePt t="152369" x="561975" y="2697163"/>
          <p14:tracePt t="152512" x="571500" y="2697163"/>
          <p14:tracePt t="152528" x="581025" y="2697163"/>
          <p14:tracePt t="152536" x="598488" y="2697163"/>
          <p14:tracePt t="152550" x="615950" y="2697163"/>
          <p14:tracePt t="152568" x="669925" y="2697163"/>
          <p14:tracePt t="152585" x="714375" y="2697163"/>
          <p14:tracePt t="152600" x="741363" y="2697163"/>
          <p14:tracePt t="152617" x="750888" y="2697163"/>
          <p14:tracePt t="152720" x="731838" y="2697163"/>
          <p14:tracePt t="152728" x="723900" y="2697163"/>
          <p14:tracePt t="152737" x="714375" y="2697163"/>
          <p14:tracePt t="152751" x="704850" y="2697163"/>
          <p14:tracePt t="152768" x="652463" y="2697163"/>
          <p14:tracePt t="152784" x="615950" y="2697163"/>
          <p14:tracePt t="152800" x="561975" y="2697163"/>
          <p14:tracePt t="152817" x="527050" y="2697163"/>
          <p14:tracePt t="152834" x="509588" y="2697163"/>
          <p14:tracePt t="152850" x="500063" y="2697163"/>
          <p14:tracePt t="152867" x="490538" y="2697163"/>
          <p14:tracePt t="152960" x="500063" y="2697163"/>
          <p14:tracePt t="152968" x="509588" y="2697163"/>
          <p14:tracePt t="152976" x="517525" y="2697163"/>
          <p14:tracePt t="152985" x="527050" y="2697163"/>
          <p14:tracePt t="153000" x="561975" y="2697163"/>
          <p14:tracePt t="153017" x="608013" y="2697163"/>
          <p14:tracePt t="153034" x="652463" y="2706688"/>
          <p14:tracePt t="153050" x="696913" y="2706688"/>
          <p14:tracePt t="153067" x="731838" y="2706688"/>
          <p14:tracePt t="153084" x="758825" y="2706688"/>
          <p14:tracePt t="153200" x="750888" y="2706688"/>
          <p14:tracePt t="153208" x="741363" y="2706688"/>
          <p14:tracePt t="153217" x="731838" y="2706688"/>
          <p14:tracePt t="153234" x="696913" y="2706688"/>
          <p14:tracePt t="153250" x="652463" y="2706688"/>
          <p14:tracePt t="153267" x="608013" y="2706688"/>
          <p14:tracePt t="153284" x="561975" y="2706688"/>
          <p14:tracePt t="153301" x="527050" y="2706688"/>
          <p14:tracePt t="153317" x="517525" y="2706688"/>
          <p14:tracePt t="153416" x="517525" y="2697163"/>
          <p14:tracePt t="153465" x="527050" y="2697163"/>
          <p14:tracePt t="153480" x="536575" y="2697163"/>
          <p14:tracePt t="153488" x="544513" y="2697163"/>
          <p14:tracePt t="153500" x="561975" y="2697163"/>
          <p14:tracePt t="153517" x="571500" y="2697163"/>
          <p14:tracePt t="153534" x="581025" y="2697163"/>
          <p14:tracePt t="153550" x="588963" y="2697163"/>
          <p14:tracePt t="153569" x="608013" y="2697163"/>
          <p14:tracePt t="153616" x="615950" y="2697163"/>
          <p14:tracePt t="153640" x="633413" y="2697163"/>
          <p14:tracePt t="153658" x="642938" y="2697163"/>
          <p14:tracePt t="153672" x="652463" y="2697163"/>
          <p14:tracePt t="153680" x="660400" y="2697163"/>
          <p14:tracePt t="153688" x="669925" y="2697163"/>
          <p14:tracePt t="153700" x="679450" y="2697163"/>
          <p14:tracePt t="153717" x="687388" y="2697163"/>
          <p14:tracePt t="153734" x="704850" y="2697163"/>
          <p14:tracePt t="153750" x="714375" y="2697163"/>
          <p14:tracePt t="153769" x="741363" y="2697163"/>
          <p14:tracePt t="153784" x="750888" y="2697163"/>
          <p14:tracePt t="153800" x="768350" y="2697163"/>
          <p14:tracePt t="153817" x="785813" y="2706688"/>
          <p14:tracePt t="153834" x="803275" y="2706688"/>
          <p14:tracePt t="153867" x="812800" y="2706688"/>
          <p14:tracePt t="153920" x="822325" y="2706688"/>
          <p14:tracePt t="154008" x="822325" y="2714625"/>
          <p14:tracePt t="154176" x="812800" y="2714625"/>
          <p14:tracePt t="154185" x="803275" y="2714625"/>
          <p14:tracePt t="154200" x="795338" y="2714625"/>
          <p14:tracePt t="154208" x="768350" y="2714625"/>
          <p14:tracePt t="154217" x="758825" y="2714625"/>
          <p14:tracePt t="154234" x="741363" y="2714625"/>
          <p14:tracePt t="154250" x="723900" y="2714625"/>
          <p14:tracePt t="154267" x="704850" y="2714625"/>
          <p14:tracePt t="154304" x="696913" y="2714625"/>
          <p14:tracePt t="154369" x="687388" y="2714625"/>
          <p14:tracePt t="154385" x="687388" y="2732088"/>
          <p14:tracePt t="154400" x="687388" y="2741613"/>
          <p14:tracePt t="154409" x="687388" y="2751138"/>
          <p14:tracePt t="154417" x="687388" y="2759075"/>
          <p14:tracePt t="154434" x="687388" y="2768600"/>
          <p14:tracePt t="154450" x="687388" y="2778125"/>
          <p14:tracePt t="154467" x="687388" y="2786063"/>
          <p14:tracePt t="154484" x="687388" y="2813050"/>
          <p14:tracePt t="154501" x="687388" y="2822575"/>
          <p14:tracePt t="154517" x="687388" y="2840038"/>
          <p14:tracePt t="154534" x="687388" y="2857500"/>
          <p14:tracePt t="154550" x="687388" y="2884488"/>
          <p14:tracePt t="154569" x="687388" y="2921000"/>
          <p14:tracePt t="154585" x="687388" y="2955925"/>
          <p14:tracePt t="154601" x="687388" y="2992438"/>
          <p14:tracePt t="154617" x="687388" y="3009900"/>
          <p14:tracePt t="154634" x="687388" y="3027363"/>
          <p14:tracePt t="154651" x="696913" y="3044825"/>
          <p14:tracePt t="154667" x="696913" y="3063875"/>
          <p14:tracePt t="154684" x="714375" y="3071813"/>
          <p14:tracePt t="154700" x="723900" y="3089275"/>
          <p14:tracePt t="154717" x="731838" y="3108325"/>
          <p14:tracePt t="154734" x="741363" y="3116263"/>
          <p14:tracePt t="154750" x="750888" y="3135313"/>
          <p14:tracePt t="154767" x="758825" y="3152775"/>
          <p14:tracePt t="154785" x="768350" y="3170238"/>
          <p14:tracePt t="154801" x="776288" y="3179763"/>
          <p14:tracePt t="154817" x="795338" y="3187700"/>
          <p14:tracePt t="154833" x="803275" y="3214688"/>
          <p14:tracePt t="154850" x="822325" y="3232150"/>
          <p14:tracePt t="154867" x="839788" y="3241675"/>
          <p14:tracePt t="154883" x="866775" y="3259138"/>
          <p14:tracePt t="154900" x="884238" y="3268663"/>
          <p14:tracePt t="154917" x="893763" y="3286125"/>
          <p14:tracePt t="154934" x="901700" y="3295650"/>
          <p14:tracePt t="154951" x="938213" y="3295650"/>
          <p14:tracePt t="154969" x="965200" y="3295650"/>
          <p14:tracePt t="154985" x="982663" y="3295650"/>
          <p14:tracePt t="155001" x="1009650" y="3295650"/>
          <p14:tracePt t="155018" x="1036638" y="3303588"/>
          <p14:tracePt t="155034" x="1108075" y="3303588"/>
          <p14:tracePt t="155051" x="1152525" y="3313113"/>
          <p14:tracePt t="155067" x="1187450" y="3313113"/>
          <p14:tracePt t="155084" x="1231900" y="3313113"/>
          <p14:tracePt t="155101" x="1250950" y="3313113"/>
          <p14:tracePt t="155117" x="1276350" y="3313113"/>
          <p14:tracePt t="155134" x="1295400" y="3313113"/>
          <p14:tracePt t="155150" x="1312863" y="3313113"/>
          <p14:tracePt t="155169" x="1384300" y="3313113"/>
          <p14:tracePt t="155185" x="1428750" y="3313113"/>
          <p14:tracePt t="155201" x="1473200" y="3313113"/>
          <p14:tracePt t="155217" x="1536700" y="3313113"/>
          <p14:tracePt t="155234" x="1562100" y="3313113"/>
          <p14:tracePt t="155250" x="1581150" y="3313113"/>
          <p14:tracePt t="155268" x="1608138" y="3313113"/>
          <p14:tracePt t="155284" x="1625600" y="3313113"/>
          <p14:tracePt t="155301" x="1660525" y="3313113"/>
          <p14:tracePt t="155317" x="1670050" y="3313113"/>
          <p14:tracePt t="155334" x="1687513" y="3313113"/>
          <p14:tracePt t="155351" x="1731963" y="3313113"/>
          <p14:tracePt t="155354" x="1741488" y="3313113"/>
          <p14:tracePt t="155369" x="1776413" y="3313113"/>
          <p14:tracePt t="155385" x="1795463" y="3313113"/>
          <p14:tracePt t="155401" x="1812925" y="3313113"/>
          <p14:tracePt t="155417" x="1830388" y="3313113"/>
          <p14:tracePt t="155434" x="1866900" y="3313113"/>
          <p14:tracePt t="155450" x="1884363" y="3313113"/>
          <p14:tracePt t="155467" x="1911350" y="3313113"/>
          <p14:tracePt t="155484" x="1893888" y="3278188"/>
          <p14:tracePt t="155500" x="1946275" y="3278188"/>
          <p14:tracePt t="155517" x="1990725" y="3278188"/>
          <p14:tracePt t="155534" x="2054225" y="3278188"/>
          <p14:tracePt t="155551" x="2125663" y="3278188"/>
          <p14:tracePt t="155568" x="2179638" y="3278188"/>
          <p14:tracePt t="155585" x="2224088" y="3278188"/>
          <p14:tracePt t="155601" x="2286000" y="3278188"/>
          <p14:tracePt t="155617" x="2303463" y="3278188"/>
          <p14:tracePt t="155634" x="2312988" y="3278188"/>
          <p14:tracePt t="155651" x="2330450" y="3278188"/>
          <p14:tracePt t="155668" x="2339975" y="3278188"/>
          <p14:tracePt t="155684" x="2357438" y="3278188"/>
          <p14:tracePt t="155701" x="2374900" y="3278188"/>
          <p14:tracePt t="155717" x="2401888" y="3278188"/>
          <p14:tracePt t="155734" x="2411413" y="3278188"/>
          <p14:tracePt t="155752" x="2438400" y="3278188"/>
          <p14:tracePt t="155769" x="2473325" y="3278188"/>
          <p14:tracePt t="155785" x="2482850" y="3278188"/>
          <p14:tracePt t="155800" x="2490788" y="3278188"/>
          <p14:tracePt t="155817" x="2490788" y="3259138"/>
          <p14:tracePt t="155833" x="2500313" y="3241675"/>
          <p14:tracePt t="155850" x="2500313" y="3206750"/>
          <p14:tracePt t="155867" x="2500313" y="3187700"/>
          <p14:tracePt t="155884" x="2500313" y="3143250"/>
          <p14:tracePt t="155901" x="2500313" y="3098800"/>
          <p14:tracePt t="155917" x="2490788" y="3063875"/>
          <p14:tracePt t="155934" x="2465388" y="3017838"/>
          <p14:tracePt t="155951" x="2465388" y="3000375"/>
          <p14:tracePt t="155969" x="2446338" y="2955925"/>
          <p14:tracePt t="155985" x="2446338" y="2894013"/>
          <p14:tracePt t="156001" x="2446338" y="2874963"/>
          <p14:tracePt t="156017" x="2446338" y="2840038"/>
          <p14:tracePt t="156034" x="2446338" y="2822575"/>
          <p14:tracePt t="156067" x="2446338" y="2813050"/>
          <p14:tracePt t="156084" x="2465388" y="2813050"/>
          <p14:tracePt t="156101" x="2500313" y="2803525"/>
          <p14:tracePt t="156117" x="2544763" y="2778125"/>
          <p14:tracePt t="156134" x="2562225" y="2768600"/>
          <p14:tracePt t="156273" x="2554288" y="2768600"/>
          <p14:tracePt t="156281" x="2544763" y="2786063"/>
          <p14:tracePt t="156289" x="2527300" y="2795588"/>
          <p14:tracePt t="156301" x="2517775" y="2803525"/>
          <p14:tracePt t="156317" x="2509838" y="2849563"/>
          <p14:tracePt t="156333" x="2500313" y="2874963"/>
          <p14:tracePt t="156350" x="2482850" y="2928938"/>
          <p14:tracePt t="156353" x="2482850" y="2938463"/>
          <p14:tracePt t="156367" x="2482850" y="2973388"/>
          <p14:tracePt t="156384" x="2473325" y="3027363"/>
          <p14:tracePt t="156401" x="2473325" y="3071813"/>
          <p14:tracePt t="156417" x="2473325" y="3108325"/>
          <p14:tracePt t="156434" x="2473325" y="3152775"/>
          <p14:tracePt t="156451" x="2473325" y="3170238"/>
          <p14:tracePt t="156467" x="2482850" y="3206750"/>
          <p14:tracePt t="156484" x="2482850" y="3224213"/>
          <p14:tracePt t="156501" x="2500313" y="3241675"/>
          <p14:tracePt t="156517" x="2509838" y="3251200"/>
          <p14:tracePt t="156551" x="2554288" y="3268663"/>
          <p14:tracePt t="156569" x="2598738" y="3295650"/>
          <p14:tracePt t="156585" x="2633663" y="3303588"/>
          <p14:tracePt t="156601" x="2687638" y="3330575"/>
          <p14:tracePt t="156617" x="2705100" y="3330575"/>
          <p14:tracePt t="156634" x="2776538" y="3330575"/>
          <p14:tracePt t="156651" x="2840038" y="3340100"/>
          <p14:tracePt t="156668" x="2911475" y="3357563"/>
          <p14:tracePt t="156684" x="2990850" y="3357563"/>
          <p14:tracePt t="156701" x="3098800" y="3357563"/>
          <p14:tracePt t="156717" x="3170238" y="3367088"/>
          <p14:tracePt t="156734" x="3251200" y="3367088"/>
          <p14:tracePt t="156752" x="3375025" y="3367088"/>
          <p14:tracePt t="156769" x="3455988" y="3357563"/>
          <p14:tracePt t="156786" x="3509963" y="3357563"/>
          <p14:tracePt t="156801" x="3571875" y="3367088"/>
          <p14:tracePt t="156818" x="3652838" y="3375025"/>
          <p14:tracePt t="156834" x="3714750" y="3394075"/>
          <p14:tracePt t="156851" x="3759200" y="3394075"/>
          <p14:tracePt t="156867" x="3803650" y="3394075"/>
          <p14:tracePt t="156884" x="3840163" y="3394075"/>
          <p14:tracePt t="156901" x="3857625" y="3394075"/>
          <p14:tracePt t="156917" x="3875088" y="3402013"/>
          <p14:tracePt t="156934" x="3902075" y="3402013"/>
          <p14:tracePt t="156951" x="3919538" y="3402013"/>
          <p14:tracePt t="156968" x="3938588" y="3402013"/>
          <p14:tracePt t="156985" x="3956050" y="3411538"/>
          <p14:tracePt t="157001" x="3983038" y="3411538"/>
          <p14:tracePt t="157017" x="4000500" y="3421063"/>
          <p14:tracePt t="157034" x="4017963" y="3421063"/>
          <p14:tracePt t="157051" x="4037013" y="3421063"/>
          <p14:tracePt t="157084" x="4054475" y="3421063"/>
          <p14:tracePt t="157101" x="4062413" y="3421063"/>
          <p14:tracePt t="157117" x="4071938" y="3402013"/>
          <p14:tracePt t="157134" x="4081463" y="3384550"/>
          <p14:tracePt t="157151" x="4089400" y="3349625"/>
          <p14:tracePt t="157168" x="4116388" y="3313113"/>
          <p14:tracePt t="157185" x="4125913" y="3251200"/>
          <p14:tracePt t="157201" x="4125913" y="3214688"/>
          <p14:tracePt t="157217" x="4125913" y="3187700"/>
          <p14:tracePt t="157234" x="4125913" y="3152775"/>
          <p14:tracePt t="157251" x="4125913" y="3135313"/>
          <p14:tracePt t="157267" x="4125913" y="3071813"/>
          <p14:tracePt t="157285" x="4125913" y="3036888"/>
          <p14:tracePt t="157301" x="4098925" y="3009900"/>
          <p14:tracePt t="157318" x="4098925" y="2973388"/>
          <p14:tracePt t="157334" x="4098925" y="2955925"/>
          <p14:tracePt t="157351" x="4098925" y="2938463"/>
          <p14:tracePt t="157355" x="4098925" y="2928938"/>
          <p14:tracePt t="157368" x="4098925" y="2911475"/>
          <p14:tracePt t="157385" x="4108450" y="2901950"/>
          <p14:tracePt t="157401" x="4108450" y="2884488"/>
          <p14:tracePt t="157418" x="4116388" y="2849563"/>
          <p14:tracePt t="157434" x="4125913" y="2830513"/>
          <p14:tracePt t="157451" x="4133850" y="2803525"/>
          <p14:tracePt t="157467" x="4143375" y="2786063"/>
          <p14:tracePt t="157484" x="4160838" y="2778125"/>
          <p14:tracePt t="157517" x="4179888" y="2778125"/>
          <p14:tracePt t="157545" x="4187825" y="2778125"/>
          <p14:tracePt t="157561" x="4197350" y="2778125"/>
          <p14:tracePt t="157569" x="4205288" y="2778125"/>
          <p14:tracePt t="157586" x="4214813" y="2778125"/>
          <p14:tracePt t="157673" x="4214813" y="2795588"/>
          <p14:tracePt t="157689" x="4214813" y="2803525"/>
          <p14:tracePt t="157697" x="4197350" y="2813050"/>
          <p14:tracePt t="157705" x="4197350" y="2849563"/>
          <p14:tracePt t="157718" x="4179888" y="2857500"/>
          <p14:tracePt t="157734" x="4152900" y="2901950"/>
          <p14:tracePt t="157751" x="4116388" y="2965450"/>
          <p14:tracePt t="157769" x="4089400" y="3071813"/>
          <p14:tracePt t="157785" x="4089400" y="3116263"/>
          <p14:tracePt t="157801" x="4089400" y="3143250"/>
          <p14:tracePt t="157817" x="4098925" y="3179763"/>
          <p14:tracePt t="157834" x="4133850" y="3214688"/>
          <p14:tracePt t="157850" x="4152900" y="3232150"/>
          <p14:tracePt t="157868" x="4170363" y="3241675"/>
          <p14:tracePt t="157884" x="4197350" y="3259138"/>
          <p14:tracePt t="157902" x="4205288" y="3259138"/>
          <p14:tracePt t="157918" x="4214813" y="3268663"/>
          <p14:tracePt t="157934" x="4241800" y="3278188"/>
          <p14:tracePt t="157951" x="4259263" y="3286125"/>
          <p14:tracePt t="157968" x="4330700" y="3295650"/>
          <p14:tracePt t="157985" x="4375150" y="3295650"/>
          <p14:tracePt t="158001" x="4456113" y="3303588"/>
          <p14:tracePt t="158018" x="4518025" y="3322638"/>
          <p14:tracePt t="158034" x="4589463" y="3330575"/>
          <p14:tracePt t="158051" x="4652963" y="3349625"/>
          <p14:tracePt t="158068" x="4714875" y="3349625"/>
          <p14:tracePt t="158084" x="4795838" y="3349625"/>
          <p14:tracePt t="158101" x="4848225" y="3349625"/>
          <p14:tracePt t="158117" x="4929188" y="3349625"/>
          <p14:tracePt t="158134" x="4965700" y="3349625"/>
          <p14:tracePt t="158151" x="5010150" y="3357563"/>
          <p14:tracePt t="158167" x="5064125" y="3367088"/>
          <p14:tracePt t="158185" x="5108575" y="3367088"/>
          <p14:tracePt t="158201" x="5153025" y="3367088"/>
          <p14:tracePt t="158217" x="5197475" y="3367088"/>
          <p14:tracePt t="158234" x="5232400" y="3367088"/>
          <p14:tracePt t="158251" x="5295900" y="3367088"/>
          <p14:tracePt t="158268" x="5322888" y="3367088"/>
          <p14:tracePt t="158284" x="5367338" y="3367088"/>
          <p14:tracePt t="158301" x="5429250" y="3384550"/>
          <p14:tracePt t="158318" x="5465763" y="3384550"/>
          <p14:tracePt t="158334" x="5483225" y="3384550"/>
          <p14:tracePt t="158351" x="5510213" y="3384550"/>
          <p14:tracePt t="158354" x="5527675" y="3384550"/>
          <p14:tracePt t="158369" x="5545138" y="3384550"/>
          <p14:tracePt t="158386" x="5564188" y="3384550"/>
          <p14:tracePt t="158401" x="5581650" y="3384550"/>
          <p14:tracePt t="158418" x="5608638" y="3357563"/>
          <p14:tracePt t="158434" x="5626100" y="3357563"/>
          <p14:tracePt t="158451" x="5635625" y="3340100"/>
          <p14:tracePt t="158468" x="5653088" y="3330575"/>
          <p14:tracePt t="158484" x="5670550" y="3313113"/>
          <p14:tracePt t="158501" x="5680075" y="3295650"/>
          <p14:tracePt t="158517" x="5688013" y="3278188"/>
          <p14:tracePt t="158535" x="5697538" y="3251200"/>
          <p14:tracePt t="158551" x="5697538" y="3224213"/>
          <p14:tracePt t="158568" x="5707063" y="3214688"/>
          <p14:tracePt t="158585" x="5707063" y="3170238"/>
          <p14:tracePt t="158601" x="5707063" y="3143250"/>
          <p14:tracePt t="158618" x="5697538" y="3125788"/>
          <p14:tracePt t="158634" x="5688013" y="3108325"/>
          <p14:tracePt t="158652" x="5661025" y="3089275"/>
          <p14:tracePt t="158668" x="5643563" y="3071813"/>
          <p14:tracePt t="158684" x="5626100" y="3044825"/>
          <p14:tracePt t="158701" x="5626100" y="3027363"/>
          <p14:tracePt t="158718" x="5616575" y="3009900"/>
          <p14:tracePt t="158734" x="5599113" y="2992438"/>
          <p14:tracePt t="158751" x="5589588" y="2965450"/>
          <p14:tracePt t="158769" x="5581650" y="2938463"/>
          <p14:tracePt t="158785" x="5572125" y="2921000"/>
          <p14:tracePt t="158801" x="5564188" y="2894013"/>
          <p14:tracePt t="158817" x="5564188" y="2874963"/>
          <p14:tracePt t="158834" x="5564188" y="2857500"/>
          <p14:tracePt t="158850" x="5564188" y="2822575"/>
          <p14:tracePt t="158867" x="5572125" y="2803525"/>
          <p14:tracePt t="158884" x="5608638" y="2778125"/>
          <p14:tracePt t="158901" x="5616575" y="2778125"/>
          <p14:tracePt t="158918" x="5626100" y="2768600"/>
          <p14:tracePt t="158934" x="5635625" y="2759075"/>
          <p14:tracePt t="158951" x="5643563" y="2759075"/>
          <p14:tracePt t="158970" x="5670550" y="2759075"/>
          <p14:tracePt t="158985" x="5680075" y="2751138"/>
          <p14:tracePt t="159001" x="5697538" y="2741613"/>
          <p14:tracePt t="159018" x="5715000" y="2732088"/>
          <p14:tracePt t="159035" x="5741988" y="2724150"/>
          <p14:tracePt t="159051" x="5759450" y="2706688"/>
          <p14:tracePt t="159068" x="5795963" y="2706688"/>
          <p14:tracePt t="159085" x="5813425" y="2697163"/>
          <p14:tracePt t="159101" x="5822950" y="2687638"/>
          <p14:tracePt t="159297" x="5813425" y="2687638"/>
          <p14:tracePt t="159305" x="5803900" y="2687638"/>
          <p14:tracePt t="159321" x="5795963" y="2697163"/>
          <p14:tracePt t="159337" x="5795963" y="2714625"/>
          <p14:tracePt t="159351" x="5778500" y="2724150"/>
          <p14:tracePt t="159370" x="5778500" y="2759075"/>
          <p14:tracePt t="159386" x="5759450" y="2786063"/>
          <p14:tracePt t="159401" x="5759450" y="2813050"/>
          <p14:tracePt t="159418" x="5751513" y="2840038"/>
          <p14:tracePt t="159434" x="5741988" y="2857500"/>
          <p14:tracePt t="159451" x="5741988" y="2874963"/>
          <p14:tracePt t="159468" x="5732463" y="2894013"/>
          <p14:tracePt t="159484" x="5732463" y="2921000"/>
          <p14:tracePt t="159501" x="5724525" y="2928938"/>
          <p14:tracePt t="159518" x="5707063" y="2938463"/>
          <p14:tracePt t="159535" x="5707063" y="2955925"/>
          <p14:tracePt t="159551" x="5707063" y="2973388"/>
          <p14:tracePt t="159568" x="5697538" y="2992438"/>
          <p14:tracePt t="159584" x="5697538" y="3000375"/>
          <p14:tracePt t="159601" x="5697538" y="3009900"/>
          <p14:tracePt t="159681" x="5688013" y="3017838"/>
          <p14:tracePt t="159705" x="5688013" y="3027363"/>
          <p14:tracePt t="159729" x="5688013" y="3036888"/>
          <p14:tracePt t="159737" x="5688013" y="3044825"/>
          <p14:tracePt t="159753" x="5688013" y="3063875"/>
          <p14:tracePt t="159761" x="5688013" y="3071813"/>
          <p14:tracePt t="159770" x="5688013" y="3081338"/>
          <p14:tracePt t="159786" x="5688013" y="3098800"/>
          <p14:tracePt t="159802" x="5688013" y="3116263"/>
          <p14:tracePt t="159818" x="5680075" y="3135313"/>
          <p14:tracePt t="159835" x="5680075" y="3152775"/>
          <p14:tracePt t="159851" x="5680075" y="3160713"/>
          <p14:tracePt t="159868" x="5680075" y="3170238"/>
          <p14:tracePt t="159884" x="5680075" y="3179763"/>
          <p14:tracePt t="159901" x="5670550" y="3187700"/>
          <p14:tracePt t="159918" x="5670550" y="3197225"/>
          <p14:tracePt t="159934" x="5670550" y="3214688"/>
          <p14:tracePt t="159954" x="5670550" y="3224213"/>
          <p14:tracePt t="159970" x="5670550" y="3232150"/>
          <p14:tracePt t="159986" x="5670550" y="3241675"/>
          <p14:tracePt t="160001" x="5661025" y="3241675"/>
          <p14:tracePt t="160018" x="5653088" y="3251200"/>
          <p14:tracePt t="160034" x="5635625" y="3251200"/>
          <p14:tracePt t="160051" x="5626100" y="3251200"/>
          <p14:tracePt t="160068" x="5608638" y="3251200"/>
          <p14:tracePt t="160084" x="5581650" y="3251200"/>
          <p14:tracePt t="160101" x="5554663" y="3251200"/>
          <p14:tracePt t="160118" x="5545138" y="3259138"/>
          <p14:tracePt t="160134" x="5537200" y="3259138"/>
          <p14:tracePt t="160151" x="5527675" y="3259138"/>
          <p14:tracePt t="160169" x="5527675" y="3187700"/>
          <p14:tracePt t="160185" x="5510213" y="3071813"/>
          <p14:tracePt t="160201" x="5510213" y="2992438"/>
          <p14:tracePt t="160802" x="5510213" y="2982913"/>
          <p14:tracePt t="168867" x="5510213" y="3000375"/>
          <p14:tracePt t="168875" x="5456238" y="3000375"/>
          <p14:tracePt t="168886" x="5446713" y="3000375"/>
          <p14:tracePt t="168902" x="5411788" y="3000375"/>
          <p14:tracePt t="168918" x="5367338" y="3000375"/>
          <p14:tracePt t="168935" x="5322888" y="3000375"/>
          <p14:tracePt t="168952" x="5278438" y="3000375"/>
          <p14:tracePt t="168969" x="5187950" y="3000375"/>
          <p14:tracePt t="168985" x="5000625" y="3000375"/>
          <p14:tracePt t="169003" x="4795838" y="3044825"/>
          <p14:tracePt t="169019" x="4527550" y="3081338"/>
          <p14:tracePt t="169036" x="4214813" y="3125788"/>
          <p14:tracePt t="169052" x="3732213" y="3206750"/>
          <p14:tracePt t="169069" x="3482975" y="3259138"/>
          <p14:tracePt t="169085" x="3259138" y="3286125"/>
          <p14:tracePt t="169102" x="3081338" y="3322638"/>
          <p14:tracePt t="169119" x="2911475" y="3349625"/>
          <p14:tracePt t="169135" x="2776538" y="3367088"/>
          <p14:tracePt t="169152" x="2741613" y="3411538"/>
          <p14:tracePt t="169169" x="2679700" y="3429000"/>
          <p14:tracePt t="169187" x="2625725" y="3446463"/>
          <p14:tracePt t="169204" x="2598738" y="3446463"/>
          <p14:tracePt t="169219" x="2581275" y="3473450"/>
          <p14:tracePt t="169252" x="2562225" y="3473450"/>
          <p14:tracePt t="169523" x="2571750" y="3473450"/>
          <p14:tracePt t="169531" x="2581275" y="3473450"/>
          <p14:tracePt t="169547" x="2589213" y="3473450"/>
          <p14:tracePt t="169587" x="2589213" y="3482975"/>
          <p14:tracePt t="169604" x="2589213" y="3492500"/>
          <p14:tracePt t="169611" x="2589213" y="3500438"/>
          <p14:tracePt t="169620" x="2571750" y="3527425"/>
          <p14:tracePt t="169636" x="2544763" y="3554413"/>
          <p14:tracePt t="169652" x="2517775" y="3608388"/>
          <p14:tracePt t="169669" x="2509838" y="3625850"/>
          <p14:tracePt t="169686" x="2509838" y="3643313"/>
          <p14:tracePt t="169702" x="2509838" y="3670300"/>
          <p14:tracePt t="169719" x="2509838" y="3687763"/>
          <p14:tracePt t="169736" x="2509838" y="3706813"/>
          <p14:tracePt t="169771" x="2509838" y="3697288"/>
          <p14:tracePt t="169787" x="2490788" y="3625850"/>
          <p14:tracePt t="170139" x="2473325" y="3616325"/>
          <p14:tracePt t="170147" x="2465388" y="3598863"/>
          <p14:tracePt t="170156" x="2446338" y="3598863"/>
          <p14:tracePt t="170179" x="2438400" y="3608388"/>
          <p14:tracePt t="170260" x="2428875" y="3608388"/>
          <p14:tracePt t="170291" x="2428875" y="3616325"/>
          <p14:tracePt t="170579" x="2438400" y="3616325"/>
          <p14:tracePt t="170627" x="2455863" y="3616325"/>
          <p14:tracePt t="170635" x="2465388" y="3616325"/>
          <p14:tracePt t="170643" x="2473325" y="3616325"/>
          <p14:tracePt t="170652" x="2482850" y="3616325"/>
          <p14:tracePt t="170669" x="2500313" y="3616325"/>
          <p14:tracePt t="170702" x="2509838" y="3616325"/>
          <p14:tracePt t="170845" x="2527300" y="3616325"/>
          <p14:tracePt t="170851" x="2536825" y="3616325"/>
          <p14:tracePt t="170859" x="2544763" y="3616325"/>
          <p14:tracePt t="171211" x="2536825" y="3616325"/>
          <p14:tracePt t="171220" x="2536825" y="3625850"/>
          <p14:tracePt t="171227" x="2536825" y="3635375"/>
          <p14:tracePt t="171236" x="2517775" y="3643313"/>
          <p14:tracePt t="171253" x="2509838" y="3643313"/>
          <p14:tracePt t="171269" x="2509838" y="3652838"/>
          <p14:tracePt t="171286" x="2500313" y="3662363"/>
          <p14:tracePt t="171303" x="2500313" y="3679825"/>
          <p14:tracePt t="171319" x="2482850" y="3670300"/>
          <p14:tracePt t="171335" x="2446338" y="3662363"/>
          <p14:tracePt t="171352" x="2401888" y="3652838"/>
          <p14:tracePt t="171355" x="2374900" y="3635375"/>
          <p14:tracePt t="171369" x="2366963" y="3635375"/>
          <p14:tracePt t="171385" x="2322513" y="3616325"/>
          <p14:tracePt t="171402" x="2322513" y="3608388"/>
          <p14:tracePt t="171419" x="2322513" y="3598863"/>
          <p14:tracePt t="171844" x="2312988" y="3598863"/>
          <p14:tracePt t="171860" x="2322513" y="3608388"/>
          <p14:tracePt t="171868" x="2303463" y="3608388"/>
          <p14:tracePt t="171875" x="2295525" y="3608388"/>
          <p14:tracePt t="171886" x="2286000" y="3608388"/>
          <p14:tracePt t="171902" x="2268538" y="3589338"/>
          <p14:tracePt t="171919" x="2268538" y="3608388"/>
          <p14:tracePt t="171952" x="2268538" y="3616325"/>
          <p14:tracePt t="171969" x="2259013" y="3616325"/>
          <p14:tracePt t="171986" x="2251075" y="3616325"/>
          <p14:tracePt t="172004" x="2251075" y="3643313"/>
          <p14:tracePt t="172020" x="2251075" y="3652838"/>
          <p14:tracePt t="172036" x="2251075" y="3679825"/>
          <p14:tracePt t="172053" x="2251075" y="3706813"/>
          <p14:tracePt t="172069" x="2251075" y="3714750"/>
          <p14:tracePt t="172086" x="2251075" y="3741738"/>
          <p14:tracePt t="172103" x="2251075" y="3751263"/>
          <p14:tracePt t="172119" x="2259013" y="3759200"/>
          <p14:tracePt t="172135" x="2268538" y="3778250"/>
          <p14:tracePt t="172153" x="2268538" y="3786188"/>
          <p14:tracePt t="172169" x="2268538" y="3795713"/>
          <p14:tracePt t="172186" x="2276475" y="3813175"/>
          <p14:tracePt t="172204" x="2286000" y="3830638"/>
          <p14:tracePt t="172219" x="2286000" y="3849688"/>
          <p14:tracePt t="172236" x="2286000" y="3857625"/>
          <p14:tracePt t="172252" x="2286000" y="3884613"/>
          <p14:tracePt t="172269" x="2286000" y="3902075"/>
          <p14:tracePt t="172286" x="2286000" y="3921125"/>
          <p14:tracePt t="172303" x="2286000" y="3956050"/>
          <p14:tracePt t="172319" x="2286000" y="3973513"/>
          <p14:tracePt t="172336" x="2286000" y="3983038"/>
          <p14:tracePt t="172353" x="2286000" y="3992563"/>
          <p14:tracePt t="172369" x="2286000" y="4000500"/>
          <p14:tracePt t="172388" x="2286000" y="4027488"/>
          <p14:tracePt t="172405" x="2286000" y="4037013"/>
          <p14:tracePt t="172419" x="2286000" y="4044950"/>
          <p14:tracePt t="172436" x="2276475" y="4054475"/>
          <p14:tracePt t="172469" x="2276475" y="4071938"/>
          <p14:tracePt t="172486" x="2268538" y="4081463"/>
          <p14:tracePt t="172503" x="2268538" y="4098925"/>
          <p14:tracePt t="172519" x="2259013" y="4108450"/>
          <p14:tracePt t="172536" x="2259013" y="4125913"/>
          <p14:tracePt t="172553" x="2251075" y="4135438"/>
          <p14:tracePt t="172569" x="2232025" y="4135438"/>
          <p14:tracePt t="172586" x="2224088" y="4143375"/>
          <p14:tracePt t="172604" x="2214563" y="4143375"/>
          <p14:tracePt t="172620" x="2205038" y="4143375"/>
          <p14:tracePt t="172636" x="2205038" y="4152900"/>
          <p14:tracePt t="172652" x="2197100" y="4152900"/>
          <p14:tracePt t="172686" x="2187575" y="4152900"/>
          <p14:tracePt t="172845" x="2179638" y="4152900"/>
          <p14:tracePt t="172884" x="2170113" y="4152900"/>
          <p14:tracePt t="172924" x="2152650" y="4152900"/>
          <p14:tracePt t="172956" x="2143125" y="4152900"/>
          <p14:tracePt t="172972" x="2133600" y="4152900"/>
          <p14:tracePt t="173012" x="2125663" y="4152900"/>
          <p14:tracePt t="173060" x="2116138" y="4152900"/>
          <p14:tracePt t="173084" x="2108200" y="4143375"/>
          <p14:tracePt t="173116" x="2098675" y="4135438"/>
          <p14:tracePt t="173196" x="2081213" y="4125913"/>
          <p14:tracePt t="173212" x="2071688" y="4116388"/>
          <p14:tracePt t="173228" x="2062163" y="4108450"/>
          <p14:tracePt t="173268" x="2062163" y="4090988"/>
          <p14:tracePt t="173324" x="2062163" y="4081463"/>
          <p14:tracePt t="173356" x="2062163" y="4071938"/>
          <p14:tracePt t="173388" x="2062163" y="4064000"/>
          <p14:tracePt t="173444" x="2062163" y="4054475"/>
          <p14:tracePt t="173468" x="2062163" y="4044950"/>
          <p14:tracePt t="173524" x="2062163" y="4037013"/>
          <p14:tracePt t="173580" x="2062163" y="4019550"/>
          <p14:tracePt t="173636" x="2062163" y="4010025"/>
          <p14:tracePt t="173684" x="2062163" y="4000500"/>
          <p14:tracePt t="173732" x="2062163" y="3992563"/>
          <p14:tracePt t="173780" x="2062163" y="3983038"/>
          <p14:tracePt t="173820" x="2062163" y="3973513"/>
          <p14:tracePt t="173867" x="2062163" y="3965575"/>
          <p14:tracePt t="173916" x="2062163" y="3956050"/>
          <p14:tracePt t="173948" x="2054225" y="3938588"/>
          <p14:tracePt t="173972" x="2054225" y="3929063"/>
          <p14:tracePt t="174004" x="2054225" y="3921125"/>
          <p14:tracePt t="174020" x="2054225" y="3911600"/>
          <p14:tracePt t="174092" x="2054225" y="3902075"/>
          <p14:tracePt t="174124" x="2044700" y="3902075"/>
          <p14:tracePt t="174132" x="2044700" y="3894138"/>
          <p14:tracePt t="174236" x="2044700" y="3884613"/>
          <p14:tracePt t="174315" x="2044700" y="3867150"/>
          <p14:tracePt t="174332" x="2036763" y="3867150"/>
          <p14:tracePt t="174396" x="2036763" y="3857625"/>
          <p14:tracePt t="174492" x="2027238" y="3857625"/>
          <p14:tracePt t="174508" x="2027238" y="3849688"/>
          <p14:tracePt t="174516" x="2009775" y="3849688"/>
          <p14:tracePt t="174540" x="2000250" y="3840163"/>
          <p14:tracePt t="174564" x="1990725" y="3830638"/>
          <p14:tracePt t="174580" x="1982788" y="3830638"/>
          <p14:tracePt t="174620" x="1973263" y="3822700"/>
          <p14:tracePt t="174644" x="1965325" y="3822700"/>
          <p14:tracePt t="174748" x="1955800" y="3822700"/>
          <p14:tracePt t="174796" x="1938338" y="3822700"/>
          <p14:tracePt t="174861" x="1928813" y="3822700"/>
          <p14:tracePt t="175044" x="1919288" y="3822700"/>
          <p14:tracePt t="175244" x="1911350" y="3822700"/>
          <p14:tracePt t="175268" x="1901825" y="3822700"/>
          <p14:tracePt t="175332" x="1893888" y="3822700"/>
          <p14:tracePt t="175444" x="1901825" y="3822700"/>
          <p14:tracePt t="175460" x="1911350" y="3822700"/>
          <p14:tracePt t="175469" x="1919288" y="3822700"/>
          <p14:tracePt t="175476" x="1928813" y="3822700"/>
          <p14:tracePt t="175492" x="1946275" y="3822700"/>
          <p14:tracePt t="175503" x="1955800" y="3822700"/>
          <p14:tracePt t="175519" x="1965325" y="3822700"/>
          <p14:tracePt t="175536" x="1973263" y="3830638"/>
          <p14:tracePt t="175553" x="1982788" y="3840163"/>
          <p14:tracePt t="175569" x="1990725" y="3840163"/>
          <p14:tracePt t="175589" x="2000250" y="3849688"/>
          <p14:tracePt t="175605" x="2017713" y="3849688"/>
          <p14:tracePt t="175620" x="2044700" y="3876675"/>
          <p14:tracePt t="175636" x="2089150" y="3884613"/>
          <p14:tracePt t="175653" x="2116138" y="3902075"/>
          <p14:tracePt t="175670" x="2125663" y="3911600"/>
          <p14:tracePt t="175686" x="2143125" y="3938588"/>
          <p14:tracePt t="175720" x="2143125" y="3948113"/>
          <p14:tracePt t="175740" x="2143125" y="3956050"/>
          <p14:tracePt t="175764" x="2143125" y="3965575"/>
          <p14:tracePt t="175781" x="2143125" y="3973513"/>
          <p14:tracePt t="175796" x="2143125" y="3983038"/>
          <p14:tracePt t="175812" x="2143125" y="3992563"/>
          <p14:tracePt t="175996" x="2133600" y="3992563"/>
          <p14:tracePt t="176013" x="2125663" y="3992563"/>
          <p14:tracePt t="176021" x="2108200" y="3992563"/>
          <p14:tracePt t="176036" x="2098675" y="3992563"/>
          <p14:tracePt t="176044" x="2089150" y="3992563"/>
          <p14:tracePt t="176060" x="2081213" y="3992563"/>
          <p14:tracePt t="176070" x="2071688" y="3992563"/>
          <p14:tracePt t="176086" x="2071688" y="4010025"/>
          <p14:tracePt t="176103" x="2062163" y="4010025"/>
          <p14:tracePt t="176120" x="2054225" y="4010025"/>
          <p14:tracePt t="176180" x="2054225" y="4000500"/>
          <p14:tracePt t="176188" x="2054225" y="3992563"/>
          <p14:tracePt t="176205" x="2054225" y="3983038"/>
          <p14:tracePt t="176221" x="2054225" y="3973513"/>
          <p14:tracePt t="176228" x="2054225" y="3965575"/>
          <p14:tracePt t="176245" x="2054225" y="3956050"/>
          <p14:tracePt t="176253" x="2054225" y="3948113"/>
          <p14:tracePt t="176270" x="2054225" y="3921125"/>
          <p14:tracePt t="176287" x="2054225" y="3911600"/>
          <p14:tracePt t="176303" x="2054225" y="3894138"/>
          <p14:tracePt t="176320" x="2036763" y="3884613"/>
          <p14:tracePt t="176336" x="2036763" y="3876675"/>
          <p14:tracePt t="176353" x="2027238" y="3857625"/>
          <p14:tracePt t="176356" x="2017713" y="3857625"/>
          <p14:tracePt t="176370" x="2017713" y="3849688"/>
          <p14:tracePt t="176387" x="2009775" y="3840163"/>
          <p14:tracePt t="176405" x="1990725" y="3830638"/>
          <p14:tracePt t="176436" x="1982788" y="3830638"/>
          <p14:tracePt t="176452" x="1955800" y="3830638"/>
          <p14:tracePt t="176469" x="1946275" y="3830638"/>
          <p14:tracePt t="176502" x="1938338" y="3830638"/>
          <p14:tracePt t="176519" x="1928813" y="3822700"/>
          <p14:tracePt t="176536" x="1919288" y="3822700"/>
          <p14:tracePt t="176553" x="1911350" y="3813175"/>
          <p14:tracePt t="176569" x="1884363" y="3813175"/>
          <p14:tracePt t="176586" x="1874838" y="3813175"/>
          <p14:tracePt t="176603" x="1866900" y="3813175"/>
          <p14:tracePt t="176619" x="1857375" y="3813175"/>
          <p14:tracePt t="176661" x="1847850" y="3813175"/>
          <p14:tracePt t="176724" x="1839913" y="3805238"/>
          <p14:tracePt t="176741" x="1830388" y="3805238"/>
          <p14:tracePt t="176757" x="1812925" y="3795713"/>
          <p14:tracePt t="176772" x="1803400" y="3795713"/>
          <p14:tracePt t="176812" x="1795463" y="3778250"/>
          <p14:tracePt t="176885" x="1785938" y="3778250"/>
          <p14:tracePt t="176941" x="1776413" y="3768725"/>
          <p14:tracePt t="177013" x="1768475" y="3768725"/>
          <p14:tracePt t="178501" x="1758950" y="3768725"/>
          <p14:tracePt t="178637" x="1768475" y="3786188"/>
          <p14:tracePt t="178645" x="1751013" y="3778250"/>
          <p14:tracePt t="178661" x="1741488" y="3778250"/>
          <p14:tracePt t="178677" x="1741488" y="3786188"/>
          <p14:tracePt t="178687" x="1731963" y="3786188"/>
          <p14:tracePt t="178703" x="1731963" y="3805238"/>
          <p14:tracePt t="178720" x="1697038" y="3840163"/>
          <p14:tracePt t="178737" x="1643063" y="3938588"/>
          <p14:tracePt t="178754" x="1589088" y="3992563"/>
          <p14:tracePt t="178770" x="1554163" y="4054475"/>
          <p14:tracePt t="178787" x="1527175" y="4108450"/>
          <p14:tracePt t="178805" x="1490663" y="4197350"/>
          <p14:tracePt t="178821" x="1482725" y="4268788"/>
          <p14:tracePt t="178837" x="1465263" y="4330700"/>
          <p14:tracePt t="178853" x="1465263" y="4384675"/>
          <p14:tracePt t="178870" x="1455738" y="4438650"/>
          <p14:tracePt t="178887" x="1428750" y="4483100"/>
          <p14:tracePt t="178903" x="1411288" y="4537075"/>
          <p14:tracePt t="178920" x="1366838" y="4616450"/>
          <p14:tracePt t="178937" x="1347788" y="4670425"/>
          <p14:tracePt t="178953" x="1322388" y="4733925"/>
          <p14:tracePt t="178970" x="1276350" y="4795838"/>
          <p14:tracePt t="178987" x="1223963" y="4876800"/>
          <p14:tracePt t="179005" x="1143000" y="5000625"/>
          <p14:tracePt t="179021" x="1071563" y="5072063"/>
          <p14:tracePt t="179037" x="1017588" y="5135563"/>
          <p14:tracePt t="179053" x="990600" y="5162550"/>
          <p14:tracePt t="179070" x="965200" y="5170488"/>
          <p14:tracePt t="179109" x="955675" y="5170488"/>
          <p14:tracePt t="179120" x="955675" y="5180013"/>
          <p14:tracePt t="179213" x="965200" y="5180013"/>
          <p14:tracePt t="179221" x="982663" y="5180013"/>
          <p14:tracePt t="179229" x="990600" y="5170488"/>
          <p14:tracePt t="179237" x="990600" y="5162550"/>
          <p14:tracePt t="179253" x="1009650" y="5143500"/>
          <p14:tracePt t="179270" x="1054100" y="5108575"/>
          <p14:tracePt t="179287" x="1098550" y="5064125"/>
          <p14:tracePt t="179303" x="1133475" y="4983163"/>
          <p14:tracePt t="179320" x="1303338" y="4867275"/>
          <p14:tracePt t="179337" x="1374775" y="4768850"/>
          <p14:tracePt t="179353" x="1446213" y="4670425"/>
          <p14:tracePt t="179356" x="1473200" y="4625975"/>
          <p14:tracePt t="179370" x="1517650" y="4554538"/>
          <p14:tracePt t="179387" x="1589088" y="4465638"/>
          <p14:tracePt t="179405" x="1633538" y="4295775"/>
          <p14:tracePt t="179421" x="1643063" y="4179888"/>
          <p14:tracePt t="179437" x="1660525" y="4090988"/>
          <p14:tracePt t="179453" x="1660525" y="4027488"/>
          <p14:tracePt t="179470" x="1670050" y="3983038"/>
          <p14:tracePt t="179487" x="1670050" y="3938588"/>
          <p14:tracePt t="179504" x="1670050" y="3902075"/>
          <p14:tracePt t="179520" x="1660525" y="3884613"/>
          <p14:tracePt t="179537" x="1652588" y="3857625"/>
          <p14:tracePt t="179553" x="1652588" y="3849688"/>
          <p14:tracePt t="179587" x="1652588" y="3840163"/>
          <p14:tracePt t="179604" x="1633538" y="3813175"/>
          <p14:tracePt t="179621" x="1633538" y="3778250"/>
          <p14:tracePt t="179637" x="1633538" y="3759200"/>
          <p14:tracePt t="179653" x="1633538" y="3751263"/>
          <p14:tracePt t="179670" x="1643063" y="3751263"/>
          <p14:tracePt t="179703" x="1643063" y="3741738"/>
          <p14:tracePt t="179720" x="1643063" y="3706813"/>
          <p14:tracePt t="179737" x="1643063" y="3687763"/>
          <p14:tracePt t="179753" x="1652588" y="3679825"/>
          <p14:tracePt t="179770" x="1652588" y="3670300"/>
          <p14:tracePt t="180013" x="1652588" y="3652838"/>
          <p14:tracePt t="180037" x="1652588" y="3643313"/>
          <p14:tracePt t="180061" x="1660525" y="3643313"/>
          <p14:tracePt t="180069" x="1660525" y="3635375"/>
          <p14:tracePt t="180085" x="1660525" y="3625850"/>
          <p14:tracePt t="180094" x="1670050" y="3616325"/>
          <p14:tracePt t="180103" x="1652588" y="3589338"/>
          <p14:tracePt t="180120" x="1652588" y="3571875"/>
          <p14:tracePt t="180137" x="1670050" y="3563938"/>
          <p14:tracePt t="180153" x="1687513" y="3563938"/>
          <p14:tracePt t="180170" x="1697038" y="3554413"/>
          <p14:tracePt t="180203" x="1704975" y="3554413"/>
          <p14:tracePt t="180222" x="1704975" y="3527425"/>
          <p14:tracePt t="180237" x="1704975" y="3509963"/>
          <p14:tracePt t="180254" x="1704975" y="3500438"/>
          <p14:tracePt t="180270" x="1704975" y="3492500"/>
          <p14:tracePt t="180287" x="1704975" y="3482975"/>
          <p14:tracePt t="180320" x="1697038" y="3473450"/>
          <p14:tracePt t="180337" x="1687513" y="3473450"/>
          <p14:tracePt t="180354" x="1670050" y="3465513"/>
          <p14:tracePt t="180357" x="1652588" y="3465513"/>
          <p14:tracePt t="180370" x="1643063" y="3446463"/>
          <p14:tracePt t="180387" x="1625600" y="3446463"/>
          <p14:tracePt t="180405" x="1598613" y="3446463"/>
          <p14:tracePt t="180421" x="1562100" y="3455988"/>
          <p14:tracePt t="180437" x="1544638" y="3455988"/>
          <p14:tracePt t="180453" x="1517650" y="3473450"/>
          <p14:tracePt t="180469" x="1509713" y="3473450"/>
          <p14:tracePt t="180486" x="1500188" y="3492500"/>
          <p14:tracePt t="180502" x="1500188" y="3509963"/>
          <p14:tracePt t="180519" x="1490663" y="3536950"/>
          <p14:tracePt t="180536" x="1490663" y="3554413"/>
          <p14:tracePt t="180552" x="1490663" y="3589338"/>
          <p14:tracePt t="180569" x="1490663" y="3608388"/>
          <p14:tracePt t="180586" x="1490663" y="3625850"/>
          <p14:tracePt t="180603" x="1500188" y="3662363"/>
          <p14:tracePt t="180619" x="1517650" y="3679825"/>
          <p14:tracePt t="180636" x="1536700" y="3706813"/>
          <p14:tracePt t="180654" x="1589088" y="3741738"/>
          <p14:tracePt t="180671" x="1598613" y="3751263"/>
          <p14:tracePt t="180687" x="1581150" y="3714750"/>
          <p14:tracePt t="180703" x="1589088" y="3706813"/>
          <p14:tracePt t="180720" x="1625600" y="3706813"/>
          <p14:tracePt t="180737" x="1660525" y="3706813"/>
          <p14:tracePt t="180753" x="1687513" y="3706813"/>
          <p14:tracePt t="180770" x="1714500" y="3706813"/>
          <p14:tracePt t="180787" x="1724025" y="3687763"/>
          <p14:tracePt t="180805" x="1741488" y="3662363"/>
          <p14:tracePt t="180821" x="1751013" y="3652838"/>
          <p14:tracePt t="180837" x="1768475" y="3635375"/>
          <p14:tracePt t="180854" x="1785938" y="3589338"/>
          <p14:tracePt t="180870" x="1785938" y="3554413"/>
          <p14:tracePt t="180887" x="1785938" y="3536950"/>
          <p14:tracePt t="180904" x="1785938" y="3517900"/>
          <p14:tracePt t="180920" x="1785938" y="3500438"/>
          <p14:tracePt t="180937" x="1768475" y="3482975"/>
          <p14:tracePt t="180954" x="1758950" y="3473450"/>
          <p14:tracePt t="180971" x="1751013" y="3465513"/>
          <p14:tracePt t="180987" x="1731963" y="3465513"/>
          <p14:tracePt t="181004" x="1714500" y="3465513"/>
          <p14:tracePt t="181021" x="1670050" y="3455988"/>
          <p14:tracePt t="181037" x="1652588" y="3455988"/>
          <p14:tracePt t="181054" x="1616075" y="3455988"/>
          <p14:tracePt t="181070" x="1598613" y="3455988"/>
          <p14:tracePt t="181087" x="1581150" y="3455988"/>
          <p14:tracePt t="181104" x="1554163" y="3455988"/>
          <p14:tracePt t="181121" x="1544638" y="3455988"/>
          <p14:tracePt t="181137" x="1527175" y="3465513"/>
          <p14:tracePt t="181154" x="1527175" y="3492500"/>
          <p14:tracePt t="181170" x="1517650" y="3509963"/>
          <p14:tracePt t="181187" x="1517650" y="3527425"/>
          <p14:tracePt t="181204" x="1509713" y="3536950"/>
          <p14:tracePt t="181221" x="1509713" y="3571875"/>
          <p14:tracePt t="181254" x="1482725" y="3581400"/>
          <p14:tracePt t="181270" x="1509713" y="3598863"/>
          <p14:tracePt t="181287" x="1517650" y="3608388"/>
          <p14:tracePt t="181320" x="1554163" y="3625850"/>
          <p14:tracePt t="181337" x="1562100" y="3635375"/>
          <p14:tracePt t="181381" x="1571625" y="3635375"/>
          <p14:tracePt t="181390" x="1571625" y="3616325"/>
          <p14:tracePt t="181405" x="1562100" y="3608388"/>
          <p14:tracePt t="181421" x="1571625" y="3608388"/>
          <p14:tracePt t="181454" x="1581150" y="3616325"/>
          <p14:tracePt t="181470" x="1589088" y="3625850"/>
          <p14:tracePt t="181487" x="1608138" y="3625850"/>
          <p14:tracePt t="181504" x="1633538" y="3635375"/>
          <p14:tracePt t="181520" x="1643063" y="3643313"/>
          <p14:tracePt t="181537" x="1625600" y="3643313"/>
          <p14:tracePt t="181573" x="1625600" y="3635375"/>
          <p14:tracePt t="181605" x="1616075" y="3625850"/>
          <p14:tracePt t="181614" x="1660525" y="3662363"/>
          <p14:tracePt t="181638" x="1660525" y="3679825"/>
          <p14:tracePt t="181646" x="1652588" y="3679825"/>
          <p14:tracePt t="182029" x="1652588" y="3670300"/>
          <p14:tracePt t="182038" x="1652588" y="3662363"/>
          <p14:tracePt t="182045" x="1670050" y="3662363"/>
          <p14:tracePt t="182054" x="1652588" y="3635375"/>
          <p14:tracePt t="182070" x="1643063" y="3616325"/>
          <p14:tracePt t="182087" x="1643063" y="3608388"/>
          <p14:tracePt t="182104" x="1670050" y="3608388"/>
          <p14:tracePt t="182120" x="1670050" y="3616325"/>
          <p14:tracePt t="182137" x="1660525" y="3608388"/>
          <p14:tracePt t="182158" x="1643063" y="3598863"/>
          <p14:tracePt t="182190" x="1633538" y="3608388"/>
          <p14:tracePt t="182245" x="1625600" y="3598863"/>
          <p14:tracePt t="182253" x="1633538" y="3598863"/>
          <p14:tracePt t="182357" x="1643063" y="3616325"/>
          <p14:tracePt t="182365" x="1643063" y="3635375"/>
          <p14:tracePt t="182374" x="1660525" y="3635375"/>
          <p14:tracePt t="182387" x="1643063" y="3581400"/>
          <p14:tracePt t="182406" x="1616075" y="3554413"/>
          <p14:tracePt t="182422" x="1625600" y="3554413"/>
          <p14:tracePt t="182437" x="1633538" y="3571875"/>
          <p14:tracePt t="182454" x="1633538" y="3589338"/>
          <p14:tracePt t="182471" x="1670050" y="3598863"/>
          <p14:tracePt t="182487" x="1687513" y="3635375"/>
          <p14:tracePt t="182504" x="1704975" y="3652838"/>
          <p14:tracePt t="182520" x="1741488" y="3687763"/>
          <p14:tracePt t="182537" x="1758950" y="3706813"/>
          <p14:tracePt t="182554" x="1785938" y="3724275"/>
          <p14:tracePt t="182570" x="1803400" y="3741738"/>
          <p14:tracePt t="182587" x="1822450" y="3751263"/>
          <p14:tracePt t="182604" x="1857375" y="3768725"/>
          <p14:tracePt t="182621" x="1884363" y="3778250"/>
          <p14:tracePt t="182637" x="1901825" y="3795713"/>
          <p14:tracePt t="182654" x="1919288" y="3813175"/>
          <p14:tracePt t="182671" x="1928813" y="3813175"/>
          <p14:tracePt t="182687" x="1938338" y="3822700"/>
          <p14:tracePt t="182704" x="1938338" y="3830638"/>
          <p14:tracePt t="182737" x="1946275" y="3840163"/>
          <p14:tracePt t="182754" x="1946275" y="3867150"/>
          <p14:tracePt t="182771" x="1955800" y="3876675"/>
          <p14:tracePt t="182787" x="1965325" y="3894138"/>
          <p14:tracePt t="182806" x="1973263" y="3911600"/>
          <p14:tracePt t="182822" x="1990725" y="3921125"/>
          <p14:tracePt t="182838" x="2000250" y="3938588"/>
          <p14:tracePt t="182854" x="2017713" y="3956050"/>
          <p14:tracePt t="182871" x="2027238" y="3956050"/>
          <p14:tracePt t="182887" x="2027238" y="3965575"/>
          <p14:tracePt t="182904" x="2036763" y="3965575"/>
          <p14:tracePt t="182942" x="2036763" y="3973513"/>
          <p14:tracePt t="182966" x="2036763" y="3983038"/>
          <p14:tracePt t="182982" x="2036763" y="3992563"/>
          <p14:tracePt t="182998" x="2036763" y="4000500"/>
          <p14:tracePt t="183014" x="2036763" y="4019550"/>
          <p14:tracePt t="183022" x="2036763" y="4027488"/>
          <p14:tracePt t="183039" x="2036763" y="4037013"/>
          <p14:tracePt t="183054" x="2036763" y="4044950"/>
          <p14:tracePt t="183071" x="2036763" y="4054475"/>
          <p14:tracePt t="183087" x="2036763" y="4071938"/>
          <p14:tracePt t="183262" x="2044700" y="4071938"/>
          <p14:tracePt t="183270" x="2044700" y="4064000"/>
          <p14:tracePt t="183278" x="2062163" y="4054475"/>
          <p14:tracePt t="183287" x="2062163" y="4044950"/>
          <p14:tracePt t="183303" x="2062163" y="4027488"/>
          <p14:tracePt t="183320" x="2071688" y="4010025"/>
          <p14:tracePt t="183337" x="2071688" y="4000500"/>
          <p14:tracePt t="183354" x="2071688" y="3983038"/>
          <p14:tracePt t="183370" x="2071688" y="3973513"/>
          <p14:tracePt t="183387" x="2071688" y="3956050"/>
          <p14:tracePt t="183403" x="2071688" y="3948113"/>
          <p14:tracePt t="183421" x="2071688" y="3911600"/>
          <p14:tracePt t="183453" x="2071688" y="3902075"/>
          <p14:tracePt t="183494" x="2071688" y="3894138"/>
          <p14:tracePt t="183533" x="2054225" y="3884613"/>
          <p14:tracePt t="183558" x="2044700" y="3884613"/>
          <p14:tracePt t="183574" x="2036763" y="3884613"/>
          <p14:tracePt t="183582" x="2027238" y="3884613"/>
          <p14:tracePt t="183598" x="2017713" y="3884613"/>
          <p14:tracePt t="183606" x="2017713" y="3876675"/>
          <p14:tracePt t="183622" x="2009775" y="3876675"/>
          <p14:tracePt t="183637" x="2000250" y="3857625"/>
          <p14:tracePt t="183654" x="1982788" y="3857625"/>
          <p14:tracePt t="183671" x="1973263" y="3849688"/>
          <p14:tracePt t="183687" x="1965325" y="3849688"/>
          <p14:tracePt t="183704" x="1955800" y="3849688"/>
          <p14:tracePt t="183737" x="1938338" y="3849688"/>
          <p14:tracePt t="183754" x="1928813" y="3849688"/>
          <p14:tracePt t="183771" x="1911350" y="3849688"/>
          <p14:tracePt t="183787" x="1893888" y="3840163"/>
          <p14:tracePt t="183822" x="1874838" y="3840163"/>
          <p14:tracePt t="183854" x="1857375" y="3840163"/>
          <p14:tracePt t="183894" x="1839913" y="3840163"/>
          <p14:tracePt t="183904" x="1839913" y="3830638"/>
          <p14:tracePt t="183920" x="1830388" y="3830638"/>
          <p14:tracePt t="183982" x="1822450" y="3830638"/>
          <p14:tracePt t="184006" x="1822450" y="3822700"/>
          <p14:tracePt t="184022" x="1812925" y="3822700"/>
          <p14:tracePt t="184038" x="1803400" y="3822700"/>
          <p14:tracePt t="184062" x="1803400" y="3813175"/>
          <p14:tracePt t="184086" x="1795463" y="3813175"/>
          <p14:tracePt t="184102" x="1795463" y="3805238"/>
          <p14:tracePt t="184118" x="1785938" y="3786188"/>
          <p14:tracePt t="184134" x="1785938" y="3778250"/>
          <p14:tracePt t="184142" x="1776413" y="3778250"/>
          <p14:tracePt t="184154" x="1776413" y="3768725"/>
          <p14:tracePt t="184171" x="1758950" y="3759200"/>
          <p14:tracePt t="184187" x="1758950" y="3751263"/>
          <p14:tracePt t="184204" x="1751013" y="3741738"/>
          <p14:tracePt t="184222" x="1731963" y="3714750"/>
          <p14:tracePt t="184238" x="1714500" y="3687763"/>
          <p14:tracePt t="184254" x="1704975" y="3662363"/>
          <p14:tracePt t="184271" x="1697038" y="3643313"/>
          <p14:tracePt t="184287" x="1687513" y="3635375"/>
          <p14:tracePt t="184305" x="1687513" y="3608388"/>
          <p14:tracePt t="184321" x="1687513" y="3598863"/>
          <p14:tracePt t="184337" x="1687513" y="3581400"/>
          <p14:tracePt t="184371" x="1679575" y="3571875"/>
          <p14:tracePt t="184387" x="1679575" y="3563938"/>
          <p14:tracePt t="184414" x="1679575" y="3554413"/>
          <p14:tracePt t="184430" x="1679575" y="3544888"/>
          <p14:tracePt t="184439" x="1679575" y="3527425"/>
          <p14:tracePt t="184454" x="1679575" y="3517900"/>
          <p14:tracePt t="184472" x="1679575" y="3509963"/>
          <p14:tracePt t="184502" x="1679575" y="3500438"/>
          <p14:tracePt t="184526" x="1679575" y="3492500"/>
          <p14:tracePt t="184542" x="1679575" y="3482975"/>
          <p14:tracePt t="184558" x="1679575" y="3473450"/>
          <p14:tracePt t="184566" x="1679575" y="3455988"/>
          <p14:tracePt t="184574" x="1679575" y="3446463"/>
          <p14:tracePt t="184590" x="1679575" y="3438525"/>
          <p14:tracePt t="184606" x="1679575" y="3429000"/>
          <p14:tracePt t="184622" x="1679575" y="3421063"/>
          <p14:tracePt t="184639" x="1679575" y="3411538"/>
          <p14:tracePt t="184654" x="1679575" y="3402013"/>
          <p14:tracePt t="184671" x="1679575" y="3375025"/>
          <p14:tracePt t="184687" x="1679575" y="3357563"/>
          <p14:tracePt t="184721" x="1679575" y="3340100"/>
          <p14:tracePt t="184737" x="1679575" y="3330575"/>
          <p14:tracePt t="184754" x="1679575" y="3313113"/>
          <p14:tracePt t="184771" x="1679575" y="3303588"/>
          <p14:tracePt t="184788" x="1679575" y="3295650"/>
          <p14:tracePt t="184804" x="1679575" y="3286125"/>
          <p14:tracePt t="184822" x="1679575" y="3268663"/>
          <p14:tracePt t="184837" x="1679575" y="3259138"/>
          <p14:tracePt t="184854" x="1679575" y="3232150"/>
          <p14:tracePt t="184871" x="1679575" y="3214688"/>
          <p14:tracePt t="184887" x="1679575" y="3206750"/>
          <p14:tracePt t="184921" x="1679575" y="3197225"/>
          <p14:tracePt t="184938" x="1679575" y="3179763"/>
          <p14:tracePt t="184954" x="1679575" y="3160713"/>
          <p14:tracePt t="184971" x="1679575" y="3152775"/>
          <p14:tracePt t="184987" x="1679575" y="3143250"/>
          <p14:tracePt t="185004" x="1679575" y="3135313"/>
          <p14:tracePt t="185030" x="1679575" y="3125788"/>
          <p14:tracePt t="185039" x="1679575" y="3116263"/>
          <p14:tracePt t="185062" x="1679575" y="3108325"/>
          <p14:tracePt t="185071" x="1679575" y="3089275"/>
          <p14:tracePt t="185126" x="1679575" y="3081338"/>
          <p14:tracePt t="185158" x="1670050" y="3071813"/>
          <p14:tracePt t="185166" x="1670050" y="3063875"/>
          <p14:tracePt t="185174" x="1660525" y="3063875"/>
          <p14:tracePt t="185187" x="1660525" y="3054350"/>
          <p14:tracePt t="185204" x="1643063" y="3044825"/>
          <p14:tracePt t="185222" x="1625600" y="3036888"/>
          <p14:tracePt t="185238" x="1616075" y="3036888"/>
          <p14:tracePt t="185254" x="1608138" y="3017838"/>
          <p14:tracePt t="185288" x="1598613" y="3009900"/>
          <p14:tracePt t="185304" x="1589088" y="3009900"/>
          <p14:tracePt t="185326" x="1571625" y="3009900"/>
          <p14:tracePt t="185358" x="1562100" y="3009900"/>
          <p14:tracePt t="185374" x="1554163" y="3009900"/>
          <p14:tracePt t="185382" x="1544638" y="3009900"/>
          <p14:tracePt t="185398" x="1536700" y="3009900"/>
          <p14:tracePt t="185407" x="1527175" y="3009900"/>
          <p14:tracePt t="185421" x="1517650" y="3009900"/>
          <p14:tracePt t="185439" x="1509713" y="3009900"/>
          <p14:tracePt t="185462" x="1490663" y="3009900"/>
          <p14:tracePt t="185471" x="1482725" y="3009900"/>
          <p14:tracePt t="185488" x="1473200" y="3000375"/>
          <p14:tracePt t="185504" x="1465263" y="3000375"/>
          <p14:tracePt t="185521" x="1455738" y="3000375"/>
          <p14:tracePt t="185538" x="1446213" y="3000375"/>
          <p14:tracePt t="185554" x="1438275" y="3000375"/>
          <p14:tracePt t="185571" x="1419225" y="3000375"/>
          <p14:tracePt t="185606" x="1411288" y="3000375"/>
          <p14:tracePt t="185654" x="1401763" y="3000375"/>
          <p14:tracePt t="185750" x="1393825" y="3000375"/>
          <p14:tracePt t="185798" x="1384300" y="3000375"/>
          <p14:tracePt t="185902" x="1374775" y="3000375"/>
          <p14:tracePt t="186006" x="1366838" y="3000375"/>
          <p14:tracePt t="186470" x="1374775" y="3000375"/>
          <p14:tracePt t="186494" x="1374775" y="2992438"/>
          <p14:tracePt t="186510" x="1384300" y="2992438"/>
          <p14:tracePt t="186590" x="1384300" y="2982913"/>
          <p14:tracePt t="186622" x="1384300" y="2973388"/>
          <p14:tracePt t="186662" x="1384300" y="2965450"/>
          <p14:tracePt t="186710" x="1384300" y="2955925"/>
          <p14:tracePt t="186734" x="1374775" y="2938463"/>
          <p14:tracePt t="186766" x="1366838" y="2938463"/>
          <p14:tracePt t="186774" x="1366838" y="2928938"/>
          <p14:tracePt t="186788" x="1347788" y="2928938"/>
          <p14:tracePt t="186804" x="1339850" y="2921000"/>
          <p14:tracePt t="186823" x="1322388" y="2911475"/>
          <p14:tracePt t="186838" x="1312863" y="2911475"/>
          <p14:tracePt t="186854" x="1303338" y="2911475"/>
          <p14:tracePt t="186878" x="1295400" y="2911475"/>
          <p14:tracePt t="186942" x="1295400" y="2901950"/>
          <p14:tracePt t="186950" x="1285875" y="2901950"/>
          <p14:tracePt t="186974" x="1268413" y="2901950"/>
          <p14:tracePt t="186998" x="1258888" y="2901950"/>
          <p14:tracePt t="187046" x="1250950" y="2901950"/>
          <p14:tracePt t="187062" x="1241425" y="2901950"/>
          <p14:tracePt t="187078" x="1231900" y="2901950"/>
          <p14:tracePt t="187095" x="1223963" y="2901950"/>
          <p14:tracePt t="187102" x="1214438" y="2901950"/>
          <p14:tracePt t="187134" x="1196975" y="2901950"/>
          <p14:tracePt t="187158" x="1187450" y="2901950"/>
          <p14:tracePt t="187214" x="1187450" y="2911475"/>
          <p14:tracePt t="187230" x="1187450" y="2921000"/>
          <p14:tracePt t="187246" x="1187450" y="2928938"/>
          <p14:tracePt t="187270" x="1187450" y="2946400"/>
          <p14:tracePt t="187286" x="1179513" y="2955925"/>
          <p14:tracePt t="187310" x="1179513" y="2965450"/>
          <p14:tracePt t="187318" x="1179513" y="2973388"/>
          <p14:tracePt t="187334" x="1179513" y="2982913"/>
          <p14:tracePt t="187342" x="1179513" y="2992438"/>
          <p14:tracePt t="187366" x="1179513" y="3000375"/>
          <p14:tracePt t="187382" x="1179513" y="3009900"/>
          <p14:tracePt t="187408" x="1179513" y="3027363"/>
          <p14:tracePt t="187423" x="1179513" y="3036888"/>
          <p14:tracePt t="187446" x="1179513" y="3044825"/>
          <p14:tracePt t="187462" x="1179513" y="3054350"/>
          <p14:tracePt t="187478" x="1179513" y="3063875"/>
          <p14:tracePt t="187518" x="1187450" y="3071813"/>
          <p14:tracePt t="187534" x="1204913" y="3071813"/>
          <p14:tracePt t="187542" x="1204913" y="3081338"/>
          <p14:tracePt t="187554" x="1214438" y="3081338"/>
          <p14:tracePt t="187571" x="1231900" y="3098800"/>
          <p14:tracePt t="187588" x="1250950" y="3098800"/>
          <p14:tracePt t="187604" x="1276350" y="3108325"/>
          <p14:tracePt t="187621" x="1285875" y="3108325"/>
          <p14:tracePt t="187638" x="1295400" y="3108325"/>
          <p14:tracePt t="187654" x="1303338" y="3108325"/>
          <p14:tracePt t="187671" x="1312863" y="3108325"/>
          <p14:tracePt t="187688" x="1322388" y="3108325"/>
          <p14:tracePt t="187704" x="1330325" y="3108325"/>
          <p14:tracePt t="187721" x="1339850" y="3108325"/>
          <p14:tracePt t="187738" x="1357313" y="3108325"/>
          <p14:tracePt t="187771" x="1366838" y="3108325"/>
          <p14:tracePt t="187788" x="1366838" y="3089275"/>
          <p14:tracePt t="187805" x="1366838" y="3071813"/>
          <p14:tracePt t="187821" x="1374775" y="3071813"/>
          <p14:tracePt t="187838" x="1374775" y="3063875"/>
          <p14:tracePt t="187871" x="1384300" y="3054350"/>
          <p14:tracePt t="187888" x="1384300" y="3044825"/>
          <p14:tracePt t="187904" x="1384300" y="3036888"/>
          <p14:tracePt t="187921" x="1384300" y="3017838"/>
          <p14:tracePt t="187938" x="1384300" y="3009900"/>
          <p14:tracePt t="187954" x="1384300" y="3000375"/>
          <p14:tracePt t="187971" x="1384300" y="2992438"/>
          <p14:tracePt t="187988" x="1384300" y="2982913"/>
          <p14:tracePt t="188004" x="1384300" y="2973388"/>
          <p14:tracePt t="188023" x="1384300" y="2955925"/>
          <p14:tracePt t="188039" x="1384300" y="2928938"/>
          <p14:tracePt t="188054" x="1374775" y="2921000"/>
          <p14:tracePt t="188071" x="1374775" y="2911475"/>
          <p14:tracePt t="188088" x="1366838" y="2901950"/>
          <p14:tracePt t="188104" x="1347788" y="2894013"/>
          <p14:tracePt t="188121" x="1339850" y="2894013"/>
          <p14:tracePt t="188138" x="1330325" y="2884488"/>
          <p14:tracePt t="188154" x="1322388" y="2867025"/>
          <p14:tracePt t="188171" x="1303338" y="2867025"/>
          <p14:tracePt t="188188" x="1295400" y="2857500"/>
          <p14:tracePt t="188204" x="1285875" y="2857500"/>
          <p14:tracePt t="188221" x="1258888" y="2857500"/>
          <p14:tracePt t="188239" x="1241425" y="2857500"/>
          <p14:tracePt t="188271" x="1231900" y="2857500"/>
          <p14:tracePt t="188294" x="1223963" y="2857500"/>
          <p14:tracePt t="188335" x="1214438" y="2857500"/>
          <p14:tracePt t="188366" x="1196975" y="2874963"/>
          <p14:tracePt t="188399" x="1196975" y="2884488"/>
          <p14:tracePt t="188414" x="1187450" y="2884488"/>
          <p14:tracePt t="188431" x="1187450" y="2894013"/>
          <p14:tracePt t="188439" x="1187450" y="2901950"/>
          <p14:tracePt t="188455" x="1179513" y="2911475"/>
          <p14:tracePt t="188471" x="1179513" y="2921000"/>
          <p14:tracePt t="188495" x="1179513" y="2928938"/>
          <p14:tracePt t="188510" x="1179513" y="2946400"/>
          <p14:tracePt t="188526" x="1179513" y="2955925"/>
          <p14:tracePt t="188535" x="1179513" y="2965450"/>
          <p14:tracePt t="188543" x="1179513" y="2973388"/>
          <p14:tracePt t="188555" x="1179513" y="2982913"/>
          <p14:tracePt t="188571" x="1179513" y="2992438"/>
          <p14:tracePt t="188598" x="1179513" y="3000375"/>
          <p14:tracePt t="188615" x="1187450" y="3009900"/>
          <p14:tracePt t="188623" x="1204913" y="3027363"/>
          <p14:tracePt t="188639" x="1214438" y="3036888"/>
          <p14:tracePt t="188655" x="1214438" y="3044825"/>
          <p14:tracePt t="188671" x="1231900" y="3044825"/>
          <p14:tracePt t="188688" x="1241425" y="3054350"/>
          <p14:tracePt t="188704" x="1250950" y="3054350"/>
          <p14:tracePt t="188738" x="1258888" y="3063875"/>
          <p14:tracePt t="188755" x="1285875" y="3063875"/>
          <p14:tracePt t="188771" x="1295400" y="3063875"/>
          <p14:tracePt t="188788" x="1303338" y="3063875"/>
          <p14:tracePt t="188805" x="1312863" y="3063875"/>
          <p14:tracePt t="188822" x="1330325" y="3063875"/>
          <p14:tracePt t="188839" x="1339850" y="3063875"/>
          <p14:tracePt t="188855" x="1357313" y="3063875"/>
          <p14:tracePt t="188872" x="1366838" y="3063875"/>
          <p14:tracePt t="188895" x="1374775" y="3063875"/>
          <p14:tracePt t="188905" x="1384300" y="3063875"/>
          <p14:tracePt t="188921" x="1384300" y="3054350"/>
          <p14:tracePt t="188938" x="1401763" y="3044825"/>
          <p14:tracePt t="188955" x="1411288" y="3036888"/>
          <p14:tracePt t="188988" x="1411288" y="3017838"/>
          <p14:tracePt t="189023" x="1411288" y="3009900"/>
          <p14:tracePt t="189047" x="1411288" y="3000375"/>
          <p14:tracePt t="189055" x="1411288" y="2992438"/>
          <p14:tracePt t="189079" x="1411288" y="2982913"/>
          <p14:tracePt t="189095" x="1411288" y="2973388"/>
          <p14:tracePt t="189119" x="1401763" y="2973388"/>
          <p14:tracePt t="189127" x="1401763" y="2965450"/>
          <p14:tracePt t="189151" x="1393825" y="2965450"/>
          <p14:tracePt t="189159" x="1393825" y="2955925"/>
          <p14:tracePt t="189175" x="1384300" y="2955925"/>
          <p14:tracePt t="189191" x="1374775" y="2955925"/>
          <p14:tracePt t="189204" x="1374775" y="2938463"/>
          <p14:tracePt t="189223" x="1366838" y="2928938"/>
          <p14:tracePt t="189239" x="1347788" y="2921000"/>
          <p14:tracePt t="189271" x="1339850" y="2921000"/>
          <p14:tracePt t="189288" x="1339850" y="2911475"/>
          <p14:tracePt t="189311" x="1330325" y="2911475"/>
          <p14:tracePt t="189367" x="1322388" y="2911475"/>
          <p14:tracePt t="189374" x="1312863" y="2911475"/>
          <p14:tracePt t="189388" x="1303338" y="2911475"/>
          <p14:tracePt t="189408" x="1295400" y="2911475"/>
          <p14:tracePt t="189447" x="1285875" y="2911475"/>
          <p14:tracePt t="189495" x="1268413" y="2911475"/>
          <p14:tracePt t="189575" x="1258888" y="2911475"/>
          <p14:tracePt t="189647" x="1258888" y="2921000"/>
          <p14:tracePt t="189655" x="1250950" y="2921000"/>
          <p14:tracePt t="189679" x="1250950" y="2928938"/>
          <p14:tracePt t="189703" x="1241425" y="2928938"/>
          <p14:tracePt t="189710" x="1241425" y="2946400"/>
          <p14:tracePt t="189735" x="1231900" y="2955925"/>
          <p14:tracePt t="189743" x="1231900" y="2965450"/>
          <p14:tracePt t="189767" x="1223963" y="2973388"/>
          <p14:tracePt t="189807" x="1223963" y="2982913"/>
          <p14:tracePt t="189871" x="1223963" y="2992438"/>
          <p14:tracePt t="189919" x="1223963" y="3000375"/>
          <p14:tracePt t="190023" x="1223963" y="3009900"/>
          <p14:tracePt t="190047" x="1231900" y="3027363"/>
          <p14:tracePt t="190079" x="1231900" y="3036888"/>
          <p14:tracePt t="190087" x="1241425" y="3036888"/>
          <p14:tracePt t="190119" x="1241425" y="3044825"/>
          <p14:tracePt t="190151" x="1250950" y="3054350"/>
          <p14:tracePt t="190287" x="1258888" y="3063875"/>
          <p14:tracePt t="190303" x="1276350" y="3063875"/>
          <p14:tracePt t="191791" x="1268413" y="3063875"/>
          <p14:tracePt t="191807" x="1231900" y="3036888"/>
          <p14:tracePt t="191815" x="1295400" y="3089275"/>
          <p14:tracePt t="191824" x="1347788" y="3125788"/>
          <p14:tracePt t="191840" x="1490663" y="3241675"/>
          <p14:tracePt t="191855" x="1768475" y="3536950"/>
          <p14:tracePt t="191872" x="1973263" y="3805238"/>
          <p14:tracePt t="191888" x="2224088" y="4090988"/>
          <p14:tracePt t="191905" x="2455863" y="4357688"/>
          <p14:tracePt t="191922" x="2643188" y="4598988"/>
          <p14:tracePt t="191938" x="2813050" y="4751388"/>
          <p14:tracePt t="191955" x="2928938" y="4867275"/>
          <p14:tracePt t="191972" x="2965450" y="4894263"/>
          <p14:tracePt t="191988" x="3009900" y="4929188"/>
          <p14:tracePt t="192006" x="3027363" y="4938713"/>
          <p14:tracePt t="192030" x="3036888" y="4948238"/>
          <p14:tracePt t="192039" x="3044825" y="4956175"/>
          <p14:tracePt t="192055" x="3062288" y="4973638"/>
          <p14:tracePt t="192071" x="3098800" y="4992688"/>
          <p14:tracePt t="192088" x="3179763" y="5045075"/>
          <p14:tracePt t="192104" x="3276600" y="5108575"/>
          <p14:tracePt t="192121" x="3429000" y="5180013"/>
          <p14:tracePt t="192137" x="3527425" y="5214938"/>
          <p14:tracePt t="192154" x="3616325" y="5224463"/>
          <p14:tracePt t="192171" x="3697288" y="5224463"/>
          <p14:tracePt t="192187" x="3687763" y="5207000"/>
          <p14:tracePt t="192204" x="3679825" y="5170488"/>
          <p14:tracePt t="192221" x="3705225" y="5170488"/>
          <p14:tracePt t="192237" x="3724275" y="5170488"/>
          <p14:tracePt t="192254" x="3741738" y="5170488"/>
          <p14:tracePt t="192270" x="3759200" y="5170488"/>
          <p14:tracePt t="192287" x="3786188" y="5170488"/>
          <p14:tracePt t="192304" x="3813175" y="5170488"/>
          <p14:tracePt t="192320" x="3830638" y="5162550"/>
          <p14:tracePt t="192337" x="3848100" y="5135563"/>
          <p14:tracePt t="192354" x="3867150" y="5126038"/>
          <p14:tracePt t="192371" x="3875088" y="5116513"/>
          <p14:tracePt t="192387" x="3884613" y="5116513"/>
          <p14:tracePt t="192406" x="3911600" y="5126038"/>
          <p14:tracePt t="192423" x="3983038" y="5187950"/>
          <p14:tracePt t="192439" x="4017963" y="5233988"/>
          <p14:tracePt t="192455" x="4098925" y="5322888"/>
          <p14:tracePt t="192472" x="4205288" y="5367338"/>
          <p14:tracePt t="192488" x="4330700" y="5394325"/>
          <p14:tracePt t="192505" x="4411663" y="5402263"/>
          <p14:tracePt t="192522" x="4473575" y="5402263"/>
          <p14:tracePt t="192538" x="4518025" y="5367338"/>
          <p14:tracePt t="192555" x="4518025" y="5349875"/>
          <p14:tracePt t="192572" x="4518025" y="5340350"/>
          <p14:tracePt t="192605" x="4510088" y="5330825"/>
          <p14:tracePt t="192623" x="4483100" y="5322888"/>
          <p14:tracePt t="192639" x="4456113" y="5322888"/>
          <p14:tracePt t="192655" x="4429125" y="5295900"/>
          <p14:tracePt t="192672" x="4367213" y="5295900"/>
          <p14:tracePt t="192689" x="4286250" y="5286375"/>
          <p14:tracePt t="192705" x="4197350" y="5268913"/>
          <p14:tracePt t="192722" x="4116388" y="5259388"/>
          <p14:tracePt t="192738" x="3990975" y="5224463"/>
          <p14:tracePt t="192755" x="3875088" y="5214938"/>
          <p14:tracePt t="192772" x="3759200" y="5170488"/>
          <p14:tracePt t="192788" x="3697288" y="5143500"/>
          <p14:tracePt t="192805" x="3598863" y="5116513"/>
          <p14:tracePt t="192823" x="3500438" y="5072063"/>
          <p14:tracePt t="192840" x="3509963" y="5099050"/>
          <p14:tracePt t="192855" x="3455988" y="5126038"/>
          <p14:tracePt t="192871" x="3367088" y="5091113"/>
          <p14:tracePt t="192888" x="3313113" y="5091113"/>
          <p14:tracePt t="192905" x="3241675" y="5072063"/>
          <p14:tracePt t="192922" x="3160713" y="5064125"/>
          <p14:tracePt t="192938" x="3071813" y="5037138"/>
          <p14:tracePt t="192955" x="3017838" y="5037138"/>
          <p14:tracePt t="192972" x="3000375" y="5037138"/>
          <p14:tracePt t="192988" x="2982913" y="5037138"/>
          <p14:tracePt t="193005" x="2965450" y="5037138"/>
          <p14:tracePt t="193023" x="2928938" y="5027613"/>
          <p14:tracePt t="193040" x="2901950" y="5027613"/>
          <p14:tracePt t="193056" x="2857500" y="5010150"/>
          <p14:tracePt t="193072" x="2822575" y="5010150"/>
          <p14:tracePt t="193088" x="2813050" y="5010150"/>
          <p14:tracePt t="193121" x="2803525" y="5000625"/>
          <p14:tracePt t="193138" x="2786063" y="4992688"/>
          <p14:tracePt t="193155" x="2776538" y="4983163"/>
          <p14:tracePt t="193191" x="2776538" y="4992688"/>
          <p14:tracePt t="193215" x="2768600" y="4992688"/>
          <p14:tracePt t="193224" x="2759075" y="4983163"/>
          <p14:tracePt t="193239" x="2714625" y="4948238"/>
          <p14:tracePt t="193255" x="2679700" y="4929188"/>
          <p14:tracePt t="193272" x="2660650" y="4902200"/>
          <p14:tracePt t="193289" x="2625725" y="4867275"/>
          <p14:tracePt t="193305" x="2589213" y="4849813"/>
          <p14:tracePt t="193322" x="2544763" y="4813300"/>
          <p14:tracePt t="193338" x="2509838" y="4786313"/>
          <p14:tracePt t="193355" x="2482850" y="4768850"/>
          <p14:tracePt t="193372" x="2411413" y="4714875"/>
          <p14:tracePt t="193389" x="2374900" y="4679950"/>
          <p14:tracePt t="193405" x="2330450" y="4643438"/>
          <p14:tracePt t="193422" x="2295525" y="4598988"/>
          <p14:tracePt t="193439" x="2251075" y="4537075"/>
          <p14:tracePt t="193455" x="2214563" y="4483100"/>
          <p14:tracePt t="193471" x="2197100" y="4448175"/>
          <p14:tracePt t="193488" x="2187575" y="4421188"/>
          <p14:tracePt t="193505" x="2170113" y="4384675"/>
          <p14:tracePt t="193522" x="2160588" y="4367213"/>
          <p14:tracePt t="193538" x="2143125" y="4330700"/>
          <p14:tracePt t="193555" x="2143125" y="4313238"/>
          <p14:tracePt t="193572" x="2133600" y="4286250"/>
          <p14:tracePt t="193588" x="2125663" y="4268788"/>
          <p14:tracePt t="193605" x="2125663" y="4251325"/>
          <p14:tracePt t="193623" x="2108200" y="4233863"/>
          <p14:tracePt t="193639" x="2098675" y="4206875"/>
          <p14:tracePt t="193655" x="2089150" y="4187825"/>
          <p14:tracePt t="193672" x="2089150" y="4170363"/>
          <p14:tracePt t="193688" x="2089150" y="4152900"/>
          <p14:tracePt t="193705" x="2081213" y="4116388"/>
          <p14:tracePt t="193722" x="2081213" y="4098925"/>
          <p14:tracePt t="193738" x="2081213" y="4071938"/>
          <p14:tracePt t="193755" x="2081213" y="4064000"/>
          <p14:tracePt t="193772" x="2081213" y="4054475"/>
          <p14:tracePt t="193789" x="2081213" y="4044950"/>
          <p14:tracePt t="193805" x="2081213" y="4037013"/>
          <p14:tracePt t="193832" x="2081213" y="4027488"/>
          <p14:tracePt t="193849" x="2081213" y="4019550"/>
          <p14:tracePt t="193887" x="2081213" y="4000500"/>
          <p14:tracePt t="193920" x="2081213" y="3992563"/>
          <p14:tracePt t="193935" x="2081213" y="3983038"/>
          <p14:tracePt t="193968" x="2081213" y="3973513"/>
          <p14:tracePt t="193999" x="2081213" y="3965575"/>
          <p14:tracePt t="194031" x="2081213" y="3956050"/>
          <p14:tracePt t="194040" x="2081213" y="3948113"/>
          <p14:tracePt t="194056" x="2081213" y="3929063"/>
          <p14:tracePt t="194072" x="2071688" y="3921125"/>
          <p14:tracePt t="194120" x="2071688" y="3911600"/>
          <p14:tracePt t="194168" x="2062163" y="3902075"/>
          <p14:tracePt t="194216" x="2062163" y="3894138"/>
          <p14:tracePt t="194224" x="2044700" y="3894138"/>
          <p14:tracePt t="194256" x="2036763" y="3894138"/>
          <p14:tracePt t="194280" x="2027238" y="3884613"/>
          <p14:tracePt t="194304" x="2017713" y="3884613"/>
          <p14:tracePt t="194320" x="2009775" y="3884613"/>
          <p14:tracePt t="194344" x="2000250" y="3876675"/>
          <p14:tracePt t="194351" x="1990725" y="3876675"/>
          <p14:tracePt t="194368" x="1982788" y="3857625"/>
          <p14:tracePt t="194384" x="1965325" y="3857625"/>
          <p14:tracePt t="194409" x="1955800" y="3857625"/>
          <p14:tracePt t="194424" x="1946275" y="3849688"/>
          <p14:tracePt t="194431" x="1938338" y="3849688"/>
          <p14:tracePt t="194440" x="1938338" y="3840163"/>
          <p14:tracePt t="194455" x="1919288" y="3830638"/>
          <p14:tracePt t="194473" x="1893888" y="3830638"/>
          <p14:tracePt t="194489" x="1874838" y="3822700"/>
          <p14:tracePt t="194505" x="1866900" y="3822700"/>
          <p14:tracePt t="194522" x="1857375" y="3813175"/>
          <p14:tracePt t="194539" x="1847850" y="3805238"/>
          <p14:tracePt t="194555" x="1839913" y="3786188"/>
          <p14:tracePt t="194572" x="1822450" y="3786188"/>
          <p14:tracePt t="194589" x="1812925" y="3778250"/>
          <p14:tracePt t="194605" x="1803400" y="3768725"/>
          <p14:tracePt t="194622" x="1785938" y="3751263"/>
          <p14:tracePt t="194640" x="1768475" y="3733800"/>
          <p14:tracePt t="194656" x="1758950" y="3724275"/>
          <p14:tracePt t="194672" x="1741488" y="3706813"/>
          <p14:tracePt t="194689" x="1731963" y="3687763"/>
          <p14:tracePt t="194705" x="1714500" y="3670300"/>
          <p14:tracePt t="194722" x="1704975" y="3652838"/>
          <p14:tracePt t="194739" x="1704975" y="3625850"/>
          <p14:tracePt t="194755" x="1697038" y="3608388"/>
          <p14:tracePt t="194772" x="1687513" y="3589338"/>
          <p14:tracePt t="194789" x="1687513" y="3581400"/>
          <p14:tracePt t="194805" x="1670050" y="3563938"/>
          <p14:tracePt t="194822" x="1670050" y="3544888"/>
          <p14:tracePt t="194840" x="1670050" y="3517900"/>
          <p14:tracePt t="194856" x="1670050" y="3500438"/>
          <p14:tracePt t="194872" x="1670050" y="3473450"/>
          <p14:tracePt t="194889" x="1670050" y="3455988"/>
          <p14:tracePt t="194905" x="1670050" y="3446463"/>
          <p14:tracePt t="194922" x="1670050" y="3438525"/>
          <p14:tracePt t="194939" x="1670050" y="3429000"/>
          <p14:tracePt t="194955" x="1670050" y="3402013"/>
          <p14:tracePt t="194973" x="1670050" y="3375025"/>
          <p14:tracePt t="194989" x="1670050" y="3349625"/>
          <p14:tracePt t="195022" x="1670050" y="3340100"/>
          <p14:tracePt t="195040" x="1660525" y="3322638"/>
          <p14:tracePt t="195056" x="1652588" y="3303588"/>
          <p14:tracePt t="195072" x="1660525" y="3303588"/>
          <p14:tracePt t="195089" x="1679575" y="3295650"/>
          <p14:tracePt t="195105" x="1679575" y="3278188"/>
          <p14:tracePt t="195122" x="1652588" y="3251200"/>
          <p14:tracePt t="195139" x="1633538" y="3241675"/>
          <p14:tracePt t="195156" x="1625600" y="3232150"/>
          <p14:tracePt t="195172" x="1625600" y="3241675"/>
          <p14:tracePt t="195208" x="1633538" y="3241675"/>
          <p14:tracePt t="195263" x="1625600" y="3241675"/>
          <p14:tracePt t="195296" x="1633538" y="3251200"/>
          <p14:tracePt t="195327" x="1625600" y="3251200"/>
          <p14:tracePt t="195335" x="1625600" y="3259138"/>
          <p14:tracePt t="195344" x="1633538" y="3268663"/>
          <p14:tracePt t="195360" x="1625600" y="3268663"/>
          <p14:tracePt t="195372" x="1608138" y="3268663"/>
          <p14:tracePt t="195389" x="1598613" y="3268663"/>
          <p14:tracePt t="195405" x="1589088" y="3268663"/>
          <p14:tracePt t="195422" x="1581150" y="3268663"/>
          <p14:tracePt t="195439" x="1571625" y="3268663"/>
          <p14:tracePt t="195455" x="1571625" y="3259138"/>
          <p14:tracePt t="195472" x="1562100" y="3251200"/>
          <p14:tracePt t="195489" x="1554163" y="3224213"/>
          <p14:tracePt t="195522" x="1554163" y="3214688"/>
          <p14:tracePt t="195568" x="1536700" y="3214688"/>
          <p14:tracePt t="195576" x="1517650" y="3214688"/>
          <p14:tracePt t="195589" x="1490663" y="3214688"/>
          <p14:tracePt t="195605" x="1455738" y="3259138"/>
          <p14:tracePt t="195856" x="1473200" y="3259138"/>
          <p14:tracePt t="195864" x="1490663" y="3232150"/>
          <p14:tracePt t="195872" x="1490663" y="3214688"/>
          <p14:tracePt t="195889" x="1490663" y="3160713"/>
          <p14:tracePt t="195905" x="1473200" y="3116263"/>
          <p14:tracePt t="195922" x="1465263" y="3071813"/>
          <p14:tracePt t="195939" x="1455738" y="3044825"/>
          <p14:tracePt t="195955" x="1455738" y="3009900"/>
          <p14:tracePt t="195972" x="1455738" y="2973388"/>
          <p14:tracePt t="195989" x="1455738" y="2955925"/>
          <p14:tracePt t="196005" x="1455738" y="2921000"/>
          <p14:tracePt t="196022" x="1455738" y="2874963"/>
          <p14:tracePt t="196040" x="1455738" y="2803525"/>
          <p14:tracePt t="196056" x="1428750" y="2751138"/>
          <p14:tracePt t="196072" x="1419225" y="2706688"/>
          <p14:tracePt t="196089" x="1393825" y="2643188"/>
          <p14:tracePt t="196105" x="1339850" y="2544763"/>
          <p14:tracePt t="196122" x="1303338" y="2500313"/>
          <p14:tracePt t="196139" x="1268413" y="2446338"/>
          <p14:tracePt t="196155" x="1250950" y="2428875"/>
          <p14:tracePt t="196172" x="1214438" y="2384425"/>
          <p14:tracePt t="196189" x="1169988" y="2330450"/>
          <p14:tracePt t="196205" x="1143000" y="2312988"/>
          <p14:tracePt t="196223" x="1044575" y="2278063"/>
          <p14:tracePt t="196240" x="982663" y="2251075"/>
          <p14:tracePt t="196256" x="928688" y="2224088"/>
          <p14:tracePt t="196272" x="866775" y="2197100"/>
          <p14:tracePt t="196289" x="822325" y="2187575"/>
          <p14:tracePt t="196305" x="776288" y="2187575"/>
          <p14:tracePt t="196322" x="741363" y="2187575"/>
          <p14:tracePt t="196339" x="723900" y="2187575"/>
          <p14:tracePt t="196356" x="704850" y="2187575"/>
          <p14:tracePt t="196373" x="669925" y="2206625"/>
          <p14:tracePt t="196389" x="633413" y="2241550"/>
          <p14:tracePt t="196406" x="615950" y="2286000"/>
          <p14:tracePt t="196422" x="561975" y="2322513"/>
          <p14:tracePt t="196440" x="527050" y="2393950"/>
          <p14:tracePt t="196456" x="517525" y="2428875"/>
          <p14:tracePt t="196473" x="517525" y="2455863"/>
          <p14:tracePt t="196489" x="544513" y="2536825"/>
          <p14:tracePt t="196506" x="571500" y="2589213"/>
          <p14:tracePt t="196522" x="598488" y="2660650"/>
          <p14:tracePt t="196539" x="633413" y="2724150"/>
          <p14:tracePt t="196556" x="669925" y="2803525"/>
          <p14:tracePt t="196572" x="714375" y="2867025"/>
          <p14:tracePt t="196589" x="723900" y="2928938"/>
          <p14:tracePt t="196606" x="776288" y="2982913"/>
          <p14:tracePt t="196623" x="830263" y="3063875"/>
          <p14:tracePt t="196640" x="795338" y="3036888"/>
          <p14:tracePt t="196657" x="874713" y="3089275"/>
          <p14:tracePt t="196672" x="884238" y="3089275"/>
          <p14:tracePt t="196689" x="884238" y="3081338"/>
          <p14:tracePt t="196705" x="874713" y="3054350"/>
          <p14:tracePt t="196722" x="911225" y="3044825"/>
          <p14:tracePt t="196739" x="938213" y="3044825"/>
          <p14:tracePt t="196755" x="965200" y="3036888"/>
          <p14:tracePt t="196772" x="982663" y="3017838"/>
          <p14:tracePt t="196789" x="1000125" y="3009900"/>
          <p14:tracePt t="196806" x="1036638" y="2982913"/>
          <p14:tracePt t="196824" x="1054100" y="2928938"/>
          <p14:tracePt t="196840" x="1081088" y="2911475"/>
          <p14:tracePt t="196856" x="1098550" y="2874963"/>
          <p14:tracePt t="196872" x="1160463" y="2795588"/>
          <p14:tracePt t="196889" x="1187450" y="2768600"/>
          <p14:tracePt t="196906" x="1204913" y="2724150"/>
          <p14:tracePt t="196922" x="1214438" y="2687638"/>
          <p14:tracePt t="196939" x="1231900" y="2625725"/>
          <p14:tracePt t="196956" x="1241425" y="2563813"/>
          <p14:tracePt t="196972" x="1241425" y="2517775"/>
          <p14:tracePt t="196989" x="1241425" y="2455863"/>
          <p14:tracePt t="197006" x="1160463" y="2366963"/>
          <p14:tracePt t="197022" x="1116013" y="2330450"/>
          <p14:tracePt t="197040" x="1036638" y="2286000"/>
          <p14:tracePt t="197056" x="1009650" y="2278063"/>
          <p14:tracePt t="197072" x="982663" y="2278063"/>
          <p14:tracePt t="197089" x="955675" y="2278063"/>
          <p14:tracePt t="197106" x="938213" y="2312988"/>
          <p14:tracePt t="197122" x="928688" y="2374900"/>
          <p14:tracePt t="197139" x="901700" y="2455863"/>
          <p14:tracePt t="197156" x="901700" y="2527300"/>
          <p14:tracePt t="197172" x="901700" y="2625725"/>
          <p14:tracePt t="197189" x="938213" y="2778125"/>
          <p14:tracePt t="197206" x="1017588" y="2874963"/>
          <p14:tracePt t="197223" x="1133475" y="2973388"/>
          <p14:tracePt t="197240" x="1347788" y="3089275"/>
          <p14:tracePt t="197256" x="1643063" y="3206750"/>
          <p14:tracePt t="197273" x="1847850" y="3259138"/>
          <p14:tracePt t="197289" x="2036763" y="3286125"/>
          <p14:tracePt t="197305" x="2276475" y="3322638"/>
          <p14:tracePt t="197322" x="2482850" y="3340100"/>
          <p14:tracePt t="197338" x="2625725" y="3340100"/>
          <p14:tracePt t="197355" x="2705100" y="3340100"/>
          <p14:tracePt t="197372" x="2751138" y="3340100"/>
          <p14:tracePt t="197388" x="2786063" y="3330575"/>
          <p14:tracePt t="197405" x="2795588" y="3322638"/>
          <p14:tracePt t="197422" x="2803525" y="3295650"/>
          <p14:tracePt t="197438" x="2803525" y="3286125"/>
          <p14:tracePt t="197455" x="2813050" y="3278188"/>
          <p14:tracePt t="197472" x="2813050" y="3268663"/>
          <p14:tracePt t="197489" x="2822575" y="3268663"/>
          <p14:tracePt t="197506" x="2830513" y="3241675"/>
          <p14:tracePt t="197522" x="2847975" y="3232150"/>
          <p14:tracePt t="197539" x="2857500" y="3224213"/>
          <p14:tracePt t="197556" x="2874963" y="3206750"/>
          <p14:tracePt t="197572" x="2894013" y="3179763"/>
          <p14:tracePt t="197589" x="2928938" y="3160713"/>
          <p14:tracePt t="197606" x="2982913" y="3135313"/>
          <p14:tracePt t="197622" x="3000375" y="3098800"/>
          <p14:tracePt t="197640" x="3009900" y="3081338"/>
          <p14:tracePt t="197656" x="3009900" y="3063875"/>
          <p14:tracePt t="197672" x="3009900" y="3054350"/>
          <p14:tracePt t="197728" x="3009900" y="3036888"/>
          <p14:tracePt t="197744" x="3000375" y="3036888"/>
          <p14:tracePt t="197752" x="2990850" y="3036888"/>
          <p14:tracePt t="197760" x="2965450" y="3036888"/>
          <p14:tracePt t="197772" x="2955925" y="3036888"/>
          <p14:tracePt t="197789" x="2928938" y="3036888"/>
          <p14:tracePt t="197806" x="2901950" y="3036888"/>
          <p14:tracePt t="197822" x="2894013" y="3036888"/>
          <p14:tracePt t="197841" x="2867025" y="3036888"/>
          <p14:tracePt t="197913" x="2874963" y="3036888"/>
          <p14:tracePt t="197920" x="2884488" y="3036888"/>
          <p14:tracePt t="197928" x="2894013" y="3036888"/>
          <p14:tracePt t="197939" x="2911475" y="3036888"/>
          <p14:tracePt t="197956" x="2965450" y="3044825"/>
          <p14:tracePt t="197972" x="3044825" y="3054350"/>
          <p14:tracePt t="197989" x="3160713" y="3071813"/>
          <p14:tracePt t="198006" x="3268663" y="3098800"/>
          <p14:tracePt t="198024" x="3375025" y="3116263"/>
          <p14:tracePt t="198039" x="3394075" y="3116263"/>
          <p14:tracePt t="198104" x="3402013" y="3116263"/>
          <p14:tracePt t="198112" x="3411538" y="3116263"/>
          <p14:tracePt t="198122" x="3419475" y="3116263"/>
          <p14:tracePt t="198139" x="3517900" y="3125788"/>
          <p14:tracePt t="198156" x="3660775" y="3143250"/>
          <p14:tracePt t="198172" x="3813175" y="3170238"/>
          <p14:tracePt t="198189" x="4000500" y="3206750"/>
          <p14:tracePt t="198206" x="4133850" y="3224213"/>
          <p14:tracePt t="198223" x="4251325" y="3232150"/>
          <p14:tracePt t="198241" x="4438650" y="3251200"/>
          <p14:tracePt t="198256" x="4527550" y="3251200"/>
          <p14:tracePt t="198272" x="4608513" y="3251200"/>
          <p14:tracePt t="198290" x="4633913" y="3241675"/>
          <p14:tracePt t="198306" x="4652963" y="3224213"/>
          <p14:tracePt t="198322" x="4652963" y="3214688"/>
          <p14:tracePt t="198338" x="4660900" y="3214688"/>
          <p14:tracePt t="198356" x="4670425" y="3206750"/>
          <p14:tracePt t="198372" x="4679950" y="3206750"/>
          <p14:tracePt t="198392" x="4679950" y="3197225"/>
          <p14:tracePt t="198488" x="4679950" y="3187700"/>
          <p14:tracePt t="198520" x="4679950" y="3179763"/>
          <p14:tracePt t="198537" x="4687888" y="3179763"/>
          <p14:tracePt t="198544" x="4687888" y="3170238"/>
          <p14:tracePt t="198556" x="4714875" y="3152775"/>
          <p14:tracePt t="198572" x="4795838" y="3135313"/>
          <p14:tracePt t="198589" x="4875213" y="3098800"/>
          <p14:tracePt t="198606" x="5010150" y="3081338"/>
          <p14:tracePt t="198622" x="5143500" y="3054350"/>
          <p14:tracePt t="198641" x="5402263" y="3027363"/>
          <p14:tracePt t="198656" x="5527675" y="3009900"/>
          <p14:tracePt t="198673" x="5608638" y="2982913"/>
          <p14:tracePt t="198689" x="5688013" y="2982913"/>
          <p14:tracePt t="198706" x="5768975" y="2982913"/>
          <p14:tracePt t="198723" x="5778500" y="2982913"/>
          <p14:tracePt t="198739" x="5786438" y="2982913"/>
          <p14:tracePt t="198832" x="5795963" y="2982913"/>
          <p14:tracePt t="198849" x="5813425" y="2982913"/>
          <p14:tracePt t="198856" x="5822950" y="2982913"/>
          <p14:tracePt t="198864" x="5857875" y="2982913"/>
          <p14:tracePt t="198873" x="5867400" y="2982913"/>
          <p14:tracePt t="198889" x="5894388" y="2982913"/>
          <p14:tracePt t="198906" x="5956300" y="2982913"/>
          <p14:tracePt t="198922" x="6000750" y="2982913"/>
          <p14:tracePt t="198939" x="6045200" y="2982913"/>
          <p14:tracePt t="198956" x="6081713" y="3000375"/>
          <p14:tracePt t="198972" x="6108700" y="3000375"/>
          <p14:tracePt t="198989" x="6143625" y="3009900"/>
          <p14:tracePt t="199006" x="6153150" y="3009900"/>
          <p14:tracePt t="199320" x="6126163" y="3017838"/>
          <p14:tracePt t="199328" x="6089650" y="3017838"/>
          <p14:tracePt t="199338" x="6037263" y="3017838"/>
          <p14:tracePt t="199355" x="5751513" y="3036888"/>
          <p14:tracePt t="199373" x="5259388" y="3036888"/>
          <p14:tracePt t="199389" x="4625975" y="3036888"/>
          <p14:tracePt t="199406" x="3840163" y="3063875"/>
          <p14:tracePt t="199422" x="3429000" y="3063875"/>
          <p14:tracePt t="199441" x="3000375" y="3063875"/>
          <p14:tracePt t="199457" x="2687638" y="3036888"/>
          <p14:tracePt t="199473" x="2276475" y="2955925"/>
          <p14:tracePt t="199489" x="2054225" y="2901950"/>
          <p14:tracePt t="199506" x="1946275" y="2884488"/>
          <p14:tracePt t="199522" x="1919288" y="2884488"/>
          <p14:tracePt t="199539" x="1901825" y="2884488"/>
          <p14:tracePt t="199556" x="1884363" y="2874963"/>
          <p14:tracePt t="199573" x="1857375" y="2867025"/>
          <p14:tracePt t="199589" x="1839913" y="2857500"/>
          <p14:tracePt t="199606" x="1785938" y="2849563"/>
          <p14:tracePt t="199623" x="1758950" y="2840038"/>
          <p14:tracePt t="199641" x="1704975" y="2840038"/>
          <p14:tracePt t="199657" x="1616075" y="2813050"/>
          <p14:tracePt t="199673" x="1554163" y="2795588"/>
          <p14:tracePt t="199689" x="1473200" y="2786063"/>
          <p14:tracePt t="199706" x="1393825" y="2768600"/>
          <p14:tracePt t="199723" x="1339850" y="2759075"/>
          <p14:tracePt t="199739" x="1258888" y="2732088"/>
          <p14:tracePt t="199756" x="1160463" y="2714625"/>
          <p14:tracePt t="199773" x="1071563" y="2706688"/>
          <p14:tracePt t="199790" x="955675" y="2687638"/>
          <p14:tracePt t="199806" x="928688" y="2679700"/>
          <p14:tracePt t="199822" x="901700" y="2679700"/>
          <p14:tracePt t="199839" x="893763" y="2670175"/>
          <p14:tracePt t="199857" x="893763" y="2660650"/>
          <p14:tracePt t="199873" x="884238" y="2660650"/>
          <p14:tracePt t="199905" x="874713" y="2660650"/>
          <p14:tracePt t="199929" x="866775" y="2660650"/>
          <p14:tracePt t="199945" x="857250" y="2670175"/>
          <p14:tracePt t="199953" x="857250" y="2679700"/>
          <p14:tracePt t="199961" x="847725" y="2706688"/>
          <p14:tracePt t="199973" x="830263" y="2714625"/>
          <p14:tracePt t="199989" x="795338" y="2759075"/>
          <p14:tracePt t="200006" x="776288" y="2795588"/>
          <p14:tracePt t="200023" x="768350" y="2840038"/>
          <p14:tracePt t="200041" x="758825" y="2911475"/>
          <p14:tracePt t="200057" x="758825" y="2955925"/>
          <p14:tracePt t="200073" x="776288" y="3017838"/>
          <p14:tracePt t="200089" x="795338" y="3063875"/>
          <p14:tracePt t="200106" x="803275" y="3098800"/>
          <p14:tracePt t="200123" x="822325" y="3098800"/>
          <p14:tracePt t="200139" x="830263" y="3098800"/>
          <p14:tracePt t="200156" x="830263" y="3089275"/>
          <p14:tracePt t="200173" x="812800" y="3063875"/>
          <p14:tracePt t="200189" x="839788" y="3063875"/>
          <p14:tracePt t="200206" x="847725" y="3036888"/>
          <p14:tracePt t="200223" x="857250" y="3017838"/>
          <p14:tracePt t="200241" x="911225" y="2965450"/>
          <p14:tracePt t="200257" x="965200" y="2965450"/>
          <p14:tracePt t="200273" x="1044575" y="2965450"/>
          <p14:tracePt t="200289" x="1133475" y="2965450"/>
          <p14:tracePt t="200306" x="1231900" y="2982913"/>
          <p14:tracePt t="200323" x="1312863" y="3000375"/>
          <p14:tracePt t="200340" x="1384300" y="3009900"/>
          <p14:tracePt t="200356" x="1401763" y="3000375"/>
          <p14:tracePt t="200372" x="1509713" y="3000375"/>
          <p14:tracePt t="200388" x="1562100" y="3000375"/>
          <p14:tracePt t="200405" x="1625600" y="3017838"/>
          <p14:tracePt t="200422" x="1697038" y="3027363"/>
          <p14:tracePt t="200439" x="1751013" y="3044825"/>
          <p14:tracePt t="200456" x="1830388" y="3054350"/>
          <p14:tracePt t="200472" x="1866900" y="3063875"/>
          <p14:tracePt t="200488" x="1884363" y="3063875"/>
          <p14:tracePt t="200505" x="1911350" y="3071813"/>
          <p14:tracePt t="200521" x="1938338" y="3081338"/>
          <p14:tracePt t="200538" x="1990725" y="3098800"/>
          <p14:tracePt t="200555" x="2017713" y="3098800"/>
          <p14:tracePt t="200572" x="2089150" y="3116263"/>
          <p14:tracePt t="200588" x="2152650" y="3143250"/>
          <p14:tracePt t="200605" x="2232025" y="3179763"/>
          <p14:tracePt t="200622" x="2295525" y="3224213"/>
          <p14:tracePt t="200641" x="2393950" y="3251200"/>
          <p14:tracePt t="200657" x="2473325" y="3259138"/>
          <p14:tracePt t="200673" x="2517775" y="3268663"/>
          <p14:tracePt t="200689" x="2581275" y="3286125"/>
          <p14:tracePt t="200706" x="2643188" y="3295650"/>
          <p14:tracePt t="200723" x="2724150" y="3313113"/>
          <p14:tracePt t="200739" x="2795588" y="3313113"/>
          <p14:tracePt t="200756" x="2874963" y="3313113"/>
          <p14:tracePt t="200773" x="2938463" y="3313113"/>
          <p14:tracePt t="200789" x="3000375" y="3340100"/>
          <p14:tracePt t="200806" x="3044825" y="3340100"/>
          <p14:tracePt t="200823" x="3108325" y="3349625"/>
          <p14:tracePt t="200841" x="3187700" y="3367088"/>
          <p14:tracePt t="200857" x="3268663" y="3375025"/>
          <p14:tracePt t="200873" x="3340100" y="3394075"/>
          <p14:tracePt t="200889" x="3438525" y="3421063"/>
          <p14:tracePt t="200906" x="3536950" y="3429000"/>
          <p14:tracePt t="200923" x="3625850" y="3446463"/>
          <p14:tracePt t="200940" x="3705225" y="3446463"/>
          <p14:tracePt t="200956" x="3751263" y="3438525"/>
          <p14:tracePt t="200973" x="3768725" y="3421063"/>
          <p14:tracePt t="200989" x="3803650" y="3421063"/>
          <p14:tracePt t="201006" x="3902075" y="3429000"/>
          <p14:tracePt t="201023" x="3990975" y="3446463"/>
          <p14:tracePt t="201041" x="4179888" y="3473450"/>
          <p14:tracePt t="201056" x="4276725" y="3482975"/>
          <p14:tracePt t="201073" x="4357688" y="3500438"/>
          <p14:tracePt t="201089" x="4429125" y="3509963"/>
          <p14:tracePt t="201106" x="4510088" y="3509963"/>
          <p14:tracePt t="201123" x="4616450" y="3509963"/>
          <p14:tracePt t="201139" x="4697413" y="3527425"/>
          <p14:tracePt t="201156" x="4751388" y="3536950"/>
          <p14:tracePt t="201173" x="4830763" y="3544888"/>
          <p14:tracePt t="201189" x="4894263" y="3563938"/>
          <p14:tracePt t="201206" x="4983163" y="3563938"/>
          <p14:tracePt t="201225" x="5072063" y="3563938"/>
          <p14:tracePt t="201241" x="5170488" y="3563938"/>
          <p14:tracePt t="201258" x="5241925" y="3563938"/>
          <p14:tracePt t="201273" x="5303838" y="3563938"/>
          <p14:tracePt t="201289" x="5340350" y="3563938"/>
          <p14:tracePt t="201306" x="5384800" y="3544888"/>
          <p14:tracePt t="201322" x="5402263" y="3536950"/>
          <p14:tracePt t="201339" x="5421313" y="3517900"/>
          <p14:tracePt t="201356" x="5429250" y="3492500"/>
          <p14:tracePt t="201372" x="5446713" y="3465513"/>
          <p14:tracePt t="201389" x="5473700" y="3429000"/>
          <p14:tracePt t="201406" x="5483225" y="3411538"/>
          <p14:tracePt t="201422" x="5492750" y="3375025"/>
          <p14:tracePt t="201439" x="5510213" y="3357563"/>
          <p14:tracePt t="201456" x="5518150" y="3313113"/>
          <p14:tracePt t="201472" x="5545138" y="3268663"/>
          <p14:tracePt t="201489" x="5554663" y="3197225"/>
          <p14:tracePt t="201505" x="5564188" y="3170238"/>
          <p14:tracePt t="201522" x="5564188" y="3135313"/>
          <p14:tracePt t="201539" x="5572125" y="3125788"/>
          <p14:tracePt t="201556" x="5589588" y="3098800"/>
          <p14:tracePt t="201572" x="5589588" y="3081338"/>
          <p14:tracePt t="201589" x="5599113" y="3063875"/>
          <p14:tracePt t="201606" x="5616575" y="3017838"/>
          <p14:tracePt t="201622" x="5643563" y="2973388"/>
          <p14:tracePt t="201639" x="5653088" y="2946400"/>
          <p14:tracePt t="201657" x="5653088" y="2938463"/>
          <p14:tracePt t="201673" x="5661025" y="2938463"/>
          <p14:tracePt t="201690" x="5661025" y="2928938"/>
          <p14:tracePt t="201706" x="5670550" y="2928938"/>
          <p14:tracePt t="201723" x="5670550" y="2921000"/>
          <p14:tracePt t="201740" x="5680075" y="2921000"/>
          <p14:tracePt t="205841" x="5670550" y="2921000"/>
          <p14:tracePt t="205850" x="5608638" y="2938463"/>
          <p14:tracePt t="205857" x="5456238" y="3036888"/>
          <p14:tracePt t="205874" x="5197475" y="3125788"/>
          <p14:tracePt t="205890" x="4946650" y="3214688"/>
          <p14:tracePt t="205907" x="4732338" y="3322638"/>
          <p14:tracePt t="205923" x="4581525" y="3394075"/>
          <p14:tracePt t="205940" x="4456113" y="3492500"/>
          <p14:tracePt t="205957" x="4295775" y="3563938"/>
          <p14:tracePt t="205974" x="4214813" y="3608388"/>
          <p14:tracePt t="205990" x="4125913" y="3608388"/>
          <p14:tracePt t="206007" x="4062413" y="3616325"/>
          <p14:tracePt t="206023" x="4010025" y="3616325"/>
          <p14:tracePt t="206040" x="3965575" y="3616325"/>
          <p14:tracePt t="206058" x="3902075" y="3616325"/>
          <p14:tracePt t="206074" x="3795713" y="3616325"/>
          <p14:tracePt t="206090" x="3697288" y="3616325"/>
          <p14:tracePt t="206107" x="3544888" y="3598863"/>
          <p14:tracePt t="206123" x="3411538" y="3571875"/>
          <p14:tracePt t="206140" x="3286125" y="3554413"/>
          <p14:tracePt t="206157" x="3224213" y="3544888"/>
          <p14:tracePt t="206173" x="3170238" y="3527425"/>
          <p14:tracePt t="206190" x="3108325" y="3517900"/>
          <p14:tracePt t="206207" x="3044825" y="3509963"/>
          <p14:tracePt t="206224" x="3000375" y="3509963"/>
          <p14:tracePt t="206241" x="2965450" y="3509963"/>
          <p14:tracePt t="206258" x="2938463" y="3509963"/>
          <p14:tracePt t="206274" x="2911475" y="3509963"/>
          <p14:tracePt t="206290" x="2894013" y="3536950"/>
          <p14:tracePt t="206307" x="2857500" y="3589338"/>
          <p14:tracePt t="206323" x="2786063" y="3697288"/>
          <p14:tracePt t="206340" x="2759075" y="3813175"/>
          <p14:tracePt t="206358" x="2714625" y="3894138"/>
          <p14:tracePt t="206361" x="2705100" y="3921125"/>
          <p14:tracePt t="206374" x="2687638" y="3956050"/>
          <p14:tracePt t="206390" x="2652713" y="4010025"/>
          <p14:tracePt t="206406" x="2643188" y="4054475"/>
          <p14:tracePt t="206423" x="2643188" y="4098925"/>
          <p14:tracePt t="206439" x="2633663" y="4143375"/>
          <p14:tracePt t="206456" x="2616200" y="4187825"/>
          <p14:tracePt t="206473" x="2608263" y="4214813"/>
          <p14:tracePt t="206489" x="2598738" y="4224338"/>
          <p14:tracePt t="206506" x="2589213" y="4241800"/>
          <p14:tracePt t="206523" x="2581275" y="4251325"/>
          <p14:tracePt t="206539" x="2571750" y="4259263"/>
          <p14:tracePt t="206556" x="2571750" y="4286250"/>
          <p14:tracePt t="206589" x="2554288" y="4295775"/>
          <p14:tracePt t="206606" x="2536825" y="4295775"/>
          <p14:tracePt t="206623" x="2517775" y="4295775"/>
          <p14:tracePt t="206639" x="2509838" y="4295775"/>
          <p14:tracePt t="206658" x="2482850" y="4295775"/>
          <p14:tracePt t="206674" x="2473325" y="4295775"/>
          <p14:tracePt t="206690" x="2446338" y="4295775"/>
          <p14:tracePt t="206707" x="2438400" y="4295775"/>
          <p14:tracePt t="206724" x="2411413" y="4295775"/>
          <p14:tracePt t="206740" x="2393950" y="4295775"/>
          <p14:tracePt t="206757" x="2384425" y="4295775"/>
          <p14:tracePt t="206790" x="2374900" y="4295775"/>
          <p14:tracePt t="206807" x="2374900" y="4305300"/>
          <p14:tracePt t="206824" x="2366963" y="4305300"/>
          <p14:tracePt t="206840" x="2366963" y="4313238"/>
          <p14:tracePt t="206858" x="2330450" y="4322763"/>
          <p14:tracePt t="206874" x="2322513" y="4340225"/>
          <p14:tracePt t="206890" x="2312988" y="4340225"/>
          <p14:tracePt t="206954" x="2303463" y="4340225"/>
          <p14:tracePt t="206986" x="2295525" y="4340225"/>
          <p14:tracePt t="207002" x="2295525" y="4330700"/>
          <p14:tracePt t="207026" x="2286000" y="4330700"/>
          <p14:tracePt t="207034" x="2286000" y="4322763"/>
          <p14:tracePt t="207058" x="2268538" y="4313238"/>
          <p14:tracePt t="207074" x="2259013" y="4305300"/>
          <p14:tracePt t="207090" x="2251075" y="4295775"/>
          <p14:tracePt t="207098" x="2241550" y="4278313"/>
          <p14:tracePt t="207107" x="2232025" y="4268788"/>
          <p14:tracePt t="207123" x="2224088" y="4259263"/>
          <p14:tracePt t="207140" x="2214563" y="4251325"/>
          <p14:tracePt t="207157" x="2197100" y="4241800"/>
          <p14:tracePt t="207174" x="2187575" y="4233863"/>
          <p14:tracePt t="207190" x="2179638" y="4206875"/>
          <p14:tracePt t="207207" x="2179638" y="4197350"/>
          <p14:tracePt t="207225" x="2170113" y="4187825"/>
          <p14:tracePt t="207242" x="2160588" y="4143375"/>
          <p14:tracePt t="207258" x="2160588" y="4116388"/>
          <p14:tracePt t="207275" x="2152650" y="4098925"/>
          <p14:tracePt t="207291" x="2152650" y="4071938"/>
          <p14:tracePt t="207307" x="2152650" y="4054475"/>
          <p14:tracePt t="207324" x="2152650" y="4037013"/>
          <p14:tracePt t="207340" x="2152650" y="3992563"/>
          <p14:tracePt t="207357" x="2152650" y="3938588"/>
          <p14:tracePt t="207374" x="2152650" y="3911600"/>
          <p14:tracePt t="207390" x="2143125" y="3876675"/>
          <p14:tracePt t="207407" x="2143125" y="3857625"/>
          <p14:tracePt t="207423" x="2143125" y="3822700"/>
          <p14:tracePt t="207441" x="2125663" y="3805238"/>
          <p14:tracePt t="207458" x="2125663" y="3778250"/>
          <p14:tracePt t="207474" x="2116138" y="3741738"/>
          <p14:tracePt t="207490" x="2116138" y="3724275"/>
          <p14:tracePt t="207507" x="2116138" y="3697288"/>
          <p14:tracePt t="207524" x="2116138" y="3679825"/>
          <p14:tracePt t="207540" x="2116138" y="3662363"/>
          <p14:tracePt t="207557" x="2108200" y="3652838"/>
          <p14:tracePt t="207574" x="2108200" y="3625850"/>
          <p14:tracePt t="207590" x="2108200" y="3616325"/>
          <p14:tracePt t="207607" x="2108200" y="3598863"/>
          <p14:tracePt t="207624" x="2108200" y="3581400"/>
          <p14:tracePt t="207640" x="2108200" y="3554413"/>
          <p14:tracePt t="207658" x="2108200" y="3536950"/>
          <p14:tracePt t="207674" x="2108200" y="3517900"/>
          <p14:tracePt t="207714" x="2108200" y="3509963"/>
          <p14:tracePt t="207730" x="2108200" y="3500438"/>
          <p14:tracePt t="207746" x="2108200" y="3492500"/>
          <p14:tracePt t="207757" x="2108200" y="3473450"/>
          <p14:tracePt t="207786" x="2116138" y="3465513"/>
          <p14:tracePt t="207818" x="2125663" y="3465513"/>
          <p14:tracePt t="207834" x="2143125" y="3465513"/>
          <p14:tracePt t="207858" x="2152650" y="3465513"/>
          <p14:tracePt t="207874" x="2160588" y="3465513"/>
          <p14:tracePt t="207882" x="2170113" y="3465513"/>
          <p14:tracePt t="207891" x="2187575" y="3465513"/>
          <p14:tracePt t="207907" x="2214563" y="3455988"/>
          <p14:tracePt t="207924" x="2232025" y="3455988"/>
          <p14:tracePt t="207940" x="2251075" y="3455988"/>
          <p14:tracePt t="207957" x="2295525" y="3455988"/>
          <p14:tracePt t="207974" x="2322513" y="3455988"/>
          <p14:tracePt t="207990" x="2339975" y="3455988"/>
          <p14:tracePt t="208007" x="2357438" y="3446463"/>
          <p14:tracePt t="208024" x="2366963" y="3438525"/>
          <p14:tracePt t="208041" x="2393950" y="3429000"/>
          <p14:tracePt t="208058" x="2401888" y="3402013"/>
          <p14:tracePt t="208074" x="2411413" y="3394075"/>
          <p14:tracePt t="208090" x="2419350" y="3384550"/>
          <p14:tracePt t="208107" x="2428875" y="3375025"/>
          <p14:tracePt t="208124" x="2446338" y="3340100"/>
          <p14:tracePt t="208140" x="2455863" y="3295650"/>
          <p14:tracePt t="208157" x="2455863" y="3268663"/>
          <p14:tracePt t="208174" x="2455863" y="3224213"/>
          <p14:tracePt t="208190" x="2465388" y="3179763"/>
          <p14:tracePt t="208207" x="2473325" y="3143250"/>
          <p14:tracePt t="208224" x="2500313" y="3108325"/>
          <p14:tracePt t="208241" x="2509838" y="3044825"/>
          <p14:tracePt t="208258" x="2571750" y="2992438"/>
          <p14:tracePt t="208274" x="2608263" y="2938463"/>
          <p14:tracePt t="208290" x="2643188" y="2901950"/>
          <p14:tracePt t="208307" x="2687638" y="2884488"/>
          <p14:tracePt t="208324" x="2705100" y="2857500"/>
          <p14:tracePt t="208340" x="2741613" y="2830513"/>
          <p14:tracePt t="208357" x="2751138" y="2830513"/>
          <p14:tracePt t="208570" x="2759075" y="2830513"/>
          <p14:tracePt t="208586" x="2786063" y="2849563"/>
          <p14:tracePt t="208594" x="2795588" y="2849563"/>
          <p14:tracePt t="208607" x="2822575" y="2884488"/>
          <p14:tracePt t="208624" x="2901950" y="2928938"/>
          <p14:tracePt t="208641" x="2955925" y="2955925"/>
          <p14:tracePt t="208659" x="3205163" y="3000375"/>
          <p14:tracePt t="208674" x="3402013" y="3036888"/>
          <p14:tracePt t="208691" x="3652838" y="3071813"/>
          <p14:tracePt t="208707" x="3875088" y="3071813"/>
          <p14:tracePt t="208724" x="4054475" y="3071813"/>
          <p14:tracePt t="208740" x="4187825" y="3071813"/>
          <p14:tracePt t="208757" x="4276725" y="3071813"/>
          <p14:tracePt t="208774" x="4340225" y="3063875"/>
          <p14:tracePt t="208791" x="4367213" y="3054350"/>
          <p14:tracePt t="208807" x="4394200" y="3036888"/>
          <p14:tracePt t="208823" x="4402138" y="3027363"/>
          <p14:tracePt t="208840" x="4411663" y="3009900"/>
          <p14:tracePt t="208874" x="4419600" y="3000375"/>
          <p14:tracePt t="208890" x="4446588" y="2992438"/>
          <p14:tracePt t="208907" x="4456113" y="2982913"/>
          <p14:tracePt t="209034" x="4465638" y="2982913"/>
          <p14:tracePt t="209042" x="4473575" y="2982913"/>
          <p14:tracePt t="209050" x="4483100" y="2982913"/>
          <p14:tracePt t="209059" x="4510088" y="2982913"/>
          <p14:tracePt t="209074" x="4598988" y="2982913"/>
          <p14:tracePt t="209090" x="4776788" y="2982913"/>
          <p14:tracePt t="209107" x="4973638" y="2982913"/>
          <p14:tracePt t="209124" x="5197475" y="2982913"/>
          <p14:tracePt t="209140" x="5429250" y="2982913"/>
          <p14:tracePt t="209157" x="5697538" y="2982913"/>
          <p14:tracePt t="209174" x="5803900" y="2982913"/>
          <p14:tracePt t="209190" x="5867400" y="2982913"/>
          <p14:tracePt t="209370" x="5857875" y="2982913"/>
          <p14:tracePt t="209378" x="5849938" y="2982913"/>
          <p14:tracePt t="209394" x="5830888" y="2982913"/>
          <p14:tracePt t="209407" x="5822950" y="2982913"/>
          <p14:tracePt t="209424" x="5778500" y="2982913"/>
          <p14:tracePt t="209441" x="5751513" y="2982913"/>
          <p14:tracePt t="209459" x="5599113" y="3044825"/>
          <p14:tracePt t="209475" x="5456238" y="3089275"/>
          <p14:tracePt t="209490" x="5241925" y="3170238"/>
          <p14:tracePt t="209507" x="5010150" y="3278188"/>
          <p14:tracePt t="209524" x="4643438" y="3411538"/>
          <p14:tracePt t="209540" x="4384675" y="3517900"/>
          <p14:tracePt t="209557" x="4152900" y="3608388"/>
          <p14:tracePt t="209574" x="3902075" y="3697288"/>
          <p14:tracePt t="209590" x="3687763" y="3786188"/>
          <p14:tracePt t="209607" x="3544888" y="3849688"/>
          <p14:tracePt t="209624" x="3482975" y="3884613"/>
          <p14:tracePt t="209640" x="3402013" y="3938588"/>
          <p14:tracePt t="209659" x="3330575" y="4000500"/>
          <p14:tracePt t="209675" x="3286125" y="4019550"/>
          <p14:tracePt t="209691" x="3251200" y="4037013"/>
          <p14:tracePt t="209707" x="3241675" y="4037013"/>
          <p14:tracePt t="209994" x="3232150" y="4037013"/>
          <p14:tracePt t="210010" x="3224213" y="4037013"/>
          <p14:tracePt t="210187" x="3214688" y="4037013"/>
          <p14:tracePt t="210195" x="3205163" y="4037013"/>
          <p14:tracePt t="210207" x="3187700" y="4037013"/>
          <p14:tracePt t="210224" x="3179763" y="4044950"/>
          <p14:tracePt t="210241" x="3160713" y="4044950"/>
          <p14:tracePt t="210259" x="3133725" y="4044950"/>
          <p14:tracePt t="210275" x="3108325" y="4054475"/>
          <p14:tracePt t="210291" x="3098800" y="4064000"/>
          <p14:tracePt t="210307" x="3089275" y="4071938"/>
          <p14:tracePt t="210324" x="3071813" y="4071938"/>
          <p14:tracePt t="210340" x="3036888" y="4081463"/>
          <p14:tracePt t="210357" x="3017838" y="4090988"/>
          <p14:tracePt t="210375" x="2973388" y="4108450"/>
          <p14:tracePt t="210391" x="2955925" y="4116388"/>
          <p14:tracePt t="210407" x="2919413" y="4125913"/>
          <p14:tracePt t="210424" x="2884488" y="4135438"/>
          <p14:tracePt t="210441" x="2840038" y="4162425"/>
          <p14:tracePt t="210459" x="2705100" y="4170363"/>
          <p14:tracePt t="210475" x="2616200" y="4187825"/>
          <p14:tracePt t="210491" x="2554288" y="4152900"/>
          <p14:tracePt t="210507" x="2554288" y="4143375"/>
          <p14:tracePt t="210747" x="2554288" y="4135438"/>
          <p14:tracePt t="210755" x="2562225" y="4135438"/>
          <p14:tracePt t="210763" x="2571750" y="4116388"/>
          <p14:tracePt t="210774" x="2589213" y="4116388"/>
          <p14:tracePt t="210791" x="2608263" y="4116388"/>
          <p14:tracePt t="210807" x="2616200" y="4116388"/>
          <p14:tracePt t="210824" x="2625725" y="4116388"/>
          <p14:tracePt t="210843" x="2633663" y="4125913"/>
          <p14:tracePt t="210875" x="2643188" y="4135438"/>
          <p14:tracePt t="210922" x="2643188" y="4143375"/>
          <p14:tracePt t="210931" x="2633663" y="4152900"/>
          <p14:tracePt t="210971" x="2633663" y="4162425"/>
          <p14:tracePt t="211235" x="2625725" y="4162425"/>
          <p14:tracePt t="211267" x="2625725" y="4170363"/>
          <p14:tracePt t="212602" x="2625725" y="4179888"/>
          <p14:tracePt t="212610" x="2625725" y="4197350"/>
          <p14:tracePt t="212618" x="2633663" y="4206875"/>
          <p14:tracePt t="212642" x="2643188" y="4206875"/>
          <p14:tracePt t="215067" x="2633663" y="4206875"/>
          <p14:tracePt t="215076" x="2625725" y="4214813"/>
          <p14:tracePt t="215083" x="2598738" y="4224338"/>
          <p14:tracePt t="215092" x="2581275" y="4233863"/>
          <p14:tracePt t="215108" x="2419350" y="4295775"/>
          <p14:tracePt t="215124" x="2322513" y="4330700"/>
          <p14:tracePt t="215141" x="2295525" y="4340225"/>
          <p14:tracePt t="215227" x="2286000" y="4340225"/>
          <p14:tracePt t="215252" x="2276475" y="4340225"/>
          <p14:tracePt t="215267" x="2268538" y="4340225"/>
          <p14:tracePt t="215291" x="2259013" y="4340225"/>
          <p14:tracePt t="215307" x="2251075" y="4340225"/>
          <p14:tracePt t="215323" x="2232025" y="4340225"/>
          <p14:tracePt t="215355" x="2224088" y="4340225"/>
          <p14:tracePt t="215372" x="2214563" y="4340225"/>
          <p14:tracePt t="215380" x="2205038" y="4349750"/>
          <p14:tracePt t="215391" x="2197100" y="4349750"/>
          <p14:tracePt t="215408" x="2133600" y="4349750"/>
          <p14:tracePt t="215425" x="2044700" y="4349750"/>
          <p14:tracePt t="215441" x="1982788" y="4349750"/>
          <p14:tracePt t="215458" x="1928813" y="4322763"/>
          <p14:tracePt t="215475" x="1938338" y="4322763"/>
          <p14:tracePt t="215620" x="1946275" y="4313238"/>
          <p14:tracePt t="215636" x="1938338" y="4295775"/>
          <p14:tracePt t="215644" x="1990725" y="4313238"/>
          <p14:tracePt t="215658" x="1965325" y="4313238"/>
          <p14:tracePt t="215676" x="1965325" y="4322763"/>
          <p14:tracePt t="215691" x="1955800" y="4322763"/>
          <p14:tracePt t="215724" x="1938338" y="4305300"/>
          <p14:tracePt t="215741" x="1955800" y="4305300"/>
          <p14:tracePt t="215758" x="1982788" y="4305300"/>
          <p14:tracePt t="215791" x="1982788" y="4313238"/>
          <p14:tracePt t="215808" x="1911350" y="4286250"/>
          <p14:tracePt t="224381" x="1946275" y="4286250"/>
          <p14:tracePt t="224389" x="1955800" y="4278313"/>
          <p14:tracePt t="224397" x="1982788" y="4241800"/>
          <p14:tracePt t="224409" x="1982788" y="4233863"/>
          <p14:tracePt t="224426" x="2027238" y="4170363"/>
          <p14:tracePt t="224442" x="2081213" y="4090988"/>
          <p14:tracePt t="224459" x="2197100" y="3948113"/>
          <p14:tracePt t="224475" x="2276475" y="3822700"/>
          <p14:tracePt t="224493" x="2411413" y="3652838"/>
          <p14:tracePt t="224509" x="2536825" y="3517900"/>
          <p14:tracePt t="224526" x="2679700" y="3357563"/>
          <p14:tracePt t="224543" x="2732088" y="3286125"/>
          <p14:tracePt t="224559" x="2751138" y="3259138"/>
          <p14:tracePt t="224576" x="2795588" y="3224213"/>
          <p14:tracePt t="224592" x="2830513" y="3170238"/>
          <p14:tracePt t="224609" x="2857500" y="3152775"/>
          <p14:tracePt t="224625" x="2894013" y="3125788"/>
          <p14:tracePt t="224642" x="2946400" y="3116263"/>
          <p14:tracePt t="224659" x="3081338" y="3098800"/>
          <p14:tracePt t="224677" x="3268663" y="3108325"/>
          <p14:tracePt t="224693" x="3455988" y="3143250"/>
          <p14:tracePt t="224709" x="3705225" y="3170238"/>
          <p14:tracePt t="224726" x="3840163" y="3170238"/>
          <p14:tracePt t="224742" x="3911600" y="3170238"/>
          <p14:tracePt t="224759" x="3938588" y="3170238"/>
          <p14:tracePt t="224805" x="3929063" y="3170238"/>
          <p14:tracePt t="224813" x="3919538" y="3170238"/>
          <p14:tracePt t="224826" x="3911600" y="3170238"/>
          <p14:tracePt t="224842" x="3795713" y="3170238"/>
          <p14:tracePt t="224859" x="3697288" y="3152775"/>
          <p14:tracePt t="224862" x="3670300" y="3152775"/>
          <p14:tracePt t="224877" x="3608388" y="3125788"/>
          <p14:tracePt t="224892" x="3589338" y="3125788"/>
          <p14:tracePt t="224909" x="3571875" y="3116263"/>
          <p14:tracePt t="224926" x="3562350" y="3108325"/>
          <p14:tracePt t="224942" x="3544888" y="3089275"/>
          <p14:tracePt t="224959" x="3536950" y="3081338"/>
          <p14:tracePt t="224976" x="3517900" y="3063875"/>
          <p14:tracePt t="224992" x="3490913" y="3044825"/>
          <p14:tracePt t="225009" x="3473450" y="3036888"/>
          <p14:tracePt t="225026" x="3446463" y="3036888"/>
          <p14:tracePt t="225042" x="3384550" y="3027363"/>
          <p14:tracePt t="225059" x="3340100" y="3027363"/>
          <p14:tracePt t="225077" x="3295650" y="3000375"/>
          <p14:tracePt t="225093" x="3276600" y="3000375"/>
          <p14:tracePt t="225109" x="3268663" y="3000375"/>
          <p14:tracePt t="225125" x="3259138" y="2992438"/>
          <p14:tracePt t="225773" x="3259138" y="2982913"/>
          <p14:tracePt t="225797" x="3259138" y="2973388"/>
          <p14:tracePt t="225949" x="3241675" y="2982913"/>
          <p14:tracePt t="225957" x="3232150" y="2992438"/>
          <p14:tracePt t="225965" x="3224213" y="3000375"/>
          <p14:tracePt t="225976" x="3214688" y="3017838"/>
          <p14:tracePt t="225992" x="3197225" y="3036888"/>
          <p14:tracePt t="226009" x="3187700" y="3054350"/>
          <p14:tracePt t="226026" x="3160713" y="3054350"/>
          <p14:tracePt t="226043" x="3143250" y="3044825"/>
          <p14:tracePt t="226059" x="3133725" y="3036888"/>
          <p14:tracePt t="226213" x="3152775" y="3009900"/>
          <p14:tracePt t="226221" x="3170238" y="3000375"/>
          <p14:tracePt t="226229" x="3214688" y="3017838"/>
          <p14:tracePt t="226242" x="3214688" y="2992438"/>
          <p14:tracePt t="226259" x="3259138" y="2992438"/>
          <p14:tracePt t="226294" x="3259138" y="3009900"/>
          <p14:tracePt t="226309" x="3251200" y="3017838"/>
          <p14:tracePt t="226326" x="3197225" y="3027363"/>
          <p14:tracePt t="226343" x="3187700" y="3027363"/>
          <p14:tracePt t="226359" x="3170238" y="3027363"/>
          <p14:tracePt t="226376" x="3187700" y="3054350"/>
          <p14:tracePt t="226392" x="3187700" y="3063875"/>
          <p14:tracePt t="226409" x="3170238" y="3063875"/>
          <p14:tracePt t="226426" x="3152775" y="3071813"/>
          <p14:tracePt t="226443" x="3160713" y="3135313"/>
          <p14:tracePt t="226459" x="3133725" y="3152775"/>
          <p14:tracePt t="226478" x="3081338" y="3187700"/>
          <p14:tracePt t="226494" x="3044825" y="3206750"/>
          <p14:tracePt t="226509" x="3000375" y="3232150"/>
          <p14:tracePt t="226526" x="2965450" y="3251200"/>
          <p14:tracePt t="226543" x="2928938" y="3268663"/>
          <p14:tracePt t="226559" x="2884488" y="3313113"/>
          <p14:tracePt t="226576" x="2847975" y="3349625"/>
          <p14:tracePt t="226593" x="2803525" y="3384550"/>
          <p14:tracePt t="226609" x="2751138" y="3411538"/>
          <p14:tracePt t="226626" x="2697163" y="3465513"/>
          <p14:tracePt t="226642" x="2652713" y="3517900"/>
          <p14:tracePt t="226659" x="2581275" y="3571875"/>
          <p14:tracePt t="226677" x="2490788" y="3635375"/>
          <p14:tracePt t="226693" x="2446338" y="3670300"/>
          <p14:tracePt t="226709" x="2384425" y="3706813"/>
          <p14:tracePt t="226726" x="2347913" y="3741738"/>
          <p14:tracePt t="226743" x="2312988" y="3778250"/>
          <p14:tracePt t="226759" x="2241550" y="3822700"/>
          <p14:tracePt t="226776" x="2170113" y="3876675"/>
          <p14:tracePt t="226793" x="2143125" y="3956050"/>
          <p14:tracePt t="226809" x="2089150" y="4027488"/>
          <p14:tracePt t="226825" x="2036763" y="4090988"/>
          <p14:tracePt t="226842" x="2000250" y="4152900"/>
          <p14:tracePt t="226858" x="1965325" y="4206875"/>
          <p14:tracePt t="226860" x="1938338" y="4241800"/>
          <p14:tracePt t="226875" x="1928813" y="4251325"/>
          <p14:tracePt t="226892" x="1866900" y="4322763"/>
          <p14:tracePt t="226909" x="1822450" y="4376738"/>
          <p14:tracePt t="226925" x="1795463" y="4438650"/>
          <p14:tracePt t="226942" x="1751013" y="4537075"/>
          <p14:tracePt t="226958" x="1731963" y="4564063"/>
          <p14:tracePt t="226975" x="1687513" y="4591050"/>
          <p14:tracePt t="226992" x="1670050" y="4625975"/>
          <p14:tracePt t="227008" x="1652588" y="4652963"/>
          <p14:tracePt t="227025" x="1616075" y="4706938"/>
          <p14:tracePt t="227042" x="1589088" y="4751388"/>
          <p14:tracePt t="227059" x="1536700" y="4805363"/>
          <p14:tracePt t="227075" x="1473200" y="4857750"/>
          <p14:tracePt t="227092" x="1438275" y="4884738"/>
          <p14:tracePt t="227109" x="1411288" y="4948238"/>
          <p14:tracePt t="227125" x="1366838" y="4965700"/>
          <p14:tracePt t="227142" x="1312863" y="5000625"/>
          <p14:tracePt t="227158" x="1285875" y="5027613"/>
          <p14:tracePt t="227175" x="1258888" y="5037138"/>
          <p14:tracePt t="227191" x="1241425" y="5045075"/>
          <p14:tracePt t="227208" x="1204913" y="5054600"/>
          <p14:tracePt t="227225" x="1179513" y="5072063"/>
          <p14:tracePt t="227242" x="1143000" y="5081588"/>
          <p14:tracePt t="227258" x="1125538" y="5081588"/>
          <p14:tracePt t="227275" x="1089025" y="5081588"/>
          <p14:tracePt t="227292" x="1071563" y="5081588"/>
          <p14:tracePt t="227309" x="1044575" y="5081588"/>
          <p14:tracePt t="227325" x="1027113" y="5081588"/>
          <p14:tracePt t="227365" x="1027113" y="5091113"/>
          <p14:tracePt t="227381" x="1027113" y="5099050"/>
          <p14:tracePt t="227391" x="1027113" y="5108575"/>
          <p14:tracePt t="227408" x="1027113" y="5126038"/>
          <p14:tracePt t="227425" x="1027113" y="5162550"/>
          <p14:tracePt t="227442" x="1027113" y="5170488"/>
          <p14:tracePt t="227501" x="1036638" y="5170488"/>
          <p14:tracePt t="227525" x="1044575" y="5162550"/>
          <p14:tracePt t="227533" x="1044575" y="5153025"/>
          <p14:tracePt t="227542" x="1054100" y="5143500"/>
          <p14:tracePt t="227558" x="1062038" y="5099050"/>
          <p14:tracePt t="227575" x="1071563" y="5054600"/>
          <p14:tracePt t="227592" x="1089025" y="5019675"/>
          <p14:tracePt t="227608" x="1108075" y="4983163"/>
          <p14:tracePt t="227625" x="1116013" y="4956175"/>
          <p14:tracePt t="227642" x="1152525" y="4956175"/>
          <p14:tracePt t="227658" x="1196975" y="4938713"/>
          <p14:tracePt t="227675" x="1231900" y="4894263"/>
          <p14:tracePt t="227692" x="1214438" y="4876800"/>
          <p14:tracePt t="227709" x="1231900" y="4830763"/>
          <p14:tracePt t="227725" x="1250950" y="4830763"/>
          <p14:tracePt t="227742" x="1268413" y="4830763"/>
          <p14:tracePt t="227758" x="1285875" y="4830763"/>
          <p14:tracePt t="227775" x="1322388" y="4830763"/>
          <p14:tracePt t="227792" x="1357313" y="4830763"/>
          <p14:tracePt t="227808" x="1401763" y="4840288"/>
          <p14:tracePt t="227825" x="1419225" y="4840288"/>
          <p14:tracePt t="227842" x="1455738" y="4840288"/>
          <p14:tracePt t="227859" x="1473200" y="4822825"/>
          <p14:tracePt t="227861" x="1473200" y="4813300"/>
          <p14:tracePt t="227875" x="1500188" y="4805363"/>
          <p14:tracePt t="227892" x="1517650" y="4768850"/>
          <p14:tracePt t="227909" x="1581150" y="4697413"/>
          <p14:tracePt t="227925" x="1598613" y="4670425"/>
          <p14:tracePt t="227942" x="1608138" y="4616450"/>
          <p14:tracePt t="227959" x="1633538" y="4572000"/>
          <p14:tracePt t="227975" x="1633538" y="4527550"/>
          <p14:tracePt t="227992" x="1652588" y="4483100"/>
          <p14:tracePt t="228008" x="1652588" y="4421188"/>
          <p14:tracePt t="228025" x="1652588" y="4340225"/>
          <p14:tracePt t="228042" x="1643063" y="4313238"/>
          <p14:tracePt t="228058" x="1633538" y="4259263"/>
          <p14:tracePt t="228075" x="1625600" y="4214813"/>
          <p14:tracePt t="228092" x="1616075" y="4197350"/>
          <p14:tracePt t="228109" x="1589088" y="4143375"/>
          <p14:tracePt t="228125" x="1589088" y="4098925"/>
          <p14:tracePt t="228142" x="1581150" y="4064000"/>
          <p14:tracePt t="228158" x="1581150" y="4019550"/>
          <p14:tracePt t="228175" x="1571625" y="3983038"/>
          <p14:tracePt t="228192" x="1571625" y="3938588"/>
          <p14:tracePt t="228208" x="1571625" y="3921125"/>
          <p14:tracePt t="228225" x="1571625" y="3884613"/>
          <p14:tracePt t="228242" x="1571625" y="3867150"/>
          <p14:tracePt t="228259" x="1571625" y="3849688"/>
          <p14:tracePt t="228275" x="1571625" y="3830638"/>
          <p14:tracePt t="228292" x="1571625" y="3805238"/>
          <p14:tracePt t="228310" x="1571625" y="3786188"/>
          <p14:tracePt t="228325" x="1571625" y="3768725"/>
          <p14:tracePt t="228342" x="1571625" y="3759200"/>
          <p14:tracePt t="228358" x="1571625" y="3733800"/>
          <p14:tracePt t="228375" x="1581150" y="3724275"/>
          <p14:tracePt t="228392" x="1581150" y="3714750"/>
          <p14:tracePt t="228409" x="1589088" y="3706813"/>
          <p14:tracePt t="228442" x="1598613" y="3697288"/>
          <p14:tracePt t="228485" x="1608138" y="3697288"/>
          <p14:tracePt t="228501" x="1608138" y="3687763"/>
          <p14:tracePt t="228541" x="1625600" y="3687763"/>
          <p14:tracePt t="228726" x="1633538" y="3687763"/>
          <p14:tracePt t="228782" x="1643063" y="3687763"/>
          <p14:tracePt t="228814" x="1643063" y="3697288"/>
          <p14:tracePt t="228830" x="1643063" y="3706813"/>
          <p14:tracePt t="228846" x="1643063" y="3714750"/>
          <p14:tracePt t="228854" x="1643063" y="3724275"/>
          <p14:tracePt t="228870" x="1643063" y="3733800"/>
          <p14:tracePt t="228895" x="1643063" y="3751263"/>
          <p14:tracePt t="228926" x="1633538" y="3751263"/>
          <p14:tracePt t="228942" x="1633538" y="3759200"/>
          <p14:tracePt t="228950" x="1616075" y="3759200"/>
          <p14:tracePt t="228959" x="1608138" y="3759200"/>
          <p14:tracePt t="228976" x="1589088" y="3759200"/>
          <p14:tracePt t="229009" x="1581150" y="3759200"/>
          <p14:tracePt t="229026" x="1571625" y="3759200"/>
          <p14:tracePt t="229182" x="1581150" y="3759200"/>
          <p14:tracePt t="229198" x="1589088" y="3759200"/>
          <p14:tracePt t="229214" x="1598613" y="3759200"/>
          <p14:tracePt t="229222" x="1608138" y="3759200"/>
          <p14:tracePt t="229230" x="1625600" y="3759200"/>
          <p14:tracePt t="229243" x="1633538" y="3759200"/>
          <p14:tracePt t="229259" x="1652588" y="3759200"/>
          <p14:tracePt t="229276" x="1660525" y="3759200"/>
          <p14:tracePt t="229294" x="1679575" y="3759200"/>
          <p14:tracePt t="229310" x="1687513" y="3759200"/>
          <p14:tracePt t="229326" x="1714500" y="3759200"/>
          <p14:tracePt t="229360" x="1724025" y="3759200"/>
          <p14:tracePt t="229376" x="1731963" y="3759200"/>
          <p14:tracePt t="229393" x="1741488" y="3741738"/>
          <p14:tracePt t="229410" x="1751013" y="3741738"/>
          <p14:tracePt t="229426" x="1776413" y="3741738"/>
          <p14:tracePt t="229443" x="1785938" y="3741738"/>
          <p14:tracePt t="229476" x="1795463" y="3733800"/>
          <p14:tracePt t="229493" x="1803400" y="3724275"/>
          <p14:tracePt t="229510" x="1822450" y="3714750"/>
          <p14:tracePt t="229526" x="1822450" y="3706813"/>
          <p14:tracePt t="229543" x="1847850" y="3697288"/>
          <p14:tracePt t="229560" x="1847850" y="3679825"/>
          <p14:tracePt t="229576" x="1857375" y="3679825"/>
          <p14:tracePt t="229609" x="1857375" y="3662363"/>
          <p14:tracePt t="229626" x="1857375" y="3652838"/>
          <p14:tracePt t="229643" x="1857375" y="3643313"/>
          <p14:tracePt t="229660" x="1857375" y="3625850"/>
          <p14:tracePt t="229676" x="1857375" y="3608388"/>
          <p14:tracePt t="229694" x="1857375" y="3571875"/>
          <p14:tracePt t="229711" x="1839913" y="3554413"/>
          <p14:tracePt t="229726" x="1839913" y="3536950"/>
          <p14:tracePt t="229743" x="1830388" y="3509963"/>
          <p14:tracePt t="229760" x="1812925" y="3492500"/>
          <p14:tracePt t="229776" x="1803400" y="3482975"/>
          <p14:tracePt t="229793" x="1795463" y="3473450"/>
          <p14:tracePt t="229810" x="1785938" y="3473450"/>
          <p14:tracePt t="229843" x="1768475" y="3473450"/>
          <p14:tracePt t="229860" x="1758950" y="3465513"/>
          <p14:tracePt t="229876" x="1751013" y="3465513"/>
          <p14:tracePt t="229893" x="1741488" y="3465513"/>
          <p14:tracePt t="229910" x="1731963" y="3465513"/>
          <p14:tracePt t="229927" x="1724025" y="3465513"/>
          <p14:tracePt t="229943" x="1714500" y="3465513"/>
          <p14:tracePt t="229960" x="1687513" y="3465513"/>
          <p14:tracePt t="229976" x="1679575" y="3465513"/>
          <p14:tracePt t="229993" x="1660525" y="3473450"/>
          <p14:tracePt t="230010" x="1643063" y="3482975"/>
          <p14:tracePt t="230026" x="1616075" y="3509963"/>
          <p14:tracePt t="230043" x="1598613" y="3527425"/>
          <p14:tracePt t="230059" x="1581150" y="3536950"/>
          <p14:tracePt t="230095" x="1571625" y="3536950"/>
          <p14:tracePt t="230118" x="1571625" y="3544888"/>
          <p14:tracePt t="230134" x="1554163" y="3554413"/>
          <p14:tracePt t="230174" x="1554163" y="3563938"/>
          <p14:tracePt t="230190" x="1544638" y="3563938"/>
          <p14:tracePt t="230198" x="1544638" y="3571875"/>
          <p14:tracePt t="230210" x="1544638" y="3589338"/>
          <p14:tracePt t="230226" x="1544638" y="3598863"/>
          <p14:tracePt t="230243" x="1544638" y="3608388"/>
          <p14:tracePt t="230260" x="1544638" y="3625850"/>
          <p14:tracePt t="230276" x="1544638" y="3643313"/>
          <p14:tracePt t="230294" x="1544638" y="3679825"/>
          <p14:tracePt t="230310" x="1544638" y="3687763"/>
          <p14:tracePt t="230327" x="1544638" y="3697288"/>
          <p14:tracePt t="230343" x="1544638" y="3706813"/>
          <p14:tracePt t="230376" x="1544638" y="3714750"/>
          <p14:tracePt t="230470" x="1562100" y="3714750"/>
          <p14:tracePt t="230494" x="1562100" y="3706813"/>
          <p14:tracePt t="230502" x="1571625" y="3706813"/>
          <p14:tracePt t="230511" x="1571625" y="3697288"/>
          <p14:tracePt t="230526" x="1571625" y="3662363"/>
          <p14:tracePt t="230543" x="1581150" y="3643313"/>
          <p14:tracePt t="230560" x="1581150" y="3608388"/>
          <p14:tracePt t="230576" x="1589088" y="3589338"/>
          <p14:tracePt t="230593" x="1598613" y="3571875"/>
          <p14:tracePt t="230610" x="1598613" y="3536950"/>
          <p14:tracePt t="230626" x="1598613" y="3527425"/>
          <p14:tracePt t="230643" x="1598613" y="3517900"/>
          <p14:tracePt t="230660" x="1608138" y="3509963"/>
          <p14:tracePt t="230677" x="1608138" y="3500438"/>
          <p14:tracePt t="230693" x="1616075" y="3492500"/>
          <p14:tracePt t="230710" x="1633538" y="3482975"/>
          <p14:tracePt t="230743" x="1643063" y="3482975"/>
          <p14:tracePt t="230760" x="1643063" y="3465513"/>
          <p14:tracePt t="230777" x="1652588" y="3465513"/>
          <p14:tracePt t="230793" x="1670050" y="3465513"/>
          <p14:tracePt t="230810" x="1679575" y="3455988"/>
          <p14:tracePt t="230826" x="1687513" y="3455988"/>
          <p14:tracePt t="230843" x="1697038" y="3455988"/>
          <p14:tracePt t="230876" x="1714500" y="3455988"/>
          <p14:tracePt t="230902" x="1724025" y="3455988"/>
          <p14:tracePt t="230934" x="1731963" y="3455988"/>
          <p14:tracePt t="230950" x="1741488" y="3473450"/>
          <p14:tracePt t="230958" x="1751013" y="3482975"/>
          <p14:tracePt t="230966" x="1758950" y="3492500"/>
          <p14:tracePt t="230976" x="1758950" y="3500438"/>
          <p14:tracePt t="230993" x="1768475" y="3509963"/>
          <p14:tracePt t="231010" x="1768475" y="3517900"/>
          <p14:tracePt t="231026" x="1785938" y="3527425"/>
          <p14:tracePt t="231043" x="1785938" y="3544888"/>
          <p14:tracePt t="231060" x="1785938" y="3554413"/>
          <p14:tracePt t="231076" x="1785938" y="3571875"/>
          <p14:tracePt t="231094" x="1785938" y="3589338"/>
          <p14:tracePt t="231110" x="1785938" y="3598863"/>
          <p14:tracePt t="231126" x="1795463" y="3625850"/>
          <p14:tracePt t="231143" x="1795463" y="3635375"/>
          <p14:tracePt t="231160" x="1795463" y="3643313"/>
          <p14:tracePt t="231193" x="1795463" y="3652838"/>
          <p14:tracePt t="231210" x="1795463" y="3662363"/>
          <p14:tracePt t="231230" x="1795463" y="3670300"/>
          <p14:tracePt t="231254" x="1795463" y="3679825"/>
          <p14:tracePt t="231271" x="1795463" y="3697288"/>
          <p14:tracePt t="231279" x="1795463" y="3706813"/>
          <p14:tracePt t="231311" x="1795463" y="3714750"/>
          <p14:tracePt t="231358" x="1795463" y="3724275"/>
          <p14:tracePt t="231558" x="1795463" y="3714750"/>
          <p14:tracePt t="231590" x="1795463" y="3706813"/>
          <p14:tracePt t="231638" x="1795463" y="3687763"/>
          <p14:tracePt t="231678" x="1795463" y="3679825"/>
          <p14:tracePt t="231703" x="1795463" y="3670300"/>
          <p14:tracePt t="231718" x="1795463" y="3662363"/>
          <p14:tracePt t="231742" x="1795463" y="3652838"/>
          <p14:tracePt t="231750" x="1795463" y="3643313"/>
          <p14:tracePt t="231774" x="1795463" y="3635375"/>
          <p14:tracePt t="231798" x="1795463" y="3616325"/>
          <p14:tracePt t="231814" x="1795463" y="3608388"/>
          <p14:tracePt t="231823" x="1795463" y="3598863"/>
          <p14:tracePt t="231838" x="1795463" y="3589338"/>
          <p14:tracePt t="231856" x="1795463" y="3581400"/>
          <p14:tracePt t="231862" x="1795463" y="3571875"/>
          <p14:tracePt t="231879" x="1795463" y="3563938"/>
          <p14:tracePt t="231902" x="1795463" y="3554413"/>
          <p14:tracePt t="231927" x="1776413" y="3536950"/>
          <p14:tracePt t="231942" x="1768475" y="3527425"/>
          <p14:tracePt t="231958" x="1758950" y="3517900"/>
          <p14:tracePt t="231982" x="1751013" y="3509963"/>
          <p14:tracePt t="231990" x="1741488" y="3500438"/>
          <p14:tracePt t="232014" x="1731963" y="3500438"/>
          <p14:tracePt t="232022" x="1731963" y="3492500"/>
          <p14:tracePt t="232039" x="1724025" y="3492500"/>
          <p14:tracePt t="232055" x="1704975" y="3482975"/>
          <p14:tracePt t="232071" x="1697038" y="3465513"/>
          <p14:tracePt t="232086" x="1687513" y="3465513"/>
          <p14:tracePt t="232103" x="1679575" y="3455988"/>
          <p14:tracePt t="232126" x="1670050" y="3455988"/>
          <p14:tracePt t="232142" x="1660525" y="3455988"/>
          <p14:tracePt t="232150" x="1652588" y="3455988"/>
          <p14:tracePt t="232160" x="1643063" y="3446463"/>
          <p14:tracePt t="232177" x="1625600" y="3446463"/>
          <p14:tracePt t="232193" x="1616075" y="3446463"/>
          <p14:tracePt t="232210" x="1598613" y="3446463"/>
          <p14:tracePt t="232226" x="1589088" y="3446463"/>
          <p14:tracePt t="232243" x="1581150" y="3446463"/>
          <p14:tracePt t="232260" x="1571625" y="3446463"/>
          <p14:tracePt t="232276" x="1554163" y="3446463"/>
          <p14:tracePt t="232302" x="1544638" y="3446463"/>
          <p14:tracePt t="232312" x="1544638" y="3455988"/>
          <p14:tracePt t="232327" x="1536700" y="3473450"/>
          <p14:tracePt t="232343" x="1536700" y="3492500"/>
          <p14:tracePt t="232360" x="1527175" y="3500438"/>
          <p14:tracePt t="232377" x="1527175" y="3509963"/>
          <p14:tracePt t="232393" x="1527175" y="3527425"/>
          <p14:tracePt t="232410" x="1527175" y="3544888"/>
          <p14:tracePt t="232427" x="1527175" y="3554413"/>
          <p14:tracePt t="232443" x="1527175" y="3563938"/>
          <p14:tracePt t="232460" x="1527175" y="3581400"/>
          <p14:tracePt t="232477" x="1536700" y="3589338"/>
          <p14:tracePt t="232493" x="1536700" y="3598863"/>
          <p14:tracePt t="232512" x="1536700" y="3608388"/>
          <p14:tracePt t="232527" x="1536700" y="3625850"/>
          <p14:tracePt t="232543" x="1536700" y="3643313"/>
          <p14:tracePt t="232576" x="1536700" y="3652838"/>
          <p14:tracePt t="232655" x="1544638" y="3662363"/>
          <p14:tracePt t="232758" x="1544638" y="3670300"/>
          <p14:tracePt t="232829" x="1562100" y="3670300"/>
          <p14:tracePt t="232869" x="1571625" y="3679825"/>
          <p14:tracePt t="232877" x="1581150" y="3697288"/>
          <p14:tracePt t="232885" x="1589088" y="3697288"/>
          <p14:tracePt t="232894" x="1589088" y="3706813"/>
          <p14:tracePt t="232910" x="1625600" y="3724275"/>
          <p14:tracePt t="232926" x="1643063" y="3741738"/>
          <p14:tracePt t="232943" x="1679575" y="3768725"/>
          <p14:tracePt t="232959" x="1687513" y="3778250"/>
          <p14:tracePt t="232976" x="1697038" y="3778250"/>
          <p14:tracePt t="232993" x="1704975" y="3786188"/>
          <p14:tracePt t="233077" x="1714500" y="3795713"/>
          <p14:tracePt t="233117" x="1724025" y="3795713"/>
          <p14:tracePt t="233301" x="1731963" y="3795713"/>
          <p14:tracePt t="233445" x="1751013" y="3795713"/>
          <p14:tracePt t="233453" x="1751013" y="3805238"/>
          <p14:tracePt t="233461" x="1758950" y="3805238"/>
          <p14:tracePt t="233478" x="1768475" y="3822700"/>
          <p14:tracePt t="233494" x="1776413" y="3822700"/>
          <p14:tracePt t="233510" x="1776413" y="3830638"/>
          <p14:tracePt t="233526" x="1795463" y="3830638"/>
          <p14:tracePt t="233542" x="1822450" y="3840163"/>
          <p14:tracePt t="233559" x="1847850" y="3840163"/>
          <p14:tracePt t="233577" x="1884363" y="3840163"/>
          <p14:tracePt t="233593" x="1911350" y="3849688"/>
          <p14:tracePt t="233610" x="1928813" y="3849688"/>
          <p14:tracePt t="233626" x="1955800" y="3849688"/>
          <p14:tracePt t="233643" x="1965325" y="3857625"/>
          <p14:tracePt t="233660" x="1973263" y="3857625"/>
          <p14:tracePt t="233679" x="1982788" y="3857625"/>
          <p14:tracePt t="233767" x="1990725" y="3857625"/>
          <p14:tracePt t="233807" x="1990725" y="3867150"/>
          <p14:tracePt t="233823" x="2000250" y="3876675"/>
          <p14:tracePt t="233839" x="2017713" y="3894138"/>
          <p14:tracePt t="233847" x="2017713" y="3902075"/>
          <p14:tracePt t="233860" x="2017713" y="3911600"/>
          <p14:tracePt t="233877" x="2027238" y="3921125"/>
          <p14:tracePt t="233894" x="2054225" y="3956050"/>
          <p14:tracePt t="233911" x="2054225" y="3973513"/>
          <p14:tracePt t="233927" x="2062163" y="4010025"/>
          <p14:tracePt t="233943" x="2062163" y="4037013"/>
          <p14:tracePt t="233960" x="2062163" y="4081463"/>
          <p14:tracePt t="233979" x="2062163" y="4108450"/>
          <p14:tracePt t="233994" x="2062163" y="4116388"/>
          <p14:tracePt t="234010" x="2062163" y="4125913"/>
          <p14:tracePt t="234070" x="2062163" y="4116388"/>
          <p14:tracePt t="234078" x="2062163" y="4098925"/>
          <p14:tracePt t="234086" x="2062163" y="4090988"/>
          <p14:tracePt t="234094" x="2062163" y="4081463"/>
          <p14:tracePt t="234110" x="2062163" y="4064000"/>
          <p14:tracePt t="234126" x="2062163" y="4044950"/>
          <p14:tracePt t="234143" x="2062163" y="4010025"/>
          <p14:tracePt t="234159" x="2062163" y="3992563"/>
          <p14:tracePt t="234176" x="2062163" y="3965575"/>
          <p14:tracePt t="234193" x="2062163" y="3948113"/>
          <p14:tracePt t="234209" x="2062163" y="3921125"/>
          <p14:tracePt t="234226" x="2062163" y="3894138"/>
          <p14:tracePt t="234243" x="2062163" y="3884613"/>
          <p14:tracePt t="234294" x="2062163" y="3876675"/>
          <p14:tracePt t="234326" x="2054225" y="3876675"/>
          <p14:tracePt t="234334" x="2044700" y="3876675"/>
          <p14:tracePt t="234343" x="2036763" y="3876675"/>
          <p14:tracePt t="234361" x="2027238" y="3867150"/>
          <p14:tracePt t="234377" x="2009775" y="3867150"/>
          <p14:tracePt t="234394" x="1990725" y="3867150"/>
          <p14:tracePt t="234410" x="1982788" y="3857625"/>
          <p14:tracePt t="234427" x="1973263" y="3857625"/>
          <p14:tracePt t="234444" x="1955800" y="3849688"/>
          <p14:tracePt t="234460" x="1946275" y="3849688"/>
          <p14:tracePt t="234477" x="1919288" y="3849688"/>
          <p14:tracePt t="234495" x="1893888" y="3840163"/>
          <p14:tracePt t="234510" x="1884363" y="3840163"/>
          <p14:tracePt t="234527" x="1874838" y="3840163"/>
          <p14:tracePt t="234543" x="1866900" y="3840163"/>
          <p14:tracePt t="234560" x="1847850" y="3822700"/>
          <p14:tracePt t="234577" x="1839913" y="3822700"/>
          <p14:tracePt t="234594" x="1839913" y="3830638"/>
          <p14:tracePt t="234610" x="1822450" y="3813175"/>
          <p14:tracePt t="234643" x="1795463" y="3805238"/>
          <p14:tracePt t="234677" x="1812925" y="3813175"/>
          <p14:tracePt t="234703" x="1758950" y="3778250"/>
          <p14:tracePt t="234719" x="1751013" y="3768725"/>
          <p14:tracePt t="234735" x="1741488" y="3768725"/>
          <p14:tracePt t="234751" x="1741488" y="3759200"/>
          <p14:tracePt t="234775" x="1731963" y="3759200"/>
          <p14:tracePt t="234791" x="1731963" y="3751263"/>
          <p14:tracePt t="234807" x="1731963" y="3741738"/>
          <p14:tracePt t="234815" x="1731963" y="3733800"/>
          <p14:tracePt t="234831" x="1724025" y="3724275"/>
          <p14:tracePt t="234847" x="1724025" y="3706813"/>
          <p14:tracePt t="234871" x="1724025" y="3697288"/>
          <p14:tracePt t="234887" x="1724025" y="3687763"/>
          <p14:tracePt t="234903" x="1724025" y="3670300"/>
          <p14:tracePt t="234919" x="1724025" y="3662363"/>
          <p14:tracePt t="234928" x="1724025" y="3643313"/>
          <p14:tracePt t="234943" x="1724025" y="3625850"/>
          <p14:tracePt t="234960" x="1724025" y="3616325"/>
          <p14:tracePt t="234977" x="1724025" y="3608388"/>
          <p14:tracePt t="235031" x="1724025" y="3598863"/>
          <p14:tracePt t="235383" x="1724025" y="3608388"/>
          <p14:tracePt t="235399" x="1724025" y="3616325"/>
          <p14:tracePt t="235407" x="1724025" y="3625850"/>
          <p14:tracePt t="235415" x="1724025" y="3635375"/>
          <p14:tracePt t="235431" x="1724025" y="3652838"/>
          <p14:tracePt t="235444" x="1724025" y="3662363"/>
          <p14:tracePt t="235460" x="1724025" y="3670300"/>
          <p14:tracePt t="235477" x="1724025" y="3679825"/>
          <p14:tracePt t="235494" x="1724025" y="3687763"/>
          <p14:tracePt t="235511" x="1731963" y="3724275"/>
          <p14:tracePt t="235527" x="1741488" y="3733800"/>
          <p14:tracePt t="235544" x="1751013" y="3751263"/>
          <p14:tracePt t="235560" x="1758950" y="3759200"/>
          <p14:tracePt t="235577" x="1768475" y="3768725"/>
          <p14:tracePt t="235594" x="1785938" y="3768725"/>
          <p14:tracePt t="235610" x="1795463" y="3778250"/>
          <p14:tracePt t="235627" x="1803400" y="3778250"/>
          <p14:tracePt t="235644" x="1822450" y="3795713"/>
          <p14:tracePt t="235660" x="1839913" y="3805238"/>
          <p14:tracePt t="235677" x="1857375" y="3805238"/>
          <p14:tracePt t="235694" x="1884363" y="3813175"/>
          <p14:tracePt t="235711" x="1901825" y="3822700"/>
          <p14:tracePt t="235727" x="1938338" y="3822700"/>
          <p14:tracePt t="235743" x="1965325" y="3822700"/>
          <p14:tracePt t="235760" x="1990725" y="3822700"/>
          <p14:tracePt t="235777" x="2000250" y="3830638"/>
          <p14:tracePt t="235794" x="2009775" y="3830638"/>
          <p14:tracePt t="235810" x="2017713" y="3840163"/>
          <p14:tracePt t="236095" x="2017713" y="3849688"/>
          <p14:tracePt t="236104" x="2009775" y="3849688"/>
          <p14:tracePt t="236112" x="2000250" y="3849688"/>
          <p14:tracePt t="236127" x="1973263" y="3849688"/>
          <p14:tracePt t="236144" x="1955800" y="3849688"/>
          <p14:tracePt t="236160" x="1938338" y="3849688"/>
          <p14:tracePt t="236177" x="1919288" y="3849688"/>
          <p14:tracePt t="236193" x="1884363" y="3849688"/>
          <p14:tracePt t="236210" x="1847850" y="3840163"/>
          <p14:tracePt t="236227" x="1830388" y="3840163"/>
          <p14:tracePt t="236244" x="1803400" y="3840163"/>
          <p14:tracePt t="236260" x="1776413" y="3840163"/>
          <p14:tracePt t="236277" x="1758950" y="3830638"/>
          <p14:tracePt t="236294" x="1731963" y="3813175"/>
          <p14:tracePt t="236311" x="1724025" y="3813175"/>
          <p14:tracePt t="236351" x="1704975" y="3813175"/>
          <p14:tracePt t="236398" x="1697038" y="3813175"/>
          <p14:tracePt t="236439" x="1687513" y="3813175"/>
          <p14:tracePt t="236455" x="1687513" y="3822700"/>
          <p14:tracePt t="236463" x="1687513" y="3830638"/>
          <p14:tracePt t="236471" x="1679575" y="3830638"/>
          <p14:tracePt t="236479" x="1679575" y="3840163"/>
          <p14:tracePt t="236494" x="1679575" y="3849688"/>
          <p14:tracePt t="236511" x="1679575" y="3884613"/>
          <p14:tracePt t="236527" x="1679575" y="3902075"/>
          <p14:tracePt t="236544" x="1670050" y="3921125"/>
          <p14:tracePt t="236560" x="1670050" y="3965575"/>
          <p14:tracePt t="236577" x="1652588" y="4027488"/>
          <p14:tracePt t="236593" x="1643063" y="4090988"/>
          <p14:tracePt t="236610" x="1643063" y="4152900"/>
          <p14:tracePt t="236627" x="1643063" y="4197350"/>
          <p14:tracePt t="236644" x="1625600" y="4278313"/>
          <p14:tracePt t="236661" x="1616075" y="4322763"/>
          <p14:tracePt t="236677" x="1616075" y="4376738"/>
          <p14:tracePt t="236694" x="1616075" y="4456113"/>
          <p14:tracePt t="236712" x="1616075" y="4564063"/>
          <p14:tracePt t="236727" x="1608138" y="4625975"/>
          <p14:tracePt t="236744" x="1608138" y="4670425"/>
          <p14:tracePt t="236760" x="1608138" y="4706938"/>
          <p14:tracePt t="236777" x="1589088" y="4741863"/>
          <p14:tracePt t="236795" x="1589088" y="4768850"/>
          <p14:tracePt t="236811" x="1589088" y="4795838"/>
          <p14:tracePt t="236827" x="1589088" y="4822825"/>
          <p14:tracePt t="236844" x="1581150" y="4840288"/>
          <p14:tracePt t="236861" x="1571625" y="4867275"/>
          <p14:tracePt t="236863" x="1571625" y="4876800"/>
          <p14:tracePt t="236877" x="1571625" y="4884738"/>
          <p14:tracePt t="236894" x="1554163" y="4894263"/>
          <p14:tracePt t="236911" x="1527175" y="4902200"/>
          <p14:tracePt t="236927" x="1509713" y="4902200"/>
          <p14:tracePt t="236944" x="1500188" y="4911725"/>
          <p14:tracePt t="236961" x="1473200" y="4911725"/>
          <p14:tracePt t="236977" x="1446213" y="4929188"/>
          <p14:tracePt t="236994" x="1428750" y="4929188"/>
          <p14:tracePt t="237010" x="1384300" y="4929188"/>
          <p14:tracePt t="237027" x="1366838" y="4929188"/>
          <p14:tracePt t="237045" x="1339850" y="4929188"/>
          <p14:tracePt t="237060" x="1322388" y="4938713"/>
          <p14:tracePt t="237077" x="1303338" y="4948238"/>
          <p14:tracePt t="237094" x="1276350" y="4948238"/>
          <p14:tracePt t="237112" x="1268413" y="4956175"/>
          <p14:tracePt t="237127" x="1258888" y="4965700"/>
          <p14:tracePt t="237144" x="1241425" y="4965700"/>
          <p14:tracePt t="237160" x="1214438" y="4973638"/>
          <p14:tracePt t="237177" x="1196975" y="4983163"/>
          <p14:tracePt t="237194" x="1179513" y="4983163"/>
          <p14:tracePt t="237210" x="1169988" y="5010150"/>
          <p14:tracePt t="237227" x="1160463" y="5019675"/>
          <p14:tracePt t="237244" x="1152525" y="5027613"/>
          <p14:tracePt t="237260" x="1133475" y="5037138"/>
          <p14:tracePt t="237277" x="1125538" y="5045075"/>
          <p14:tracePt t="237295" x="1116013" y="5054600"/>
          <p14:tracePt t="237311" x="1116013" y="5072063"/>
          <p14:tracePt t="237327" x="1116013" y="5081588"/>
          <p14:tracePt t="237344" x="1108075" y="5091113"/>
          <p14:tracePt t="237361" x="1108075" y="5099050"/>
          <p14:tracePt t="237377" x="1108075" y="5108575"/>
          <p14:tracePt t="237394" x="1108075" y="5116513"/>
          <p14:tracePt t="237410" x="1108075" y="5126038"/>
          <p14:tracePt t="237427" x="1108075" y="5135563"/>
          <p14:tracePt t="237444" x="1108075" y="5153025"/>
          <p14:tracePt t="237461" x="1108075" y="5162550"/>
          <p14:tracePt t="237477" x="1108075" y="5170488"/>
          <p14:tracePt t="237519" x="1108075" y="5180013"/>
          <p14:tracePt t="237608" x="1108075" y="5170488"/>
          <p14:tracePt t="237615" x="1108075" y="5162550"/>
          <p14:tracePt t="237631" x="1108075" y="5143500"/>
          <p14:tracePt t="237644" x="1108075" y="5135563"/>
          <p14:tracePt t="237661" x="1108075" y="5126038"/>
          <p14:tracePt t="237677" x="1108075" y="5108575"/>
          <p14:tracePt t="237695" x="1116013" y="5091113"/>
          <p14:tracePt t="237712" x="1125538" y="5054600"/>
          <p14:tracePt t="237727" x="1125538" y="5037138"/>
          <p14:tracePt t="237744" x="1152525" y="5027613"/>
          <p14:tracePt t="237761" x="1169988" y="5000625"/>
          <p14:tracePt t="237777" x="1204913" y="4983163"/>
          <p14:tracePt t="237794" x="1223963" y="4956175"/>
          <p14:tracePt t="237811" x="1250950" y="4948238"/>
          <p14:tracePt t="237827" x="1276350" y="4948238"/>
          <p14:tracePt t="237844" x="1312863" y="4948238"/>
          <p14:tracePt t="237861" x="1384300" y="4948238"/>
          <p14:tracePt t="237863" x="1438275" y="4948238"/>
          <p14:tracePt t="237877" x="1455738" y="4948238"/>
          <p14:tracePt t="237896" x="1589088" y="4921250"/>
          <p14:tracePt t="237912" x="1643063" y="4884738"/>
          <p14:tracePt t="237927" x="1670050" y="4849813"/>
          <p14:tracePt t="237944" x="1697038" y="4795838"/>
          <p14:tracePt t="237960" x="1714500" y="4697413"/>
          <p14:tracePt t="237977" x="1714500" y="4625975"/>
          <p14:tracePt t="237994" x="1714500" y="4545013"/>
          <p14:tracePt t="238010" x="1704975" y="4465638"/>
          <p14:tracePt t="238027" x="1697038" y="4394200"/>
          <p14:tracePt t="238044" x="1697038" y="4330700"/>
          <p14:tracePt t="238061" x="1697038" y="4268788"/>
          <p14:tracePt t="238077" x="1697038" y="4224338"/>
          <p14:tracePt t="238094" x="1679575" y="4152900"/>
          <p14:tracePt t="238112" x="1670050" y="4108450"/>
          <p14:tracePt t="238127" x="1660525" y="4071938"/>
          <p14:tracePt t="238144" x="1643063" y="4044950"/>
          <p14:tracePt t="238161" x="1643063" y="4019550"/>
          <p14:tracePt t="238177" x="1643063" y="3992563"/>
          <p14:tracePt t="238194" x="1633538" y="3973513"/>
          <p14:tracePt t="238211" x="1633538" y="3948113"/>
          <p14:tracePt t="238227" x="1633538" y="3921125"/>
          <p14:tracePt t="238244" x="1625600" y="3911600"/>
          <p14:tracePt t="238260" x="1625600" y="3884613"/>
          <p14:tracePt t="238277" x="1625600" y="3857625"/>
          <p14:tracePt t="238296" x="1616075" y="3805238"/>
          <p14:tracePt t="238311" x="1616075" y="3778250"/>
          <p14:tracePt t="238327" x="1616075" y="3759200"/>
          <p14:tracePt t="238768" x="1625600" y="3759200"/>
          <p14:tracePt t="238775" x="1633538" y="3759200"/>
          <p14:tracePt t="238784" x="1652588" y="3759200"/>
          <p14:tracePt t="238795" x="1670050" y="3759200"/>
          <p14:tracePt t="238811" x="1704975" y="3759200"/>
          <p14:tracePt t="238827" x="1731963" y="3759200"/>
          <p14:tracePt t="238844" x="1768475" y="3759200"/>
          <p14:tracePt t="238861" x="1785938" y="3768725"/>
          <p14:tracePt t="238863" x="1812925" y="3778250"/>
          <p14:tracePt t="238877" x="1839913" y="3786188"/>
          <p14:tracePt t="238894" x="1857375" y="3795713"/>
          <p14:tracePt t="238911" x="1857375" y="3805238"/>
          <p14:tracePt t="238976" x="1857375" y="3813175"/>
          <p14:tracePt t="239008" x="1847850" y="3813175"/>
          <p14:tracePt t="239016" x="1847850" y="3830638"/>
          <p14:tracePt t="239027" x="1839913" y="3830638"/>
          <p14:tracePt t="239044" x="1803400" y="3830638"/>
          <p14:tracePt t="239061" x="1795463" y="3840163"/>
          <p14:tracePt t="239078" x="1785938" y="3849688"/>
          <p14:tracePt t="239094" x="1776413" y="3849688"/>
          <p14:tracePt t="239120" x="1758950" y="3849688"/>
          <p14:tracePt t="239208" x="1758950" y="3857625"/>
          <p14:tracePt t="239216" x="1751013" y="3857625"/>
          <p14:tracePt t="239256" x="1741488" y="3857625"/>
          <p14:tracePt t="239311" x="1741488" y="3867150"/>
          <p14:tracePt t="239335" x="1741488" y="3876675"/>
          <p14:tracePt t="239351" x="1741488" y="3884613"/>
          <p14:tracePt t="239368" x="1741488" y="3902075"/>
          <p14:tracePt t="239376" x="1741488" y="3911600"/>
          <p14:tracePt t="239384" x="1751013" y="3921125"/>
          <p14:tracePt t="239394" x="1768475" y="3921125"/>
          <p14:tracePt t="239411" x="1776413" y="3929063"/>
          <p14:tracePt t="239427" x="1803400" y="3938588"/>
          <p14:tracePt t="239444" x="1839913" y="3948113"/>
          <p14:tracePt t="239461" x="1857375" y="3948113"/>
          <p14:tracePt t="239477" x="1901825" y="3965575"/>
          <p14:tracePt t="239496" x="1946275" y="3965575"/>
          <p14:tracePt t="239512" x="1955800" y="3965575"/>
          <p14:tracePt t="239576" x="1965325" y="3965575"/>
          <p14:tracePt t="239624" x="1973263" y="3965575"/>
          <p14:tracePt t="239808" x="1965325" y="3965575"/>
          <p14:tracePt t="239824" x="1955800" y="3965575"/>
          <p14:tracePt t="239832" x="1946275" y="3965575"/>
          <p14:tracePt t="239844" x="1938338" y="3965575"/>
          <p14:tracePt t="239861" x="1919288" y="3965575"/>
          <p14:tracePt t="239864" x="1893888" y="3965575"/>
          <p14:tracePt t="239878" x="1884363" y="3965575"/>
          <p14:tracePt t="239896" x="1857375" y="3956050"/>
          <p14:tracePt t="239912" x="1830388" y="3948113"/>
          <p14:tracePt t="239927" x="1822450" y="3948113"/>
          <p14:tracePt t="239944" x="1803400" y="3948113"/>
          <p14:tracePt t="239961" x="1795463" y="3948113"/>
          <p14:tracePt t="239977" x="1768475" y="3938588"/>
          <p14:tracePt t="239994" x="1758950" y="3929063"/>
          <p14:tracePt t="240011" x="1751013" y="3921125"/>
          <p14:tracePt t="240027" x="1731963" y="3902075"/>
          <p14:tracePt t="240044" x="1724025" y="3876675"/>
          <p14:tracePt t="240061" x="1714500" y="3857625"/>
          <p14:tracePt t="240077" x="1714500" y="3840163"/>
          <p14:tracePt t="240095" x="1714500" y="3805238"/>
          <p14:tracePt t="240112" x="1714500" y="3786188"/>
          <p14:tracePt t="240128" x="1714500" y="3759200"/>
          <p14:tracePt t="240144" x="1714500" y="3733800"/>
          <p14:tracePt t="240161" x="1714500" y="3714750"/>
          <p14:tracePt t="240178" x="1714500" y="3697288"/>
          <p14:tracePt t="240194" x="1714500" y="3670300"/>
          <p14:tracePt t="240211" x="1697038" y="3662363"/>
          <p14:tracePt t="240227" x="1697038" y="3652838"/>
          <p14:tracePt t="240244" x="1697038" y="3643313"/>
          <p14:tracePt t="240261" x="1697038" y="3625850"/>
          <p14:tracePt t="240277" x="1704975" y="3598863"/>
          <p14:tracePt t="240296" x="1704975" y="3554413"/>
          <p14:tracePt t="240312" x="1704975" y="3527425"/>
          <p14:tracePt t="240327" x="1704975" y="3500438"/>
          <p14:tracePt t="240344" x="1704975" y="3473450"/>
          <p14:tracePt t="240361" x="1714500" y="3465513"/>
          <p14:tracePt t="240378" x="1714500" y="3455988"/>
          <p14:tracePt t="240394" x="1714500" y="3429000"/>
          <p14:tracePt t="240411" x="1724025" y="3411538"/>
          <p14:tracePt t="240427" x="1724025" y="3394075"/>
          <p14:tracePt t="240444" x="1724025" y="3384550"/>
          <p14:tracePt t="240461" x="1724025" y="3367088"/>
          <p14:tracePt t="240477" x="1724025" y="3357563"/>
          <p14:tracePt t="240494" x="1724025" y="3340100"/>
          <p14:tracePt t="240512" x="1724025" y="3322638"/>
          <p14:tracePt t="240528" x="1731963" y="3303588"/>
          <p14:tracePt t="240544" x="1731963" y="3286125"/>
          <p14:tracePt t="240561" x="1731963" y="3259138"/>
          <p14:tracePt t="240577" x="1731963" y="3232150"/>
          <p14:tracePt t="240594" x="1724025" y="3214688"/>
          <p14:tracePt t="240611" x="1724025" y="3187700"/>
          <p14:tracePt t="240627" x="1724025" y="3170238"/>
          <p14:tracePt t="240644" x="1724025" y="3160713"/>
          <p14:tracePt t="240661" x="1724025" y="3143250"/>
          <p14:tracePt t="240678" x="1724025" y="3116263"/>
          <p14:tracePt t="240694" x="1724025" y="3098800"/>
          <p14:tracePt t="240712" x="1714500" y="3081338"/>
          <p14:tracePt t="240745" x="1714500" y="3071813"/>
          <p14:tracePt t="240761" x="1687513" y="3071813"/>
          <p14:tracePt t="240778" x="1660525" y="3054350"/>
          <p14:tracePt t="240795" x="1625600" y="3036888"/>
          <p14:tracePt t="240811" x="1581150" y="3027363"/>
          <p14:tracePt t="240827" x="1536700" y="3000375"/>
          <p14:tracePt t="240844" x="1500188" y="2992438"/>
          <p14:tracePt t="240861" x="1473200" y="2982913"/>
          <p14:tracePt t="240864" x="1465263" y="2982913"/>
          <p14:tracePt t="240878" x="1455738" y="2982913"/>
          <p14:tracePt t="240895" x="1428750" y="2965450"/>
          <p14:tracePt t="240912" x="1393825" y="2965450"/>
          <p14:tracePt t="240928" x="1384300" y="2965450"/>
          <p14:tracePt t="240944" x="1366838" y="2965450"/>
          <p14:tracePt t="240961" x="1357313" y="2965450"/>
          <p14:tracePt t="240978" x="1330325" y="2965450"/>
          <p14:tracePt t="241072" x="1330325" y="2955925"/>
          <p14:tracePt t="241088" x="1357313" y="2955925"/>
          <p14:tracePt t="241096" x="1366838" y="2955925"/>
          <p14:tracePt t="241105" x="1401763" y="2955925"/>
          <p14:tracePt t="241113" x="1419225" y="2955925"/>
          <p14:tracePt t="241128" x="1473200" y="2955925"/>
          <p14:tracePt t="241144" x="1527175" y="2955925"/>
          <p14:tracePt t="241161" x="1554163" y="2955925"/>
          <p14:tracePt t="241194" x="1554163" y="2973388"/>
          <p14:tracePt t="241211" x="1544638" y="2973388"/>
          <p14:tracePt t="241227" x="1527175" y="2973388"/>
          <p14:tracePt t="241244" x="1509713" y="2973388"/>
          <p14:tracePt t="241261" x="1473200" y="2973388"/>
          <p14:tracePt t="241277" x="1419225" y="2973388"/>
          <p14:tracePt t="241294" x="1393825" y="2973388"/>
          <p14:tracePt t="241312" x="1366838" y="2973388"/>
          <p14:tracePt t="241327" x="1357313" y="2973388"/>
          <p14:tracePt t="241416" x="1374775" y="2973388"/>
          <p14:tracePt t="241424" x="1384300" y="2973388"/>
          <p14:tracePt t="241432" x="1401763" y="2973388"/>
          <p14:tracePt t="241444" x="1411288" y="2982913"/>
          <p14:tracePt t="241461" x="1438275" y="2992438"/>
          <p14:tracePt t="241520" x="1428750" y="2992438"/>
          <p14:tracePt t="241528" x="1411288" y="2992438"/>
          <p14:tracePt t="241536" x="1393825" y="2992438"/>
          <p14:tracePt t="241545" x="1374775" y="2992438"/>
          <p14:tracePt t="241561" x="1347788" y="2992438"/>
          <p14:tracePt t="241578" x="1330325" y="2992438"/>
          <p14:tracePt t="241632" x="1339850" y="2992438"/>
          <p14:tracePt t="241640" x="1347788" y="2992438"/>
          <p14:tracePt t="241648" x="1357313" y="2992438"/>
          <p14:tracePt t="241661" x="1366838" y="2992438"/>
          <p14:tracePt t="241678" x="1384300" y="2992438"/>
          <p14:tracePt t="241695" x="1393825" y="2992438"/>
          <p14:tracePt t="241711" x="1419225" y="2992438"/>
          <p14:tracePt t="241760" x="1411288" y="2992438"/>
          <p14:tracePt t="241768" x="1401763" y="2992438"/>
          <p14:tracePt t="241778" x="1393825" y="2992438"/>
          <p14:tracePt t="241795" x="1374775" y="2992438"/>
          <p14:tracePt t="241811" x="1357313" y="2992438"/>
          <p14:tracePt t="241904" x="1366838" y="2992438"/>
          <p14:tracePt t="242000" x="1357313" y="2992438"/>
          <p14:tracePt t="242152" x="1366838" y="2992438"/>
          <p14:tracePt t="242160" x="1374775" y="2992438"/>
          <p14:tracePt t="242169" x="1384300" y="2992438"/>
          <p14:tracePt t="242178" x="1411288" y="2992438"/>
          <p14:tracePt t="242194" x="1455738" y="2992438"/>
          <p14:tracePt t="242211" x="1562100" y="3017838"/>
          <p14:tracePt t="242228" x="1751013" y="3044825"/>
          <p14:tracePt t="242244" x="1901825" y="3081338"/>
          <p14:tracePt t="242261" x="2036763" y="3098800"/>
          <p14:tracePt t="242278" x="2125663" y="3108325"/>
          <p14:tracePt t="242295" x="2224088" y="3135313"/>
          <p14:tracePt t="242312" x="2374900" y="3152775"/>
          <p14:tracePt t="242328" x="2428875" y="3152775"/>
          <p14:tracePt t="242345" x="2490788" y="3152775"/>
          <p14:tracePt t="242361" x="2536825" y="3143250"/>
          <p14:tracePt t="242378" x="2608263" y="3135313"/>
          <p14:tracePt t="242395" x="2687638" y="3125788"/>
          <p14:tracePt t="242411" x="2795588" y="3125788"/>
          <p14:tracePt t="242428" x="2857500" y="3125788"/>
          <p14:tracePt t="242444" x="2928938" y="3125788"/>
          <p14:tracePt t="242461" x="2990850" y="3116263"/>
          <p14:tracePt t="242478" x="3017838" y="3116263"/>
          <p14:tracePt t="242494" x="3036888" y="3116263"/>
          <p14:tracePt t="242545" x="3027363" y="3116263"/>
          <p14:tracePt t="242552" x="3017838" y="3116263"/>
          <p14:tracePt t="242561" x="3009900" y="3116263"/>
          <p14:tracePt t="242578" x="2990850" y="3116263"/>
          <p14:tracePt t="242595" x="2982913" y="3116263"/>
          <p14:tracePt t="242664" x="2973388" y="3098800"/>
          <p14:tracePt t="242704" x="2955925" y="3098800"/>
          <p14:tracePt t="242720" x="2955925" y="3089275"/>
          <p14:tracePt t="242729" x="2946400" y="3089275"/>
          <p14:tracePt t="242760" x="2946400" y="3081338"/>
          <p14:tracePt t="242801" x="2938463" y="3071813"/>
          <p14:tracePt t="242848" x="2946400" y="3071813"/>
          <p14:tracePt t="242857" x="2965450" y="3071813"/>
          <p14:tracePt t="242864" x="2973388" y="3071813"/>
          <p14:tracePt t="242878" x="2982913" y="3071813"/>
          <p14:tracePt t="242895" x="3009900" y="3071813"/>
          <p14:tracePt t="242913" x="3098800" y="3071813"/>
          <p14:tracePt t="242928" x="3143250" y="3044825"/>
          <p14:tracePt t="242945" x="3197225" y="3009900"/>
          <p14:tracePt t="242961" x="3224213" y="2973388"/>
          <p14:tracePt t="242978" x="3330575" y="2973388"/>
          <p14:tracePt t="242995" x="3455988" y="2973388"/>
          <p14:tracePt t="243011" x="3562350" y="2973388"/>
          <p14:tracePt t="243028" x="3643313" y="2973388"/>
          <p14:tracePt t="243044" x="3732213" y="2973388"/>
          <p14:tracePt t="243061" x="3848100" y="2973388"/>
          <p14:tracePt t="243078" x="3938588" y="2973388"/>
          <p14:tracePt t="243095" x="4037013" y="2973388"/>
          <p14:tracePt t="243113" x="4170363" y="2973388"/>
          <p14:tracePt t="243128" x="4241800" y="2973388"/>
          <p14:tracePt t="243145" x="4286250" y="2973388"/>
          <p14:tracePt t="243161" x="4348163" y="2973388"/>
          <p14:tracePt t="243178" x="4394200" y="2982913"/>
          <p14:tracePt t="243194" x="4411663" y="2982913"/>
          <p14:tracePt t="243211" x="4411663" y="2992438"/>
          <p14:tracePt t="243360" x="4411663" y="3000375"/>
          <p14:tracePt t="243416" x="4429125" y="3000375"/>
          <p14:tracePt t="243440" x="4438650" y="3000375"/>
          <p14:tracePt t="243457" x="4446588" y="3000375"/>
          <p14:tracePt t="243465" x="4456113" y="3000375"/>
          <p14:tracePt t="243478" x="4465638" y="3000375"/>
          <p14:tracePt t="243495" x="4473575" y="3017838"/>
          <p14:tracePt t="243512" x="4510088" y="3017838"/>
          <p14:tracePt t="243529" x="4527550" y="3017838"/>
          <p14:tracePt t="243544" x="4562475" y="3027363"/>
          <p14:tracePt t="243561" x="4589463" y="3027363"/>
          <p14:tracePt t="243578" x="4633913" y="3036888"/>
          <p14:tracePt t="243594" x="4697413" y="3036888"/>
          <p14:tracePt t="243611" x="4768850" y="3036888"/>
          <p14:tracePt t="243628" x="4875213" y="3036888"/>
          <p14:tracePt t="243644" x="5018088" y="3044825"/>
          <p14:tracePt t="243661" x="5143500" y="3063875"/>
          <p14:tracePt t="243678" x="5278438" y="3089275"/>
          <p14:tracePt t="243695" x="5421313" y="3089275"/>
          <p14:tracePt t="243712" x="5537200" y="3089275"/>
          <p14:tracePt t="243729" x="5616575" y="3089275"/>
          <p14:tracePt t="243745" x="5803900" y="3098800"/>
          <p14:tracePt t="243761" x="5849938" y="3098800"/>
          <p14:tracePt t="243778" x="5875338" y="3098800"/>
          <p14:tracePt t="243795" x="5946775" y="3108325"/>
          <p14:tracePt t="243811" x="5973763" y="3116263"/>
          <p14:tracePt t="243828" x="5992813" y="3116263"/>
          <p14:tracePt t="243845" x="6010275" y="3116263"/>
          <p14:tracePt t="243861" x="6027738" y="3116263"/>
          <p14:tracePt t="243864" x="6045200" y="3125788"/>
          <p14:tracePt t="243878" x="6064250" y="3125788"/>
          <p14:tracePt t="243894" x="6081713" y="3125788"/>
          <p14:tracePt t="243912" x="6089650" y="3125788"/>
          <p14:tracePt t="244169" x="6089650" y="3116263"/>
          <p14:tracePt t="244401" x="6089650" y="3108325"/>
          <p14:tracePt t="244425" x="6089650" y="3098800"/>
          <p14:tracePt t="244489" x="6081713" y="3098800"/>
          <p14:tracePt t="244497" x="6072188" y="3089275"/>
          <p14:tracePt t="244513" x="6064250" y="3081338"/>
          <p14:tracePt t="244521" x="6054725" y="3081338"/>
          <p14:tracePt t="244530" x="6045200" y="3063875"/>
          <p14:tracePt t="244545" x="6000750" y="3036888"/>
          <p14:tracePt t="244562" x="5946775" y="3017838"/>
          <p14:tracePt t="244578" x="5911850" y="3017838"/>
          <p14:tracePt t="244595" x="5849938" y="3017838"/>
          <p14:tracePt t="244611" x="5786438" y="3017838"/>
          <p14:tracePt t="244628" x="5688013" y="3027363"/>
          <p14:tracePt t="244645" x="5589588" y="3081338"/>
          <p14:tracePt t="244661" x="5322888" y="3170238"/>
          <p14:tracePt t="244678" x="5072063" y="3232150"/>
          <p14:tracePt t="244695" x="4776788" y="3295650"/>
          <p14:tracePt t="244712" x="4357688" y="3384550"/>
          <p14:tracePt t="244729" x="4160838" y="3421063"/>
          <p14:tracePt t="244745" x="4027488" y="3446463"/>
          <p14:tracePt t="244761" x="3875088" y="3482975"/>
          <p14:tracePt t="244778" x="3732213" y="3492500"/>
          <p14:tracePt t="244795" x="3527425" y="3536950"/>
          <p14:tracePt t="244812" x="3303588" y="3581400"/>
          <p14:tracePt t="244828" x="3098800" y="3598863"/>
          <p14:tracePt t="244845" x="2938463" y="3635375"/>
          <p14:tracePt t="244861" x="2697163" y="3670300"/>
          <p14:tracePt t="244864" x="2660650" y="3679825"/>
          <p14:tracePt t="244878" x="2509838" y="3679825"/>
          <p14:tracePt t="244895" x="2224088" y="3714750"/>
          <p14:tracePt t="244913" x="1812925" y="3714750"/>
          <p14:tracePt t="244929" x="1731963" y="3724275"/>
          <p14:tracePt t="244945" x="1704975" y="3724275"/>
          <p14:tracePt t="244961" x="1670050" y="3724275"/>
          <p14:tracePt t="244978" x="1643063" y="3724275"/>
          <p14:tracePt t="244995" x="1608138" y="3724275"/>
          <p14:tracePt t="245011" x="1571625" y="3724275"/>
          <p14:tracePt t="245045" x="1571625" y="3714750"/>
          <p14:tracePt t="245062" x="1571625" y="3706813"/>
          <p14:tracePt t="245078" x="1571625" y="3697288"/>
          <p14:tracePt t="245095" x="1562100" y="3687763"/>
          <p14:tracePt t="245111" x="1554163" y="3670300"/>
          <p14:tracePt t="245170" x="1554163" y="3662363"/>
          <p14:tracePt t="245177" x="1562100" y="3662363"/>
          <p14:tracePt t="245185" x="1581150" y="3652838"/>
          <p14:tracePt t="245201" x="1589088" y="3652838"/>
          <p14:tracePt t="245211" x="1598613" y="3652838"/>
          <p14:tracePt t="245228" x="1625600" y="3643313"/>
          <p14:tracePt t="245245" x="1652588" y="3635375"/>
          <p14:tracePt t="245261" x="1679575" y="3625850"/>
          <p14:tracePt t="245279" x="1714500" y="3598863"/>
          <p14:tracePt t="245297" x="1758950" y="3581400"/>
          <p14:tracePt t="245314" x="1776413" y="3571875"/>
          <p14:tracePt t="245329" x="1795463" y="3544888"/>
          <p14:tracePt t="245345" x="1795463" y="3527425"/>
          <p14:tracePt t="245361" x="1812925" y="3500438"/>
          <p14:tracePt t="245378" x="1822450" y="3465513"/>
          <p14:tracePt t="245395" x="1822450" y="3429000"/>
          <p14:tracePt t="245411" x="1822450" y="3402013"/>
          <p14:tracePt t="245428" x="1822450" y="3367088"/>
          <p14:tracePt t="245445" x="1795463" y="3349625"/>
          <p14:tracePt t="245461" x="1768475" y="3330575"/>
          <p14:tracePt t="245478" x="1731963" y="3303588"/>
          <p14:tracePt t="245495" x="1697038" y="3303588"/>
          <p14:tracePt t="245513" x="1643063" y="3303588"/>
          <p14:tracePt t="245529" x="1616075" y="3303588"/>
          <p14:tracePt t="245545" x="1581150" y="3303588"/>
          <p14:tracePt t="245562" x="1544638" y="3303588"/>
          <p14:tracePt t="245578" x="1527175" y="3322638"/>
          <p14:tracePt t="245595" x="1482725" y="3340100"/>
          <p14:tracePt t="245611" x="1455738" y="3367088"/>
          <p14:tracePt t="245628" x="1428750" y="3402013"/>
          <p14:tracePt t="245645" x="1411288" y="3446463"/>
          <p14:tracePt t="245661" x="1374775" y="3482975"/>
          <p14:tracePt t="245678" x="1357313" y="3536950"/>
          <p14:tracePt t="245695" x="1347788" y="3554413"/>
          <p14:tracePt t="245713" x="1347788" y="3598863"/>
          <p14:tracePt t="245729" x="1374775" y="3643313"/>
          <p14:tracePt t="245745" x="1411288" y="3679825"/>
          <p14:tracePt t="245761" x="1455738" y="3724275"/>
          <p14:tracePt t="245778" x="1490663" y="3759200"/>
          <p14:tracePt t="245795" x="1536700" y="3778250"/>
          <p14:tracePt t="245811" x="1544638" y="3778250"/>
          <p14:tracePt t="245828" x="1554163" y="3768725"/>
          <p14:tracePt t="245845" x="1517650" y="3724275"/>
          <p14:tracePt t="245862" x="1571625" y="3724275"/>
          <p14:tracePt t="245865" x="1608138" y="3741738"/>
          <p14:tracePt t="245878" x="1616075" y="3741738"/>
          <p14:tracePt t="245895" x="1660525" y="3741738"/>
          <p14:tracePt t="245913" x="1731963" y="3741738"/>
          <p14:tracePt t="245929" x="1751013" y="3741738"/>
          <p14:tracePt t="245945" x="1768475" y="3724275"/>
          <p14:tracePt t="245961" x="1785938" y="3706813"/>
          <p14:tracePt t="245978" x="1803400" y="3679825"/>
          <p14:tracePt t="245995" x="1822450" y="3635375"/>
          <p14:tracePt t="246012" x="1839913" y="3608388"/>
          <p14:tracePt t="246028" x="1847850" y="3563938"/>
          <p14:tracePt t="246045" x="1857375" y="3544888"/>
          <p14:tracePt t="246061" x="1857375" y="3500438"/>
          <p14:tracePt t="246078" x="1866900" y="3473450"/>
          <p14:tracePt t="246095" x="1866900" y="3455988"/>
          <p14:tracePt t="246112" x="1839913" y="3411538"/>
          <p14:tracePt t="246129" x="1776413" y="3375025"/>
          <p14:tracePt t="246145" x="1714500" y="3357563"/>
          <p14:tracePt t="246162" x="1652588" y="3330575"/>
          <p14:tracePt t="246178" x="1598613" y="3330575"/>
          <p14:tracePt t="246195" x="1562100" y="3330575"/>
          <p14:tracePt t="246212" x="1544638" y="3330575"/>
          <p14:tracePt t="246228" x="1527175" y="3340100"/>
          <p14:tracePt t="246245" x="1527175" y="3367088"/>
          <p14:tracePt t="246262" x="1509713" y="3402013"/>
          <p14:tracePt t="246278" x="1509713" y="3446463"/>
          <p14:tracePt t="246295" x="1509713" y="3492500"/>
          <p14:tracePt t="246313" x="1544638" y="3563938"/>
          <p14:tracePt t="246329" x="1608138" y="3598863"/>
          <p14:tracePt t="246344" x="1758950" y="3643313"/>
          <p14:tracePt t="246361" x="1893888" y="3670300"/>
          <p14:tracePt t="246378" x="2205038" y="3706813"/>
          <p14:tracePt t="246395" x="2411413" y="3741738"/>
          <p14:tracePt t="246412" x="2625725" y="3759200"/>
          <p14:tracePt t="246428" x="2894013" y="3759200"/>
          <p14:tracePt t="246445" x="3116263" y="3751263"/>
          <p14:tracePt t="246462" x="3357563" y="3697288"/>
          <p14:tracePt t="246478" x="3527425" y="3662363"/>
          <p14:tracePt t="246495" x="3670300" y="3616325"/>
          <p14:tracePt t="246513" x="3732213" y="3598863"/>
          <p14:tracePt t="246529" x="3741738" y="3581400"/>
          <p14:tracePt t="246545" x="3741738" y="3554413"/>
          <p14:tracePt t="246562" x="3741738" y="3536950"/>
          <p14:tracePt t="246578" x="3741738" y="3509963"/>
          <p14:tracePt t="246595" x="3741738" y="3473450"/>
          <p14:tracePt t="246612" x="3714750" y="3465513"/>
          <p14:tracePt t="246628" x="3697288" y="3438525"/>
          <p14:tracePt t="246645" x="3670300" y="3429000"/>
          <p14:tracePt t="246662" x="3652838" y="3429000"/>
          <p14:tracePt t="246678" x="3633788" y="3421063"/>
          <p14:tracePt t="246695" x="3598863" y="3411538"/>
          <p14:tracePt t="246713" x="3517900" y="3394075"/>
          <p14:tracePt t="246729" x="3455988" y="3394075"/>
          <p14:tracePt t="246745" x="3367088" y="3394075"/>
          <p14:tracePt t="246761" x="3303588" y="3402013"/>
          <p14:tracePt t="246778" x="3241675" y="3411538"/>
          <p14:tracePt t="246796" x="3197225" y="3429000"/>
          <p14:tracePt t="246812" x="3170238" y="3438525"/>
          <p14:tracePt t="246828" x="3152775" y="3465513"/>
          <p14:tracePt t="246845" x="3143250" y="3492500"/>
          <p14:tracePt t="246862" x="3133725" y="3517900"/>
          <p14:tracePt t="246865" x="3116263" y="3544888"/>
          <p14:tracePt t="246878" x="3116263" y="3581400"/>
          <p14:tracePt t="246895" x="3116263" y="3625850"/>
          <p14:tracePt t="246913" x="3116263" y="3697288"/>
          <p14:tracePt t="246930" x="3133725" y="3733800"/>
          <p14:tracePt t="246945" x="3152775" y="3751263"/>
          <p14:tracePt t="246962" x="3187700" y="3768725"/>
          <p14:tracePt t="246979" x="3205163" y="3768725"/>
          <p14:tracePt t="246995" x="3268663" y="3768725"/>
          <p14:tracePt t="247012" x="3330575" y="3768725"/>
          <p14:tracePt t="247028" x="3402013" y="3768725"/>
          <p14:tracePt t="247045" x="3465513" y="3768725"/>
          <p14:tracePt t="247062" x="3554413" y="3768725"/>
          <p14:tracePt t="247078" x="3608388" y="3768725"/>
          <p14:tracePt t="247095" x="3670300" y="3786188"/>
          <p14:tracePt t="247113" x="3803650" y="3813175"/>
          <p14:tracePt t="247129" x="3956050" y="3876675"/>
          <p14:tracePt t="247145" x="4133850" y="3921125"/>
          <p14:tracePt t="247162" x="4276725" y="3948113"/>
          <p14:tracePt t="247178" x="4367213" y="3948113"/>
          <p14:tracePt t="247195" x="4491038" y="3948113"/>
          <p14:tracePt t="247212" x="4589463" y="3948113"/>
          <p14:tracePt t="247228" x="4652963" y="3929063"/>
          <p14:tracePt t="247245" x="4697413" y="3894138"/>
          <p14:tracePt t="247262" x="4732338" y="3857625"/>
          <p14:tracePt t="247278" x="4741863" y="3830638"/>
          <p14:tracePt t="247295" x="4741863" y="3778250"/>
          <p14:tracePt t="247313" x="4741863" y="3724275"/>
          <p14:tracePt t="247330" x="4732338" y="3697288"/>
          <p14:tracePt t="247345" x="4732338" y="3670300"/>
          <p14:tracePt t="247362" x="4724400" y="3652838"/>
          <p14:tracePt t="247378" x="4714875" y="3635375"/>
          <p14:tracePt t="247395" x="4697413" y="3625850"/>
          <p14:tracePt t="247412" x="4687888" y="3625850"/>
          <p14:tracePt t="247445" x="4687888" y="3616325"/>
          <p14:tracePt t="247482" x="4687888" y="3598863"/>
          <p14:tracePt t="247489" x="4679950" y="3598863"/>
          <p14:tracePt t="247498" x="4679950" y="3608388"/>
          <p14:tracePt t="247514" x="4679950" y="3616325"/>
          <p14:tracePt t="247530" x="4679950" y="3635375"/>
          <p14:tracePt t="247545" x="4679950" y="3652838"/>
          <p14:tracePt t="247562" x="4687888" y="3662363"/>
          <p14:tracePt t="247578" x="4714875" y="3697288"/>
          <p14:tracePt t="247595" x="4724400" y="3733800"/>
          <p14:tracePt t="247612" x="4732338" y="3751263"/>
          <p14:tracePt t="247628" x="4759325" y="3786188"/>
          <p14:tracePt t="247645" x="4768850" y="3786188"/>
          <p14:tracePt t="247662" x="4786313" y="3786188"/>
          <p14:tracePt t="247678" x="4776788" y="3768725"/>
          <p14:tracePt t="247712" x="4776788" y="3759200"/>
          <p14:tracePt t="248273" x="4795838" y="3759200"/>
          <p14:tracePt t="248281" x="4803775" y="3759200"/>
          <p14:tracePt t="253091" x="4822825" y="3751263"/>
          <p14:tracePt t="253098" x="4840288" y="3751263"/>
          <p14:tracePt t="253113" x="4848225" y="3741738"/>
          <p14:tracePt t="253131" x="4929188" y="3670300"/>
          <p14:tracePt t="253146" x="4929188" y="3643313"/>
          <p14:tracePt t="253162" x="5099050" y="3714750"/>
          <p14:tracePt t="253178" x="5232400" y="3786188"/>
          <p14:tracePt t="253498" x="5224463" y="3786188"/>
          <p14:tracePt t="253514" x="5224463" y="3795713"/>
          <p14:tracePt t="253530" x="5232400" y="3795713"/>
          <p14:tracePt t="253538" x="5241925" y="3795713"/>
          <p14:tracePt t="253548" x="5295900" y="3805238"/>
          <p14:tracePt t="253563" x="5384800" y="3805238"/>
          <p14:tracePt t="253579" x="5483225" y="3805238"/>
          <p14:tracePt t="253596" x="5527675" y="3805238"/>
          <p14:tracePt t="253612" x="5564188" y="3805238"/>
          <p14:tracePt t="253629" x="5581650" y="3805238"/>
          <p14:tracePt t="253646" x="5589588" y="3805238"/>
          <p14:tracePt t="253707" x="5599113" y="3795713"/>
          <p14:tracePt t="253730" x="5616575" y="3795713"/>
          <p14:tracePt t="253738" x="5626100" y="3795713"/>
          <p14:tracePt t="253754" x="5626100" y="3786188"/>
          <p14:tracePt t="253763" x="5635625" y="3786188"/>
          <p14:tracePt t="253779" x="5653088" y="3778250"/>
          <p14:tracePt t="253796" x="5688013" y="3759200"/>
          <p14:tracePt t="253813" x="5732463" y="3741738"/>
          <p14:tracePt t="253829" x="5778500" y="3706813"/>
          <p14:tracePt t="253846" x="5822950" y="3670300"/>
          <p14:tracePt t="253862" x="5884863" y="3616325"/>
          <p14:tracePt t="253879" x="5956300" y="3581400"/>
          <p14:tracePt t="253896" x="6000750" y="3554413"/>
          <p14:tracePt t="253913" x="6027738" y="3536950"/>
          <p14:tracePt t="253929" x="6037263" y="3527425"/>
          <p14:tracePt t="257243" x="6037263" y="3536950"/>
          <p14:tracePt t="257251" x="5992813" y="3554413"/>
          <p14:tracePt t="257263" x="5956300" y="3554413"/>
          <p14:tracePt t="257280" x="5875338" y="3581400"/>
          <p14:tracePt t="257296" x="5795963" y="3589338"/>
          <p14:tracePt t="257313" x="5616575" y="3608388"/>
          <p14:tracePt t="257331" x="5340350" y="3635375"/>
          <p14:tracePt t="257347" x="5099050" y="3652838"/>
          <p14:tracePt t="257363" x="4857750" y="3652838"/>
          <p14:tracePt t="257379" x="4500563" y="3652838"/>
          <p14:tracePt t="257396" x="4205288" y="3643313"/>
          <p14:tracePt t="257413" x="3894138" y="3608388"/>
          <p14:tracePt t="257429" x="3598863" y="3544888"/>
          <p14:tracePt t="257446" x="3295650" y="3544888"/>
          <p14:tracePt t="257463" x="2938463" y="3544888"/>
          <p14:tracePt t="257479" x="2554288" y="3544888"/>
          <p14:tracePt t="257496" x="2098675" y="3544888"/>
          <p14:tracePt t="257513" x="1857375" y="3544888"/>
          <p14:tracePt t="257532" x="1704975" y="3571875"/>
          <p14:tracePt t="257548" x="1544638" y="3652838"/>
          <p14:tracePt t="257563" x="1428750" y="3687763"/>
          <p14:tracePt t="257579" x="1312863" y="3751263"/>
          <p14:tracePt t="257596" x="1231900" y="3822700"/>
          <p14:tracePt t="257613" x="1160463" y="3902075"/>
          <p14:tracePt t="257630" x="1116013" y="3973513"/>
          <p14:tracePt t="257646" x="1098550" y="4019550"/>
          <p14:tracePt t="257663" x="1098550" y="4064000"/>
          <p14:tracePt t="257680" x="1089025" y="4071938"/>
          <p14:tracePt t="257696" x="1081088" y="4090988"/>
          <p14:tracePt t="257713" x="1062038" y="4125913"/>
          <p14:tracePt t="257730" x="1036638" y="4197350"/>
          <p14:tracePt t="257747" x="990600" y="4313238"/>
          <p14:tracePt t="257763" x="973138" y="4411663"/>
          <p14:tracePt t="257780" x="965200" y="4492625"/>
          <p14:tracePt t="257797" x="938213" y="4572000"/>
          <p14:tracePt t="257813" x="911225" y="4625975"/>
          <p14:tracePt t="257830" x="911225" y="4687888"/>
          <p14:tracePt t="257846" x="893763" y="4751388"/>
          <p14:tracePt t="257863" x="893763" y="4778375"/>
          <p14:tracePt t="257867" x="874713" y="4805363"/>
          <p14:tracePt t="257880" x="874713" y="4830763"/>
          <p14:tracePt t="257896" x="866775" y="4857750"/>
          <p14:tracePt t="257913" x="857250" y="4894263"/>
          <p14:tracePt t="257931" x="857250" y="4948238"/>
          <p14:tracePt t="257947" x="857250" y="4965700"/>
          <p14:tracePt t="257963" x="857250" y="4973638"/>
          <p14:tracePt t="257980" x="857250" y="4983163"/>
          <p14:tracePt t="257996" x="847725" y="5000625"/>
          <p14:tracePt t="258013" x="847725" y="5019675"/>
          <p14:tracePt t="258046" x="839788" y="5019675"/>
          <p14:tracePt t="258083" x="839788" y="4992688"/>
          <p14:tracePt t="258091" x="839788" y="4902200"/>
          <p14:tracePt t="258099" x="839788" y="4867275"/>
          <p14:tracePt t="258113" x="839788" y="4795838"/>
          <p14:tracePt t="258131" x="839788" y="4643438"/>
          <p14:tracePt t="258147" x="839788" y="4591050"/>
          <p14:tracePt t="258163" x="839788" y="4527550"/>
          <p14:tracePt t="258180" x="857250" y="4448175"/>
          <p14:tracePt t="258196" x="884238" y="4330700"/>
          <p14:tracePt t="258213" x="893763" y="4259263"/>
          <p14:tracePt t="258229" x="919163" y="4187825"/>
          <p14:tracePt t="258246" x="946150" y="4143375"/>
          <p14:tracePt t="258263" x="982663" y="4090988"/>
          <p14:tracePt t="258280" x="1009650" y="4064000"/>
          <p14:tracePt t="258297" x="1054100" y="4019550"/>
          <p14:tracePt t="258313" x="1108075" y="3983038"/>
          <p14:tracePt t="258331" x="1231900" y="3884613"/>
          <p14:tracePt t="258347" x="1312863" y="3830638"/>
          <p14:tracePt t="258364" x="1374775" y="3778250"/>
          <p14:tracePt t="258380" x="1455738" y="3741738"/>
          <p14:tracePt t="258396" x="1517650" y="3714750"/>
          <p14:tracePt t="258413" x="1571625" y="3714750"/>
          <p14:tracePt t="258430" x="1616075" y="3697288"/>
          <p14:tracePt t="258446" x="1687513" y="3662363"/>
          <p14:tracePt t="258463" x="1741488" y="3625850"/>
          <p14:tracePt t="258479" x="1785938" y="3616325"/>
          <p14:tracePt t="258496" x="1830388" y="3589338"/>
          <p14:tracePt t="258513" x="1884363" y="3589338"/>
          <p14:tracePt t="258531" x="1965325" y="3581400"/>
          <p14:tracePt t="258547" x="2009775" y="3571875"/>
          <p14:tracePt t="258563" x="2017713" y="3571875"/>
          <p14:tracePt t="258580" x="2027238" y="3571875"/>
          <p14:tracePt t="258627" x="2036763" y="3571875"/>
          <p14:tracePt t="258643" x="2044700" y="3571875"/>
          <p14:tracePt t="258651" x="2062163" y="3571875"/>
          <p14:tracePt t="258663" x="2071688" y="3571875"/>
          <p14:tracePt t="258680" x="2081213" y="3571875"/>
          <p14:tracePt t="258696" x="2089150" y="3571875"/>
          <p14:tracePt t="258713" x="2108200" y="3581400"/>
          <p14:tracePt t="258732" x="2143125" y="3589338"/>
          <p14:tracePt t="258748" x="2187575" y="3608388"/>
          <p14:tracePt t="258763" x="2232025" y="3616325"/>
          <p14:tracePt t="258780" x="2295525" y="3643313"/>
          <p14:tracePt t="258797" x="2330450" y="3652838"/>
          <p14:tracePt t="258814" x="2401888" y="3662363"/>
          <p14:tracePt t="258830" x="2509838" y="3679825"/>
          <p14:tracePt t="258847" x="2589213" y="3697288"/>
          <p14:tracePt t="258863" x="2633663" y="3697288"/>
          <p14:tracePt t="258867" x="2643188" y="3706813"/>
          <p14:tracePt t="258880" x="2652713" y="3706813"/>
          <p14:tracePt t="258896" x="2670175" y="3706813"/>
          <p14:tracePt t="258913" x="2705100" y="3714750"/>
          <p14:tracePt t="258932" x="2759075" y="3724275"/>
          <p14:tracePt t="258947" x="2813050" y="3724275"/>
          <p14:tracePt t="258963" x="2857500" y="3724275"/>
          <p14:tracePt t="258980" x="2884488" y="3724275"/>
          <p14:tracePt t="258996" x="2919413" y="3724275"/>
          <p14:tracePt t="259013" x="3009900" y="3741738"/>
          <p14:tracePt t="259030" x="3054350" y="3741738"/>
          <p14:tracePt t="259046" x="3108325" y="3741738"/>
          <p14:tracePt t="259063" x="3108325" y="3714750"/>
          <p14:tracePt t="259080" x="3179763" y="3706813"/>
          <p14:tracePt t="259096" x="3205163" y="3697288"/>
          <p14:tracePt t="259113" x="3268663" y="3687763"/>
          <p14:tracePt t="259130" x="3295650" y="3687763"/>
          <p14:tracePt t="259147" x="3357563" y="3687763"/>
          <p14:tracePt t="259164" x="3402013" y="3687763"/>
          <p14:tracePt t="259180" x="3446463" y="3687763"/>
          <p14:tracePt t="259196" x="3517900" y="3687763"/>
          <p14:tracePt t="259213" x="3598863" y="3687763"/>
          <p14:tracePt t="259230" x="3670300" y="3687763"/>
          <p14:tracePt t="259247" x="3714750" y="3687763"/>
          <p14:tracePt t="259263" x="3776663" y="3687763"/>
          <p14:tracePt t="259280" x="3813175" y="3687763"/>
          <p14:tracePt t="259297" x="3867150" y="3697288"/>
          <p14:tracePt t="259314" x="3911600" y="3697288"/>
          <p14:tracePt t="259329" x="3973513" y="3706813"/>
          <p14:tracePt t="259347" x="4037013" y="3724275"/>
          <p14:tracePt t="259363" x="4098925" y="3733800"/>
          <p14:tracePt t="259379" x="4143375" y="3741738"/>
          <p14:tracePt t="259396" x="4214813" y="3759200"/>
          <p14:tracePt t="259413" x="4276725" y="3759200"/>
          <p14:tracePt t="259429" x="4322763" y="3768725"/>
          <p14:tracePt t="259446" x="4367213" y="3768725"/>
          <p14:tracePt t="259463" x="4419600" y="3795713"/>
          <p14:tracePt t="259480" x="4465638" y="3795713"/>
          <p14:tracePt t="259496" x="4510088" y="3795713"/>
          <p14:tracePt t="259513" x="4545013" y="3795713"/>
          <p14:tracePt t="259530" x="4633913" y="3795713"/>
          <p14:tracePt t="259548" x="4751388" y="3786188"/>
          <p14:tracePt t="259563" x="4867275" y="3805238"/>
          <p14:tracePt t="259580" x="5018088" y="3830638"/>
          <p14:tracePt t="259596" x="5072063" y="3830638"/>
          <p14:tracePt t="259613" x="5089525" y="3849688"/>
          <p14:tracePt t="259630" x="5126038" y="3857625"/>
          <p14:tracePt t="259647" x="5143500" y="3867150"/>
          <p14:tracePt t="259663" x="5187950" y="3867150"/>
          <p14:tracePt t="259680" x="5268913" y="3894138"/>
          <p14:tracePt t="259697" x="5367338" y="3929063"/>
          <p14:tracePt t="259713" x="5438775" y="3956050"/>
          <p14:tracePt t="259731" x="5527675" y="4010025"/>
          <p14:tracePt t="259748" x="5581650" y="4037013"/>
          <p14:tracePt t="259763" x="5643563" y="4064000"/>
          <p14:tracePt t="259780" x="5670550" y="4071938"/>
          <p14:tracePt t="259796" x="5724525" y="4090988"/>
          <p14:tracePt t="259813" x="5768975" y="4098925"/>
          <p14:tracePt t="259830" x="5803900" y="4098925"/>
          <p14:tracePt t="259846" x="5849938" y="4108450"/>
          <p14:tracePt t="259863" x="5875338" y="4108450"/>
          <p14:tracePt t="259880" x="5894388" y="4108450"/>
          <p14:tracePt t="259897" x="5938838" y="4108450"/>
          <p14:tracePt t="259913" x="5973763" y="4108450"/>
          <p14:tracePt t="259931" x="6018213" y="4090988"/>
          <p14:tracePt t="259947" x="6037263" y="4064000"/>
          <p14:tracePt t="259963" x="6116638" y="4044950"/>
          <p14:tracePt t="259980" x="6135688" y="4019550"/>
          <p14:tracePt t="259996" x="6143625" y="4000500"/>
          <p14:tracePt t="260013" x="6153150" y="3983038"/>
          <p14:tracePt t="260030" x="6161088" y="3973513"/>
          <p14:tracePt t="260047" x="6170613" y="3965575"/>
          <p14:tracePt t="260063" x="6180138" y="3965575"/>
          <p14:tracePt t="260932" x="6180138" y="3948113"/>
          <p14:tracePt t="261220" x="6197600" y="3948113"/>
          <p14:tracePt t="268437" x="6180138" y="3948113"/>
          <p14:tracePt t="268445" x="6143625" y="3948113"/>
          <p14:tracePt t="268453" x="6027738" y="3938588"/>
          <p14:tracePt t="268464" x="5973763" y="3921125"/>
          <p14:tracePt t="268481" x="5751513" y="3867150"/>
          <p14:tracePt t="268498" x="5446713" y="3724275"/>
          <p14:tracePt t="268514" x="5295900" y="3643313"/>
          <p14:tracePt t="268531" x="5081588" y="3554413"/>
          <p14:tracePt t="268549" x="4697413" y="3394075"/>
          <p14:tracePt t="268565" x="4589463" y="3367088"/>
          <p14:tracePt t="268581" x="4545013" y="3367088"/>
          <p14:tracePt t="268597" x="4500563" y="3367088"/>
          <p14:tracePt t="268614" x="4456113" y="3367088"/>
          <p14:tracePt t="268631" x="4357688" y="3394075"/>
          <p14:tracePt t="268648" x="4241800" y="3411538"/>
          <p14:tracePt t="268664" x="4125913" y="3429000"/>
          <p14:tracePt t="268681" x="4010025" y="3438525"/>
          <p14:tracePt t="268697" x="3822700" y="3438525"/>
          <p14:tracePt t="268714" x="3714750" y="3438525"/>
          <p14:tracePt t="268731" x="3589338" y="3438525"/>
          <p14:tracePt t="268749" x="3295650" y="3438525"/>
          <p14:tracePt t="268765" x="3125788" y="3438525"/>
          <p14:tracePt t="268781" x="2965450" y="3438525"/>
          <p14:tracePt t="268798" x="2786063" y="3438525"/>
          <p14:tracePt t="268815" x="2581275" y="3438525"/>
          <p14:tracePt t="268830" x="2357438" y="3455988"/>
          <p14:tracePt t="268847" x="2170113" y="3482975"/>
          <p14:tracePt t="268863" x="2044700" y="3500438"/>
          <p14:tracePt t="268880" x="1946275" y="3517900"/>
          <p14:tracePt t="268898" x="1928813" y="3527425"/>
          <p14:tracePt t="268914" x="1911350" y="3527425"/>
          <p14:tracePt t="268931" x="1901825" y="3527425"/>
          <p14:tracePt t="268948" x="1893888" y="3527425"/>
          <p14:tracePt t="268965" x="1884363" y="3527425"/>
          <p14:tracePt t="268998" x="1866900" y="3527425"/>
          <p14:tracePt t="269014" x="1839913" y="3527425"/>
          <p14:tracePt t="269031" x="1803400" y="3527425"/>
          <p14:tracePt t="269047" x="1731963" y="3527425"/>
          <p14:tracePt t="269065" x="1679575" y="3527425"/>
          <p14:tracePt t="269081" x="1652588" y="3536950"/>
          <p14:tracePt t="269098" x="1643063" y="3554413"/>
          <p14:tracePt t="269114" x="1625600" y="3581400"/>
          <p14:tracePt t="269131" x="1625600" y="3598863"/>
          <p14:tracePt t="269147" x="1625600" y="3616325"/>
          <p14:tracePt t="269165" x="1625600" y="3635375"/>
          <p14:tracePt t="269181" x="1660525" y="3662363"/>
          <p14:tracePt t="269198" x="1687513" y="3679825"/>
          <p14:tracePt t="269214" x="1724025" y="3697288"/>
          <p14:tracePt t="269269" x="1731963" y="3697288"/>
          <p14:tracePt t="269285" x="1731963" y="3687763"/>
          <p14:tracePt t="269293" x="1731963" y="3679825"/>
          <p14:tracePt t="269301" x="1731963" y="3670300"/>
          <p14:tracePt t="269315" x="1731963" y="3662363"/>
          <p14:tracePt t="269331" x="1731963" y="3643313"/>
          <p14:tracePt t="269349" x="1714500" y="3571875"/>
          <p14:tracePt t="269365" x="1697038" y="3536950"/>
          <p14:tracePt t="269381" x="1697038" y="3492500"/>
          <p14:tracePt t="269398" x="1697038" y="3455988"/>
          <p14:tracePt t="269414" x="1697038" y="3421063"/>
          <p14:tracePt t="269431" x="1697038" y="3394075"/>
          <p14:tracePt t="269448" x="1697038" y="3349625"/>
          <p14:tracePt t="269464" x="1704975" y="3330575"/>
          <p14:tracePt t="269481" x="1714500" y="3295650"/>
          <p14:tracePt t="269498" x="1731963" y="3268663"/>
          <p14:tracePt t="269514" x="1741488" y="3241675"/>
          <p14:tracePt t="269531" x="1768475" y="3224213"/>
          <p14:tracePt t="269549" x="1776413" y="3197225"/>
          <p14:tracePt t="269566" x="1776413" y="3170238"/>
          <p14:tracePt t="269581" x="1776413" y="3152775"/>
          <p14:tracePt t="269598" x="1751013" y="3116263"/>
          <p14:tracePt t="269614" x="1731963" y="3098800"/>
          <p14:tracePt t="269631" x="1714500" y="3089275"/>
          <p14:tracePt t="269648" x="1652588" y="3063875"/>
          <p14:tracePt t="269664" x="1608138" y="3044825"/>
          <p14:tracePt t="269681" x="1571625" y="3036888"/>
          <p14:tracePt t="269698" x="1554163" y="3017838"/>
          <p14:tracePt t="269714" x="1544638" y="3009900"/>
          <p14:tracePt t="269731" x="1527175" y="3009900"/>
          <p14:tracePt t="269748" x="1509713" y="3009900"/>
          <p14:tracePt t="270278" x="1517650" y="3009900"/>
          <p14:tracePt t="270285" x="1527175" y="3009900"/>
          <p14:tracePt t="270298" x="1544638" y="3027363"/>
          <p14:tracePt t="270315" x="1562100" y="3044825"/>
          <p14:tracePt t="270331" x="1660525" y="3108325"/>
          <p14:tracePt t="270347" x="1857375" y="3224213"/>
          <p14:tracePt t="270364" x="1938338" y="3278188"/>
          <p14:tracePt t="270381" x="1955800" y="3278188"/>
          <p14:tracePt t="270397" x="1965325" y="3295650"/>
          <p14:tracePt t="270414" x="1982788" y="3322638"/>
          <p14:tracePt t="270430" x="2009775" y="3357563"/>
          <p14:tracePt t="270447" x="2009775" y="3394075"/>
          <p14:tracePt t="270464" x="2009775" y="3438525"/>
          <p14:tracePt t="270480" x="2009775" y="3482975"/>
          <p14:tracePt t="270497" x="2009775" y="3500438"/>
          <p14:tracePt t="270514" x="1990725" y="3536950"/>
          <p14:tracePt t="270531" x="1982788" y="3581400"/>
          <p14:tracePt t="270547" x="1982788" y="3608388"/>
          <p14:tracePt t="270565" x="1982788" y="3652838"/>
          <p14:tracePt t="270581" x="1982788" y="3687763"/>
          <p14:tracePt t="270597" x="1982788" y="3706813"/>
          <p14:tracePt t="270614" x="1982788" y="3714750"/>
          <p14:tracePt t="270630" x="1973263" y="3751263"/>
          <p14:tracePt t="270647" x="1973263" y="3768725"/>
          <p14:tracePt t="270664" x="1982788" y="3778250"/>
          <p14:tracePt t="270681" x="2000250" y="3813175"/>
          <p14:tracePt t="270698" x="2000250" y="3830638"/>
          <p14:tracePt t="270714" x="2000250" y="3840163"/>
          <p14:tracePt t="270731" x="2000250" y="3857625"/>
          <p14:tracePt t="270750" x="2009775" y="3884613"/>
          <p14:tracePt t="270766" x="2009775" y="3902075"/>
          <p14:tracePt t="270781" x="2017713" y="3911600"/>
          <p14:tracePt t="270799" x="2017713" y="3921125"/>
          <p14:tracePt t="270815" x="2027238" y="3948113"/>
          <p14:tracePt t="270848" x="2027238" y="3956050"/>
          <p14:tracePt t="270865" x="2027238" y="3965575"/>
          <p14:tracePt t="270881" x="2027238" y="3973513"/>
          <p14:tracePt t="270898" x="2027238" y="3992563"/>
          <p14:tracePt t="270915" x="2027238" y="4000500"/>
          <p14:tracePt t="270931" x="2036763" y="4019550"/>
          <p14:tracePt t="270981" x="2036763" y="4027488"/>
          <p14:tracePt t="271446" x="2054225" y="4037013"/>
          <p14:tracePt t="271454" x="2062163" y="4037013"/>
          <p14:tracePt t="271469" x="2071688" y="4044950"/>
          <p14:tracePt t="271518" x="2071688" y="4054475"/>
          <p14:tracePt t="271581" x="2071688" y="4064000"/>
          <p14:tracePt t="272045" x="2071688" y="4054475"/>
          <p14:tracePt t="272078" x="2081213" y="4054475"/>
          <p14:tracePt t="272086" x="2081213" y="4044950"/>
          <p14:tracePt t="272454" x="2071688" y="4037013"/>
          <p14:tracePt t="272462" x="2062163" y="4037013"/>
          <p14:tracePt t="272470" x="2044700" y="4027488"/>
          <p14:tracePt t="272481" x="2036763" y="4027488"/>
          <p14:tracePt t="272498" x="2017713" y="4027488"/>
          <p14:tracePt t="272515" x="1973263" y="4010025"/>
          <p14:tracePt t="272531" x="1893888" y="4000500"/>
          <p14:tracePt t="272549" x="1803400" y="3983038"/>
          <p14:tracePt t="272566" x="1490663" y="3929063"/>
          <p14:tracePt t="272582" x="1303338" y="3876675"/>
          <p14:tracePt t="272598" x="1295400" y="3965575"/>
          <p14:tracePt t="272615" x="1169988" y="3956050"/>
          <p14:tracePt t="272632" x="1071563" y="3948113"/>
          <p14:tracePt t="272648" x="1009650" y="3948113"/>
          <p14:tracePt t="272665" x="990600" y="3948113"/>
          <p14:tracePt t="272681" x="982663" y="3983038"/>
          <p14:tracePt t="272698" x="982663" y="4027488"/>
          <p14:tracePt t="272715" x="982663" y="4071938"/>
          <p14:tracePt t="272731" x="982663" y="4135438"/>
          <p14:tracePt t="272748" x="955675" y="4206875"/>
          <p14:tracePt t="272766" x="919163" y="4295775"/>
          <p14:tracePt t="272782" x="866775" y="4357688"/>
          <p14:tracePt t="272799" x="839788" y="4421188"/>
          <p14:tracePt t="272815" x="795338" y="4519613"/>
          <p14:tracePt t="272831" x="758825" y="4581525"/>
          <p14:tracePt t="272848" x="741363" y="4643438"/>
          <p14:tracePt t="272865" x="723900" y="4724400"/>
          <p14:tracePt t="272881" x="723900" y="4786313"/>
          <p14:tracePt t="272898" x="723900" y="4840288"/>
          <p14:tracePt t="272915" x="723900" y="4876800"/>
          <p14:tracePt t="272931" x="723900" y="4894263"/>
          <p14:tracePt t="272948" x="741363" y="4921250"/>
          <p14:tracePt t="272966" x="785813" y="4938713"/>
          <p14:tracePt t="272982" x="857250" y="4938713"/>
          <p14:tracePt t="272998" x="965200" y="4921250"/>
          <p14:tracePt t="273015" x="1081088" y="4857750"/>
          <p14:tracePt t="273031" x="1187450" y="4759325"/>
          <p14:tracePt t="273048" x="1241425" y="4635500"/>
          <p14:tracePt t="273065" x="1276350" y="4500563"/>
          <p14:tracePt t="273081" x="1268413" y="4367213"/>
          <p14:tracePt t="273098" x="1231900" y="4305300"/>
          <p14:tracePt t="273115" x="1152525" y="4224338"/>
          <p14:tracePt t="273132" x="1000125" y="4162425"/>
          <p14:tracePt t="273149" x="857250" y="4135438"/>
          <p14:tracePt t="273166" x="731838" y="4116388"/>
          <p14:tracePt t="273182" x="633413" y="4116388"/>
          <p14:tracePt t="273198" x="517525" y="4143375"/>
          <p14:tracePt t="273215" x="455613" y="4214813"/>
          <p14:tracePt t="273231" x="411163" y="4322763"/>
          <p14:tracePt t="273248" x="401638" y="4411663"/>
          <p14:tracePt t="273265" x="401638" y="4564063"/>
          <p14:tracePt t="273281" x="419100" y="4679950"/>
          <p14:tracePt t="273298" x="465138" y="4795838"/>
          <p14:tracePt t="273315" x="517525" y="4884738"/>
          <p14:tracePt t="273331" x="544513" y="4973638"/>
          <p14:tracePt t="273347" x="608013" y="5054600"/>
          <p14:tracePt t="273365" x="679450" y="5108575"/>
          <p14:tracePt t="273382" x="741363" y="5126038"/>
          <p14:tracePt t="273398" x="776288" y="5126038"/>
          <p14:tracePt t="273415" x="795338" y="5116513"/>
          <p14:tracePt t="273431" x="822325" y="5072063"/>
          <p14:tracePt t="273448" x="857250" y="5019675"/>
          <p14:tracePt t="273465" x="901700" y="4876800"/>
          <p14:tracePt t="273481" x="946150" y="4706938"/>
          <p14:tracePt t="273498" x="965200" y="4510088"/>
          <p14:tracePt t="273515" x="1017588" y="4187825"/>
          <p14:tracePt t="273532" x="1054100" y="4044950"/>
          <p14:tracePt t="273550" x="1062038" y="3876675"/>
          <p14:tracePt t="273566" x="1062038" y="3778250"/>
          <p14:tracePt t="273582" x="1044575" y="3670300"/>
          <p14:tracePt t="273598" x="1017588" y="3608388"/>
          <p14:tracePt t="273615" x="1000125" y="3589338"/>
          <p14:tracePt t="273631" x="965200" y="3563938"/>
          <p14:tracePt t="273648" x="982663" y="3571875"/>
          <p14:tracePt t="273665" x="955675" y="3571875"/>
          <p14:tracePt t="273681" x="911225" y="3571875"/>
          <p14:tracePt t="273698" x="874713" y="3571875"/>
          <p14:tracePt t="273715" x="795338" y="3598863"/>
          <p14:tracePt t="273732" x="768350" y="3643313"/>
          <p14:tracePt t="273748" x="758825" y="3697288"/>
          <p14:tracePt t="273766" x="758825" y="3813175"/>
          <p14:tracePt t="273782" x="847725" y="3884613"/>
          <p14:tracePt t="273799" x="982663" y="3911600"/>
          <p14:tracePt t="273815" x="1108075" y="3911600"/>
          <p14:tracePt t="273832" x="1347788" y="3884613"/>
          <p14:tracePt t="273848" x="1562100" y="3778250"/>
          <p14:tracePt t="273865" x="1751013" y="3714750"/>
          <p14:tracePt t="273881" x="1928813" y="3679825"/>
          <p14:tracePt t="273898" x="2108200" y="3652838"/>
          <p14:tracePt t="273915" x="2133600" y="3652838"/>
          <p14:tracePt t="273990" x="2133600" y="3662363"/>
          <p14:tracePt t="273998" x="2133600" y="3670300"/>
          <p14:tracePt t="274006" x="2133600" y="3679825"/>
          <p14:tracePt t="274015" x="2133600" y="3697288"/>
          <p14:tracePt t="274032" x="2125663" y="3724275"/>
          <p14:tracePt t="274048" x="2125663" y="3768725"/>
          <p14:tracePt t="274065" x="2125663" y="3822700"/>
          <p14:tracePt t="274081" x="2125663" y="3857625"/>
          <p14:tracePt t="274098" x="2125663" y="3894138"/>
          <p14:tracePt t="274116" x="2143125" y="3902075"/>
          <p14:tracePt t="274132" x="2143125" y="3911600"/>
          <p14:tracePt t="274182" x="2143125" y="3921125"/>
          <p14:tracePt t="274205" x="2143125" y="3938588"/>
          <p14:tracePt t="274222" x="2143125" y="3948113"/>
          <p14:tracePt t="274230" x="2143125" y="3956050"/>
          <p14:tracePt t="274238" x="2143125" y="3965575"/>
          <p14:tracePt t="274248" x="2143125" y="3973513"/>
          <p14:tracePt t="274265" x="2125663" y="3983038"/>
          <p14:tracePt t="274282" x="2108200" y="4019550"/>
          <p14:tracePt t="274298" x="2108200" y="4044950"/>
          <p14:tracePt t="274315" x="2098675" y="4064000"/>
          <p14:tracePt t="274332" x="2071688" y="4071938"/>
          <p14:tracePt t="274430" x="2071688" y="4054475"/>
          <p14:tracePt t="274438" x="2071688" y="4044950"/>
          <p14:tracePt t="274448" x="2071688" y="4037013"/>
          <p14:tracePt t="274465" x="2089150" y="4019550"/>
          <p14:tracePt t="274481" x="2098675" y="3956050"/>
          <p14:tracePt t="274498" x="2098675" y="3894138"/>
          <p14:tracePt t="274515" x="2098675" y="3840163"/>
          <p14:tracePt t="274532" x="2098675" y="3778250"/>
          <p14:tracePt t="274549" x="2098675" y="3714750"/>
          <p14:tracePt t="274566" x="2098675" y="3589338"/>
          <p14:tracePt t="274582" x="2081213" y="3527425"/>
          <p14:tracePt t="274599" x="2071688" y="3465513"/>
          <p14:tracePt t="274615" x="2054225" y="3429000"/>
          <p14:tracePt t="274631" x="2054225" y="3394075"/>
          <p14:tracePt t="274648" x="2054225" y="3367088"/>
          <p14:tracePt t="274664" x="2054225" y="3330575"/>
          <p14:tracePt t="274682" x="2054225" y="3313113"/>
          <p14:tracePt t="274698" x="2062163" y="3278188"/>
          <p14:tracePt t="274715" x="2062163" y="3241675"/>
          <p14:tracePt t="274731" x="2062163" y="3224213"/>
          <p14:tracePt t="274748" x="2054225" y="3197225"/>
          <p14:tracePt t="274766" x="2054225" y="3152775"/>
          <p14:tracePt t="274782" x="2054225" y="3116263"/>
          <p14:tracePt t="274799" x="2054225" y="3089275"/>
          <p14:tracePt t="274815" x="2044700" y="3044825"/>
          <p14:tracePt t="274831" x="2036763" y="2982913"/>
          <p14:tracePt t="274848" x="2027238" y="2946400"/>
          <p14:tracePt t="274864" x="2027238" y="2921000"/>
          <p14:tracePt t="274881" x="2027238" y="2894013"/>
          <p14:tracePt t="274898" x="2009775" y="2849563"/>
          <p14:tracePt t="274915" x="2000250" y="2803525"/>
          <p14:tracePt t="274932" x="2000250" y="2768600"/>
          <p14:tracePt t="274948" x="2000250" y="2724150"/>
          <p14:tracePt t="274966" x="2000250" y="2660650"/>
          <p14:tracePt t="274982" x="2000250" y="2616200"/>
          <p14:tracePt t="274998" x="2000250" y="2581275"/>
          <p14:tracePt t="275016" x="2000250" y="2554288"/>
          <p14:tracePt t="275032" x="2000250" y="2517775"/>
          <p14:tracePt t="275048" x="2000250" y="2482850"/>
          <p14:tracePt t="275065" x="2000250" y="2455863"/>
          <p14:tracePt t="275082" x="2000250" y="2420938"/>
          <p14:tracePt t="275098" x="2000250" y="2374900"/>
          <p14:tracePt t="275115" x="2000250" y="2339975"/>
          <p14:tracePt t="275132" x="2000250" y="2312988"/>
          <p14:tracePt t="275149" x="2000250" y="2278063"/>
          <p14:tracePt t="275166" x="2009775" y="2224088"/>
          <p14:tracePt t="275182" x="2017713" y="2197100"/>
          <p14:tracePt t="275199" x="2027238" y="2170113"/>
          <p14:tracePt t="275215" x="2044700" y="2152650"/>
          <p14:tracePt t="275232" x="2054225" y="2143125"/>
          <p14:tracePt t="275248" x="2062163" y="2125663"/>
          <p14:tracePt t="275265" x="2081213" y="2098675"/>
          <p14:tracePt t="275282" x="2098675" y="2081213"/>
          <p14:tracePt t="275298" x="2116138" y="2071688"/>
          <p14:tracePt t="275315" x="2125663" y="2054225"/>
          <p14:tracePt t="275332" x="2143125" y="2036763"/>
          <p14:tracePt t="275348" x="2143125" y="2017713"/>
          <p14:tracePt t="275366" x="2143125" y="2009775"/>
          <p14:tracePt t="275437" x="2143125" y="2027238"/>
          <p14:tracePt t="275445" x="2143125" y="2044700"/>
          <p14:tracePt t="275454" x="2125663" y="2071688"/>
          <p14:tracePt t="275464" x="2116138" y="2125663"/>
          <p14:tracePt t="275481" x="2071688" y="2259013"/>
          <p14:tracePt t="275498" x="1982788" y="2465388"/>
          <p14:tracePt t="275514" x="1911350" y="2714625"/>
          <p14:tracePt t="275531" x="1857375" y="3054350"/>
          <p14:tracePt t="275548" x="1812925" y="3509963"/>
          <p14:tracePt t="275566" x="1812925" y="3849688"/>
          <p14:tracePt t="275582" x="1812925" y="3992563"/>
          <p14:tracePt t="275598" x="1803400" y="4064000"/>
          <p14:tracePt t="275615" x="1812925" y="4116388"/>
          <p14:tracePt t="275632" x="1830388" y="4152900"/>
          <p14:tracePt t="275648" x="1830388" y="4170363"/>
          <p14:tracePt t="275665" x="1839913" y="4206875"/>
          <p14:tracePt t="275682" x="1847850" y="4224338"/>
          <p14:tracePt t="275698" x="1847850" y="4251325"/>
          <p14:tracePt t="275715" x="1847850" y="4278313"/>
          <p14:tracePt t="275732" x="1857375" y="4313238"/>
          <p14:tracePt t="275748" x="1866900" y="4340225"/>
          <p14:tracePt t="275766" x="1884363" y="4384675"/>
          <p14:tracePt t="275782" x="1893888" y="4421188"/>
          <p14:tracePt t="275799" x="1911350" y="4465638"/>
          <p14:tracePt t="275816" x="1938338" y="4473575"/>
          <p14:tracePt t="275848" x="1955800" y="4473575"/>
          <p14:tracePt t="275865" x="1965325" y="4465638"/>
          <p14:tracePt t="275882" x="1990725" y="4421188"/>
          <p14:tracePt t="275898" x="2009775" y="4357688"/>
          <p14:tracePt t="275916" x="2036763" y="4278313"/>
          <p14:tracePt t="275932" x="2036763" y="4224338"/>
          <p14:tracePt t="275948" x="2036763" y="4187825"/>
          <p14:tracePt t="275965" x="2036763" y="4162425"/>
          <p14:tracePt t="276013" x="2036763" y="4143375"/>
          <p14:tracePt t="276045" x="2036763" y="4135438"/>
          <p14:tracePt t="276085" x="2036763" y="4125913"/>
          <p14:tracePt t="276109" x="2036763" y="4116388"/>
          <p14:tracePt t="276125" x="2036763" y="4108450"/>
          <p14:tracePt t="276133" x="2036763" y="4098925"/>
          <p14:tracePt t="276141" x="2036763" y="4090988"/>
          <p14:tracePt t="276173" x="2036763" y="4071938"/>
          <p14:tracePt t="276261" x="2036763" y="4064000"/>
          <p14:tracePt t="276293" x="2036763" y="4054475"/>
          <p14:tracePt t="276309" x="2036763" y="4044950"/>
          <p14:tracePt t="276325" x="2036763" y="4037013"/>
          <p14:tracePt t="276333" x="2036763" y="4027488"/>
          <p14:tracePt t="276341" x="2036763" y="4019550"/>
          <p14:tracePt t="276349" x="2036763" y="4000500"/>
          <p14:tracePt t="276364" x="2036763" y="3992563"/>
          <p14:tracePt t="276382" x="2036763" y="3965575"/>
          <p14:tracePt t="276398" x="2036763" y="3948113"/>
          <p14:tracePt t="276414" x="2036763" y="3938588"/>
          <p14:tracePt t="276431" x="2036763" y="3911600"/>
          <p14:tracePt t="276448" x="2036763" y="3894138"/>
          <p14:tracePt t="276465" x="2036763" y="3876675"/>
          <p14:tracePt t="276482" x="2036763" y="3840163"/>
          <p14:tracePt t="276498" x="2036763" y="3795713"/>
          <p14:tracePt t="276515" x="2036763" y="3768725"/>
          <p14:tracePt t="276532" x="2036763" y="3733800"/>
          <p14:tracePt t="276548" x="2036763" y="3714750"/>
          <p14:tracePt t="276567" x="2044700" y="3662363"/>
          <p14:tracePt t="276583" x="2044700" y="3625850"/>
          <p14:tracePt t="276599" x="2044700" y="3608388"/>
          <p14:tracePt t="276615" x="2044700" y="3571875"/>
          <p14:tracePt t="276632" x="2044700" y="3544888"/>
          <p14:tracePt t="276648" x="2044700" y="3509963"/>
          <p14:tracePt t="276665" x="2044700" y="3492500"/>
          <p14:tracePt t="276682" x="2044700" y="3455988"/>
          <p14:tracePt t="276698" x="2044700" y="3429000"/>
          <p14:tracePt t="276715" x="2044700" y="3402013"/>
          <p14:tracePt t="276732" x="2044700" y="3384550"/>
          <p14:tracePt t="276748" x="2044700" y="3357563"/>
          <p14:tracePt t="276767" x="2044700" y="3322638"/>
          <p14:tracePt t="276782" x="2044700" y="3295650"/>
          <p14:tracePt t="276799" x="2044700" y="3268663"/>
          <p14:tracePt t="276815" x="2044700" y="3241675"/>
          <p14:tracePt t="276832" x="2044700" y="3206750"/>
          <p14:tracePt t="276849" x="2044700" y="3170238"/>
          <p14:tracePt t="276865" x="2054225" y="3152775"/>
          <p14:tracePt t="276882" x="2054225" y="3108325"/>
          <p14:tracePt t="276898" x="2054225" y="3089275"/>
          <p14:tracePt t="276915" x="2054225" y="3054350"/>
          <p14:tracePt t="276932" x="2054225" y="3009900"/>
          <p14:tracePt t="276949" x="2054225" y="2965450"/>
          <p14:tracePt t="276966" x="2054225" y="2901950"/>
          <p14:tracePt t="276983" x="2054225" y="2857500"/>
          <p14:tracePt t="276999" x="2071688" y="2813050"/>
          <p14:tracePt t="277015" x="2081213" y="2759075"/>
          <p14:tracePt t="277032" x="2089150" y="2714625"/>
          <p14:tracePt t="277049" x="2098675" y="2670175"/>
          <p14:tracePt t="277065" x="2125663" y="2625725"/>
          <p14:tracePt t="277082" x="2133600" y="2571750"/>
          <p14:tracePt t="277099" x="2133600" y="2536825"/>
          <p14:tracePt t="277115" x="2133600" y="2492375"/>
          <p14:tracePt t="277132" x="2133600" y="2465388"/>
          <p14:tracePt t="277149" x="2133600" y="2428875"/>
          <p14:tracePt t="277166" x="2133600" y="2393950"/>
          <p14:tracePt t="277183" x="2133600" y="2366963"/>
          <p14:tracePt t="277199" x="2133600" y="2349500"/>
          <p14:tracePt t="277215" x="2133600" y="2322513"/>
          <p14:tracePt t="277232" x="2133600" y="2295525"/>
          <p14:tracePt t="277249" x="2133600" y="2259013"/>
          <p14:tracePt t="277265" x="2133600" y="2206625"/>
          <p14:tracePt t="277282" x="2133600" y="2170113"/>
          <p14:tracePt t="277299" x="2133600" y="2135188"/>
          <p14:tracePt t="277315" x="2143125" y="2116138"/>
          <p14:tracePt t="277332" x="2143125" y="2081213"/>
          <p14:tracePt t="277349" x="2160588" y="2071688"/>
          <p14:tracePt t="277365" x="2160588" y="2063750"/>
          <p14:tracePt t="277383" x="2170113" y="2063750"/>
          <p14:tracePt t="277399" x="2205038" y="2116138"/>
          <p14:tracePt t="277415" x="2276475" y="2197100"/>
          <p14:tracePt t="277432" x="2419350" y="2357438"/>
          <p14:tracePt t="277448" x="2776538" y="2635250"/>
          <p14:tracePt t="277465" x="2990850" y="2803525"/>
          <p14:tracePt t="277482" x="3133725" y="2946400"/>
          <p14:tracePt t="277499" x="3251200" y="3089275"/>
          <p14:tracePt t="277515" x="3295650" y="3206750"/>
          <p14:tracePt t="277532" x="3322638" y="3375025"/>
          <p14:tracePt t="277548" x="3322638" y="3527425"/>
          <p14:tracePt t="277566" x="3251200" y="3652838"/>
          <p14:tracePt t="277583" x="3160713" y="3706813"/>
          <p14:tracePt t="277599" x="3044825" y="3759200"/>
          <p14:tracePt t="277615" x="2946400" y="3786188"/>
          <p14:tracePt t="277632" x="2847975" y="3830638"/>
          <p14:tracePt t="277649" x="2741613" y="3876675"/>
          <p14:tracePt t="277666" x="2660650" y="3911600"/>
          <p14:tracePt t="277682" x="2598738" y="3938588"/>
          <p14:tracePt t="277699" x="2562225" y="3965575"/>
          <p14:tracePt t="277715" x="2527300" y="3983038"/>
          <p14:tracePt t="277732" x="2500313" y="4010025"/>
          <p14:tracePt t="277749" x="2490788" y="4019550"/>
          <p14:tracePt t="277783" x="2473325" y="4019550"/>
          <p14:tracePt t="277799" x="2455863" y="4019550"/>
          <p14:tracePt t="277816" x="2419350" y="4027488"/>
          <p14:tracePt t="277832" x="2357438" y="4037013"/>
          <p14:tracePt t="277849" x="2295525" y="4037013"/>
          <p14:tracePt t="277865" x="2251075" y="4044950"/>
          <p14:tracePt t="277882" x="2205038" y="4044950"/>
          <p14:tracePt t="277899" x="2160588" y="4044950"/>
          <p14:tracePt t="277915" x="2133600" y="4044950"/>
          <p14:tracePt t="277932" x="2108200" y="4044950"/>
          <p14:tracePt t="277965" x="2098675" y="4044950"/>
          <p14:tracePt t="277984" x="2098675" y="4037013"/>
          <p14:tracePt t="277999" x="2098675" y="4027488"/>
          <p14:tracePt t="278015" x="2098675" y="4019550"/>
          <p14:tracePt t="278032" x="2089150" y="4019550"/>
          <p14:tracePt t="278071" x="2081213" y="4019550"/>
          <p14:tracePt t="278103" x="2071688" y="4019550"/>
          <p14:tracePt t="278111" x="2062163" y="4019550"/>
          <p14:tracePt t="278119" x="2054225" y="4019550"/>
          <p14:tracePt t="278271" x="2054225" y="4010025"/>
          <p14:tracePt t="278295" x="2054225" y="4000500"/>
          <p14:tracePt t="278310" x="2054225" y="3992563"/>
          <p14:tracePt t="278327" x="2054225" y="3973513"/>
          <p14:tracePt t="278343" x="2054225" y="3965575"/>
          <p14:tracePt t="278351" x="2054225" y="3956050"/>
          <p14:tracePt t="278367" x="2054225" y="3948113"/>
          <p14:tracePt t="278382" x="2036763" y="3938588"/>
          <p14:tracePt t="278399" x="2036763" y="3921125"/>
          <p14:tracePt t="278415" x="2036763" y="3902075"/>
          <p14:tracePt t="278432" x="2036763" y="3894138"/>
          <p14:tracePt t="278449" x="2036763" y="3884613"/>
          <p14:tracePt t="278466" x="2027238" y="3876675"/>
          <p14:tracePt t="278499" x="2027238" y="3867150"/>
          <p14:tracePt t="278551" x="2027238" y="3857625"/>
          <p14:tracePt t="278599" x="2017713" y="3849688"/>
          <p14:tracePt t="278607" x="2009775" y="3849688"/>
          <p14:tracePt t="278623" x="2000250" y="3830638"/>
          <p14:tracePt t="278632" x="1990725" y="3830638"/>
          <p14:tracePt t="278655" x="1982788" y="3822700"/>
          <p14:tracePt t="278665" x="1973263" y="3822700"/>
          <p14:tracePt t="278682" x="1946275" y="3813175"/>
          <p14:tracePt t="278699" x="1928813" y="3813175"/>
          <p14:tracePt t="278715" x="1919288" y="3813175"/>
          <p14:tracePt t="278732" x="1901825" y="3813175"/>
          <p14:tracePt t="278749" x="1874838" y="3813175"/>
          <p14:tracePt t="278767" x="1847850" y="3805238"/>
          <p14:tracePt t="278783" x="1830388" y="3805238"/>
          <p14:tracePt t="278799" x="1812925" y="3795713"/>
          <p14:tracePt t="278815" x="1803400" y="3795713"/>
          <p14:tracePt t="278832" x="1795463" y="3795713"/>
          <p14:tracePt t="278866" x="1776413" y="3795713"/>
          <p14:tracePt t="278882" x="1768475" y="3795713"/>
          <p14:tracePt t="278899" x="1741488" y="3795713"/>
          <p14:tracePt t="278915" x="1731963" y="3786188"/>
          <p14:tracePt t="278932" x="1724025" y="3786188"/>
          <p14:tracePt t="278966" x="1714500" y="3786188"/>
          <p14:tracePt t="279271" x="1724025" y="3786188"/>
          <p14:tracePt t="279279" x="1731963" y="3786188"/>
          <p14:tracePt t="279287" x="1751013" y="3786188"/>
          <p14:tracePt t="279299" x="1758950" y="3786188"/>
          <p14:tracePt t="279316" x="1785938" y="3795713"/>
          <p14:tracePt t="279332" x="1830388" y="3822700"/>
          <p14:tracePt t="279349" x="1866900" y="3840163"/>
          <p14:tracePt t="279367" x="1955800" y="3857625"/>
          <p14:tracePt t="279383" x="2000250" y="3876675"/>
          <p14:tracePt t="279399" x="2027238" y="3884613"/>
          <p14:tracePt t="279439" x="2027238" y="3894138"/>
          <p14:tracePt t="279449" x="2027238" y="3911600"/>
          <p14:tracePt t="279466" x="2017713" y="3911600"/>
          <p14:tracePt t="279482" x="2017713" y="3921125"/>
          <p14:tracePt t="279499" x="2017713" y="3938588"/>
          <p14:tracePt t="279532" x="2017713" y="3948113"/>
          <p14:tracePt t="279549" x="2017713" y="3956050"/>
          <p14:tracePt t="279565" x="2017713" y="3965575"/>
          <p14:tracePt t="279655" x="2017713" y="3956050"/>
          <p14:tracePt t="279663" x="2017713" y="3948113"/>
          <p14:tracePt t="279671" x="2017713" y="3938588"/>
          <p14:tracePt t="279682" x="2017713" y="3911600"/>
          <p14:tracePt t="279699" x="2017713" y="3884613"/>
          <p14:tracePt t="279715" x="2017713" y="3822700"/>
          <p14:tracePt t="279732" x="2017713" y="3741738"/>
          <p14:tracePt t="279749" x="2017713" y="3670300"/>
          <p14:tracePt t="279767" x="2009775" y="3482975"/>
          <p14:tracePt t="279783" x="2009775" y="3357563"/>
          <p14:tracePt t="279799" x="2009775" y="3170238"/>
          <p14:tracePt t="279816" x="2036763" y="2992438"/>
          <p14:tracePt t="279832" x="2071688" y="2795588"/>
          <p14:tracePt t="279849" x="2108200" y="2660650"/>
          <p14:tracePt t="279866" x="2116138" y="2536825"/>
          <p14:tracePt t="279882" x="2143125" y="2473325"/>
          <p14:tracePt t="279899" x="2143125" y="2411413"/>
          <p14:tracePt t="279915" x="2143125" y="2374900"/>
          <p14:tracePt t="279932" x="2152650" y="2330450"/>
          <p14:tracePt t="279949" x="2152650" y="2312988"/>
          <p14:tracePt t="279967" x="2152650" y="2278063"/>
          <p14:tracePt t="279983" x="2152650" y="2251075"/>
          <p14:tracePt t="279999" x="2152650" y="2232025"/>
          <p14:tracePt t="280016" x="2152650" y="2206625"/>
          <p14:tracePt t="280032" x="2152650" y="2179638"/>
          <p14:tracePt t="280049" x="2152650" y="2160588"/>
          <p14:tracePt t="280066" x="2152650" y="2135188"/>
          <p14:tracePt t="280082" x="2152650" y="2125663"/>
          <p14:tracePt t="280099" x="2152650" y="2116138"/>
          <p14:tracePt t="280116" x="2152650" y="2108200"/>
          <p14:tracePt t="280132" x="2152650" y="2098675"/>
          <p14:tracePt t="280149" x="2152650" y="2089150"/>
          <p14:tracePt t="280167" x="2160588" y="2089150"/>
          <p14:tracePt t="280184" x="2170113" y="2071688"/>
          <p14:tracePt t="280199" x="2205038" y="2071688"/>
          <p14:tracePt t="280216" x="2251075" y="2071688"/>
          <p14:tracePt t="280232" x="2286000" y="2071688"/>
          <p14:tracePt t="280249" x="2330450" y="2071688"/>
          <p14:tracePt t="280326" x="2330450" y="2081213"/>
          <p14:tracePt t="280343" x="2330450" y="2089150"/>
          <p14:tracePt t="280350" x="2303463" y="2089150"/>
          <p14:tracePt t="280358" x="2295525" y="2098675"/>
          <p14:tracePt t="280367" x="2286000" y="2098675"/>
          <p14:tracePt t="280383" x="2241550" y="2116138"/>
          <p14:tracePt t="280398" x="2232025" y="2143125"/>
          <p14:tracePt t="280416" x="2232025" y="2170113"/>
          <p14:tracePt t="280432" x="2259013" y="2259013"/>
          <p14:tracePt t="280449" x="2312988" y="2374900"/>
          <p14:tracePt t="280465" x="2465388" y="2517775"/>
          <p14:tracePt t="280482" x="2714625" y="2768600"/>
          <p14:tracePt t="280499" x="2990850" y="3036888"/>
          <p14:tracePt t="280515" x="3170238" y="3179763"/>
          <p14:tracePt t="280532" x="3224213" y="3214688"/>
          <p14:tracePt t="280549" x="3224213" y="3197225"/>
          <p14:tracePt t="280567" x="3455988" y="3303588"/>
          <p14:tracePt t="280584" x="3536950" y="3349625"/>
          <p14:tracePt t="280599" x="3598863" y="3384550"/>
          <p14:tracePt t="280616" x="3633788" y="3421063"/>
          <p14:tracePt t="280632" x="3670300" y="3438525"/>
          <p14:tracePt t="280649" x="3679825" y="3446463"/>
          <p14:tracePt t="280666" x="3679825" y="3455988"/>
          <p14:tracePt t="280682" x="3679825" y="3482975"/>
          <p14:tracePt t="280699" x="3652838" y="3500438"/>
          <p14:tracePt t="280715" x="3643313" y="3563938"/>
          <p14:tracePt t="280732" x="3616325" y="3625850"/>
          <p14:tracePt t="280749" x="3598863" y="3662363"/>
          <p14:tracePt t="280766" x="3581400" y="3679825"/>
          <p14:tracePt t="280783" x="3571875" y="3706813"/>
          <p14:tracePt t="280799" x="3571875" y="3733800"/>
          <p14:tracePt t="280816" x="3571875" y="3805238"/>
          <p14:tracePt t="280832" x="3598863" y="3884613"/>
          <p14:tracePt t="280849" x="3625850" y="3921125"/>
          <p14:tracePt t="280865" x="3633788" y="3929063"/>
          <p14:tracePt t="280882" x="3643313" y="3938588"/>
          <p14:tracePt t="280898" x="3670300" y="3965575"/>
          <p14:tracePt t="280932" x="3670300" y="3973513"/>
          <p14:tracePt t="280959" x="3679825" y="3983038"/>
          <p14:tracePt t="281023" x="3679825" y="3973513"/>
          <p14:tracePt t="281039" x="3679825" y="3965575"/>
          <p14:tracePt t="281047" x="3687763" y="3948113"/>
          <p14:tracePt t="281055" x="3687763" y="3938588"/>
          <p14:tracePt t="281066" x="3687763" y="3929063"/>
          <p14:tracePt t="281082" x="3697288" y="3884613"/>
          <p14:tracePt t="281099" x="3705225" y="3840163"/>
          <p14:tracePt t="281116" x="3705225" y="3768725"/>
          <p14:tracePt t="281132" x="3705225" y="3706813"/>
          <p14:tracePt t="281149" x="3705225" y="3581400"/>
          <p14:tracePt t="281166" x="3705225" y="3473450"/>
          <p14:tracePt t="281183" x="3705225" y="3322638"/>
          <p14:tracePt t="281199" x="3705225" y="3179763"/>
          <p14:tracePt t="281216" x="3705225" y="3108325"/>
          <p14:tracePt t="281232" x="3705225" y="3009900"/>
          <p14:tracePt t="281249" x="3705225" y="2938463"/>
          <p14:tracePt t="281266" x="3724275" y="2894013"/>
          <p14:tracePt t="281282" x="3724275" y="2830513"/>
          <p14:tracePt t="281299" x="3724275" y="2786063"/>
          <p14:tracePt t="281316" x="3732213" y="2751138"/>
          <p14:tracePt t="281332" x="3732213" y="2697163"/>
          <p14:tracePt t="281349" x="3732213" y="2670175"/>
          <p14:tracePt t="281366" x="3732213" y="2652713"/>
          <p14:tracePt t="281368" x="3732213" y="2643188"/>
          <p14:tracePt t="281384" x="3741738" y="2608263"/>
          <p14:tracePt t="281399" x="3776663" y="2571750"/>
          <p14:tracePt t="281416" x="3786188" y="2544763"/>
          <p14:tracePt t="281432" x="3813175" y="2517775"/>
          <p14:tracePt t="281449" x="3813175" y="2492375"/>
          <p14:tracePt t="281466" x="3822700" y="2482850"/>
          <p14:tracePt t="281535" x="3822700" y="2492375"/>
          <p14:tracePt t="281543" x="3822700" y="2500313"/>
          <p14:tracePt t="281552" x="3813175" y="2509838"/>
          <p14:tracePt t="281566" x="3786188" y="2544763"/>
          <p14:tracePt t="281584" x="3732213" y="2670175"/>
          <p14:tracePt t="281599" x="3660775" y="2751138"/>
          <p14:tracePt t="281616" x="3589338" y="2849563"/>
          <p14:tracePt t="281632" x="3500438" y="2946400"/>
          <p14:tracePt t="281649" x="3402013" y="3089275"/>
          <p14:tracePt t="281666" x="3295650" y="3224213"/>
          <p14:tracePt t="281682" x="3224213" y="3330575"/>
          <p14:tracePt t="281699" x="3197225" y="3429000"/>
          <p14:tracePt t="281716" x="3197225" y="3500438"/>
          <p14:tracePt t="281732" x="3197225" y="3536950"/>
          <p14:tracePt t="281749" x="3205163" y="3554413"/>
          <p14:tracePt t="281767" x="3241675" y="3581400"/>
          <p14:tracePt t="281784" x="3251200" y="3589338"/>
          <p14:tracePt t="281856" x="3259138" y="3589338"/>
          <p14:tracePt t="281872" x="3259138" y="3581400"/>
          <p14:tracePt t="281895" x="3259138" y="3571875"/>
          <p14:tracePt t="281952" x="3251200" y="3571875"/>
          <p14:tracePt t="281967" x="3251200" y="3581400"/>
          <p14:tracePt t="281984" x="3241675" y="3581400"/>
          <p14:tracePt t="281991" x="3241675" y="3589338"/>
          <p14:tracePt t="282007" x="3214688" y="3589338"/>
          <p14:tracePt t="282016" x="3214688" y="3598863"/>
          <p14:tracePt t="282033" x="3232150" y="3625850"/>
          <p14:tracePt t="282049" x="3232150" y="3643313"/>
          <p14:tracePt t="282066" x="3232150" y="3670300"/>
          <p14:tracePt t="282082" x="3241675" y="3697288"/>
          <p14:tracePt t="282099" x="3268663" y="3724275"/>
          <p14:tracePt t="282116" x="3259138" y="3733800"/>
          <p14:tracePt t="282132" x="3276600" y="3741738"/>
          <p14:tracePt t="282149" x="3259138" y="3714750"/>
          <p14:tracePt t="282166" x="3276600" y="3714750"/>
          <p14:tracePt t="282183" x="3313113" y="3706813"/>
          <p14:tracePt t="282199" x="3394075" y="3687763"/>
          <p14:tracePt t="282216" x="3446463" y="3652838"/>
          <p14:tracePt t="282232" x="3465513" y="3616325"/>
          <p14:tracePt t="282249" x="3482975" y="3598863"/>
          <p14:tracePt t="282266" x="3490913" y="3581400"/>
          <p14:tracePt t="282282" x="3490913" y="3554413"/>
          <p14:tracePt t="282299" x="3465513" y="3527425"/>
          <p14:tracePt t="282316" x="3455988" y="3517900"/>
          <p14:tracePt t="282332" x="3446463" y="3517900"/>
          <p14:tracePt t="282424" x="3438525" y="3500438"/>
          <p14:tracePt t="282431" x="3438525" y="34925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166500"/>
            <a:ext cx="8229600" cy="889000"/>
          </a:xfrm>
        </p:spPr>
        <p:txBody>
          <a:bodyPr anchor="ctr"/>
          <a:lstStyle/>
          <a:p>
            <a:r>
              <a:rPr lang="en-US" dirty="0"/>
              <a:t>Single port </a:t>
            </a:r>
            <a:r>
              <a:rPr lang="en-US" dirty="0" smtClean="0"/>
              <a:t>4x2 </a:t>
            </a:r>
            <a:r>
              <a:rPr lang="en-US" dirty="0"/>
              <a:t>Memory Array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3" y="1051559"/>
            <a:ext cx="8157846" cy="515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910094" y="2555247"/>
            <a:ext cx="7014081" cy="1411210"/>
            <a:chOff x="1783976" y="1477890"/>
            <a:chExt cx="7212360" cy="1539630"/>
          </a:xfrm>
        </p:grpSpPr>
        <p:grpSp>
          <p:nvGrpSpPr>
            <p:cNvPr id="5" name="Group 4"/>
            <p:cNvGrpSpPr/>
            <p:nvPr/>
          </p:nvGrpSpPr>
          <p:grpSpPr>
            <a:xfrm>
              <a:off x="1783976" y="1516684"/>
              <a:ext cx="7196326" cy="1500836"/>
              <a:chOff x="1783976" y="1516684"/>
              <a:chExt cx="7196326" cy="1500836"/>
            </a:xfrm>
            <a:solidFill>
              <a:schemeClr val="accent6">
                <a:lumMod val="20000"/>
                <a:lumOff val="80000"/>
                <a:alpha val="60000"/>
              </a:schemeClr>
            </a:solidFill>
          </p:grpSpPr>
          <p:sp>
            <p:nvSpPr>
              <p:cNvPr id="7" name="Rectangle 6"/>
              <p:cNvSpPr/>
              <p:nvPr/>
            </p:nvSpPr>
            <p:spPr bwMode="auto">
              <a:xfrm>
                <a:off x="1783976" y="1516684"/>
                <a:ext cx="7196326" cy="891236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595872" y="2407920"/>
                <a:ext cx="2384430" cy="60960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4798541" y="2407920"/>
                <a:ext cx="954559" cy="19812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903095" y="1477890"/>
              <a:ext cx="2093241" cy="40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chemeClr val="accent6"/>
                  </a:solidFill>
                  <a:latin typeface="+mn-lt"/>
                </a:rPr>
                <a:t>Multiplexer bit[0]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81814" y="4847453"/>
            <a:ext cx="5213516" cy="1450071"/>
            <a:chOff x="1783976" y="3998259"/>
            <a:chExt cx="5360895" cy="158203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1783976" y="3998259"/>
              <a:ext cx="5360895" cy="1582030"/>
            </a:xfrm>
            <a:prstGeom prst="rect">
              <a:avLst/>
            </a:prstGeom>
            <a:solidFill>
              <a:srgbClr val="EDF5D7">
                <a:alpha val="60000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4945" y="5118624"/>
              <a:ext cx="1709926" cy="436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accent5">
                      <a:lumMod val="75000"/>
                    </a:schemeClr>
                  </a:solidFill>
                  <a:latin typeface="+mn-lt"/>
                </a:rPr>
                <a:t>Decoder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5106" y="4297738"/>
            <a:ext cx="6460224" cy="1999786"/>
            <a:chOff x="502025" y="3398519"/>
            <a:chExt cx="6642846" cy="2181770"/>
          </a:xfrm>
        </p:grpSpPr>
        <p:grpSp>
          <p:nvGrpSpPr>
            <p:cNvPr id="14" name="Group 13"/>
            <p:cNvGrpSpPr/>
            <p:nvPr/>
          </p:nvGrpSpPr>
          <p:grpSpPr>
            <a:xfrm>
              <a:off x="502025" y="3398519"/>
              <a:ext cx="6642846" cy="2181770"/>
              <a:chOff x="502025" y="3398519"/>
              <a:chExt cx="6642846" cy="2181770"/>
            </a:xfrm>
            <a:solidFill>
              <a:srgbClr val="C0E4FF">
                <a:alpha val="60000"/>
              </a:srgbClr>
            </a:solidFill>
          </p:grpSpPr>
          <p:sp>
            <p:nvSpPr>
              <p:cNvPr id="16" name="Rectangle 15"/>
              <p:cNvSpPr/>
              <p:nvPr/>
            </p:nvSpPr>
            <p:spPr bwMode="auto">
              <a:xfrm>
                <a:off x="502025" y="3398519"/>
                <a:ext cx="6642846" cy="599739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02025" y="3998259"/>
                <a:ext cx="1281952" cy="158203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 rot="16200000">
              <a:off x="-248119" y="4173366"/>
              <a:ext cx="1940760" cy="41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2000" b="1" dirty="0" smtClean="0">
                  <a:solidFill>
                    <a:schemeClr val="accent2"/>
                  </a:solidFill>
                  <a:latin typeface="+mn-lt"/>
                </a:rPr>
                <a:t>Write control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10094" y="834023"/>
            <a:ext cx="7014081" cy="1411210"/>
            <a:chOff x="1783976" y="1477890"/>
            <a:chExt cx="7212360" cy="1539630"/>
          </a:xfrm>
        </p:grpSpPr>
        <p:grpSp>
          <p:nvGrpSpPr>
            <p:cNvPr id="20" name="Group 19"/>
            <p:cNvGrpSpPr/>
            <p:nvPr/>
          </p:nvGrpSpPr>
          <p:grpSpPr>
            <a:xfrm>
              <a:off x="1783976" y="1516684"/>
              <a:ext cx="7196326" cy="1500836"/>
              <a:chOff x="1783976" y="1516684"/>
              <a:chExt cx="7196326" cy="1500836"/>
            </a:xfrm>
            <a:solidFill>
              <a:schemeClr val="accent6">
                <a:lumMod val="20000"/>
                <a:lumOff val="80000"/>
                <a:alpha val="60000"/>
              </a:schemeClr>
            </a:solidFill>
          </p:grpSpPr>
          <p:sp>
            <p:nvSpPr>
              <p:cNvPr id="22" name="Rectangle 21"/>
              <p:cNvSpPr/>
              <p:nvPr/>
            </p:nvSpPr>
            <p:spPr bwMode="auto">
              <a:xfrm>
                <a:off x="1783976" y="1516684"/>
                <a:ext cx="7196326" cy="891236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6595872" y="2407920"/>
                <a:ext cx="2384430" cy="60960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4798541" y="2407920"/>
                <a:ext cx="954559" cy="198120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903095" y="1477890"/>
              <a:ext cx="2093241" cy="402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chemeClr val="accent6"/>
                  </a:solidFill>
                  <a:latin typeface="+mn-lt"/>
                </a:rPr>
                <a:t>Multiplexer bit[1]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9167698"/>
      </p:ext>
    </p:extLst>
  </p:cSld>
  <p:clrMapOvr>
    <a:masterClrMapping/>
  </p:clrMapOvr>
  <p:transition advTm="5343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51" x="3438525" y="3473450"/>
          <p14:tracePt t="3759" x="3411538" y="3465513"/>
          <p14:tracePt t="3768" x="3402013" y="3438525"/>
          <p14:tracePt t="3783" x="3330575" y="3349625"/>
          <p14:tracePt t="3799" x="3241675" y="3214688"/>
          <p14:tracePt t="3816" x="3125788" y="3044825"/>
          <p14:tracePt t="3833" x="3044825" y="2911475"/>
          <p14:tracePt t="3849" x="2955925" y="2759075"/>
          <p14:tracePt t="3866" x="2894013" y="2598738"/>
          <p14:tracePt t="3883" x="2857500" y="2446338"/>
          <p14:tracePt t="3899" x="2830513" y="2259013"/>
          <p14:tracePt t="3916" x="2830513" y="2125663"/>
          <p14:tracePt t="3932" x="2830513" y="2017713"/>
          <p14:tracePt t="3949" x="2813050" y="1965325"/>
          <p14:tracePt t="3967" x="2813050" y="1874838"/>
          <p14:tracePt t="3983" x="2813050" y="1830388"/>
          <p14:tracePt t="3999" x="2822575" y="1803400"/>
          <p14:tracePt t="4016" x="2830513" y="1741488"/>
          <p14:tracePt t="4032" x="2840038" y="1679575"/>
          <p14:tracePt t="4049" x="2867025" y="1616075"/>
          <p14:tracePt t="4066" x="2894013" y="1554163"/>
          <p14:tracePt t="4083" x="2938463" y="1465263"/>
          <p14:tracePt t="4099" x="2982913" y="1330325"/>
          <p14:tracePt t="4116" x="3000375" y="1276350"/>
          <p14:tracePt t="4132" x="3017838" y="1214438"/>
          <p14:tracePt t="4149" x="3027363" y="1169988"/>
          <p14:tracePt t="4168" x="3027363" y="1116013"/>
          <p14:tracePt t="4183" x="3036888" y="1098550"/>
          <p14:tracePt t="4199" x="3036888" y="1054100"/>
          <p14:tracePt t="4216" x="3044825" y="1017588"/>
          <p14:tracePt t="4232" x="3044825" y="973138"/>
          <p14:tracePt t="4249" x="3044825" y="911225"/>
          <p14:tracePt t="4266" x="3044825" y="866775"/>
          <p14:tracePt t="4283" x="3044825" y="803275"/>
          <p14:tracePt t="4299" x="3044825" y="785813"/>
          <p14:tracePt t="4316" x="3044825" y="758825"/>
          <p14:tracePt t="4333" x="3054350" y="731838"/>
          <p14:tracePt t="4335" x="3054350" y="723900"/>
          <p14:tracePt t="4350" x="3054350" y="679450"/>
          <p14:tracePt t="4367" x="3071813" y="652463"/>
          <p14:tracePt t="4383" x="3081338" y="625475"/>
          <p14:tracePt t="4399" x="3081338" y="598488"/>
          <p14:tracePt t="4416" x="3081338" y="571500"/>
          <p14:tracePt t="4432" x="3081338" y="544513"/>
          <p14:tracePt t="4449" x="3089275" y="527050"/>
          <p14:tracePt t="4466" x="3089275" y="517525"/>
          <p14:tracePt t="4483" x="3089275" y="490538"/>
          <p14:tracePt t="4499" x="3098800" y="482600"/>
          <p14:tracePt t="4516" x="3098800" y="465138"/>
          <p14:tracePt t="4532" x="3098800" y="446088"/>
          <p14:tracePt t="4549" x="3098800" y="419100"/>
          <p14:tracePt t="4566" x="3098800" y="411163"/>
          <p14:tracePt t="4583" x="3081338" y="393700"/>
          <p14:tracePt t="4616" x="3071813" y="384175"/>
          <p14:tracePt t="4632" x="3054350" y="374650"/>
          <p14:tracePt t="4649" x="3036888" y="347663"/>
          <p14:tracePt t="4666" x="3017838" y="339725"/>
          <p14:tracePt t="4682" x="3009900" y="339725"/>
          <p14:tracePt t="4716" x="2990850" y="339725"/>
          <p14:tracePt t="4732" x="2973388" y="330200"/>
          <p14:tracePt t="4749" x="2938463" y="322263"/>
          <p14:tracePt t="4767" x="2911475" y="303213"/>
          <p14:tracePt t="4783" x="2901950" y="303213"/>
          <p14:tracePt t="4799" x="2874963" y="303213"/>
          <p14:tracePt t="4816" x="2847975" y="303213"/>
          <p14:tracePt t="4833" x="2840038" y="303213"/>
          <p14:tracePt t="4863" x="2822575" y="303213"/>
          <p14:tracePt t="4936" x="2813050" y="303213"/>
          <p14:tracePt t="4943" x="2803525" y="303213"/>
          <p14:tracePt t="4951" x="2803525" y="312738"/>
          <p14:tracePt t="4968" x="2795588" y="312738"/>
          <p14:tracePt t="4983" x="2786063" y="312738"/>
          <p14:tracePt t="5000" x="2786063" y="322263"/>
          <p14:tracePt t="5016" x="2776538" y="322263"/>
          <p14:tracePt t="5033" x="2768600" y="322263"/>
          <p14:tracePt t="5049" x="2759075" y="322263"/>
          <p14:tracePt t="5066" x="2741613" y="330200"/>
          <p14:tracePt t="5083" x="2732088" y="339725"/>
          <p14:tracePt t="5100" x="2724150" y="347663"/>
          <p14:tracePt t="5116" x="2714625" y="357188"/>
          <p14:tracePt t="5133" x="2705100" y="357188"/>
          <p14:tracePt t="5149" x="2697163" y="366713"/>
          <p14:tracePt t="5167" x="2670175" y="384175"/>
          <p14:tracePt t="5184" x="2660650" y="393700"/>
          <p14:tracePt t="5199" x="2652713" y="401638"/>
          <p14:tracePt t="5216" x="2643188" y="411163"/>
          <p14:tracePt t="5232" x="2633663" y="419100"/>
          <p14:tracePt t="5249" x="2625725" y="428625"/>
          <p14:tracePt t="5266" x="2616200" y="428625"/>
          <p14:tracePt t="5283" x="2616200" y="455613"/>
          <p14:tracePt t="5316" x="2616200" y="473075"/>
          <p14:tracePt t="5333" x="2598738" y="482600"/>
          <p14:tracePt t="5350" x="2598738" y="500063"/>
          <p14:tracePt t="5368" x="2589213" y="509588"/>
          <p14:tracePt t="5384" x="2589213" y="527050"/>
          <p14:tracePt t="5399" x="2589213" y="544513"/>
          <p14:tracePt t="5416" x="2589213" y="554038"/>
          <p14:tracePt t="5433" x="2589213" y="561975"/>
          <p14:tracePt t="5449" x="2589213" y="571500"/>
          <p14:tracePt t="5466" x="2589213" y="588963"/>
          <p14:tracePt t="5483" x="2589213" y="615950"/>
          <p14:tracePt t="5499" x="2589213" y="633413"/>
          <p14:tracePt t="5516" x="2589213" y="669925"/>
          <p14:tracePt t="5533" x="2608263" y="696913"/>
          <p14:tracePt t="5549" x="2608263" y="731838"/>
          <p14:tracePt t="5567" x="2616200" y="758825"/>
          <p14:tracePt t="5583" x="2625725" y="785813"/>
          <p14:tracePt t="5599" x="2633663" y="795338"/>
          <p14:tracePt t="5616" x="2643188" y="803275"/>
          <p14:tracePt t="5650" x="2643188" y="812800"/>
          <p14:tracePt t="5666" x="2652713" y="812800"/>
          <p14:tracePt t="5683" x="2670175" y="822325"/>
          <p14:tracePt t="5699" x="2687638" y="830263"/>
          <p14:tracePt t="5716" x="2697163" y="839788"/>
          <p14:tracePt t="5733" x="2705100" y="839788"/>
          <p14:tracePt t="5749" x="2714625" y="857250"/>
          <p14:tracePt t="5766" x="2741613" y="857250"/>
          <p14:tracePt t="5782" x="2741613" y="866775"/>
          <p14:tracePt t="5799" x="2751138" y="866775"/>
          <p14:tracePt t="5815" x="2759075" y="866775"/>
          <p14:tracePt t="5832" x="2776538" y="874713"/>
          <p14:tracePt t="5849" x="2795588" y="874713"/>
          <p14:tracePt t="5866" x="2822575" y="874713"/>
          <p14:tracePt t="5883" x="2840038" y="874713"/>
          <p14:tracePt t="5899" x="2857500" y="884238"/>
          <p14:tracePt t="5915" x="2884488" y="884238"/>
          <p14:tracePt t="5932" x="2901950" y="884238"/>
          <p14:tracePt t="5949" x="2919413" y="884238"/>
          <p14:tracePt t="5965" x="2928938" y="884238"/>
          <p14:tracePt t="5983" x="2955925" y="884238"/>
          <p14:tracePt t="6015" x="2973388" y="884238"/>
          <p14:tracePt t="6032" x="2982913" y="874713"/>
          <p14:tracePt t="6049" x="3000375" y="874713"/>
          <p14:tracePt t="6065" x="3009900" y="866775"/>
          <p14:tracePt t="6082" x="3027363" y="847725"/>
          <p14:tracePt t="6099" x="3036888" y="839788"/>
          <p14:tracePt t="6115" x="3044825" y="830263"/>
          <p14:tracePt t="6132" x="3054350" y="822325"/>
          <p14:tracePt t="6149" x="3054350" y="776288"/>
          <p14:tracePt t="6165" x="3062288" y="741363"/>
          <p14:tracePt t="6184" x="3071813" y="714375"/>
          <p14:tracePt t="6199" x="3081338" y="704850"/>
          <p14:tracePt t="6216" x="3081338" y="687388"/>
          <p14:tracePt t="6233" x="3089275" y="679450"/>
          <p14:tracePt t="6249" x="3089275" y="652463"/>
          <p14:tracePt t="6266" x="3089275" y="642938"/>
          <p14:tracePt t="6283" x="3089275" y="633413"/>
          <p14:tracePt t="6299" x="3089275" y="615950"/>
          <p14:tracePt t="6316" x="3089275" y="608013"/>
          <p14:tracePt t="6333" x="3089275" y="588963"/>
          <p14:tracePt t="6350" x="3081338" y="581025"/>
          <p14:tracePt t="6368" x="3081338" y="571500"/>
          <p14:tracePt t="6383" x="3071813" y="554038"/>
          <p14:tracePt t="6400" x="3054350" y="544513"/>
          <p14:tracePt t="6416" x="3054350" y="536575"/>
          <p14:tracePt t="6433" x="3036888" y="509588"/>
          <p14:tracePt t="6449" x="3017838" y="500063"/>
          <p14:tracePt t="6466" x="3000375" y="490538"/>
          <p14:tracePt t="6483" x="2982913" y="482600"/>
          <p14:tracePt t="6499" x="2965450" y="465138"/>
          <p14:tracePt t="6516" x="2946400" y="465138"/>
          <p14:tracePt t="6533" x="2938463" y="455613"/>
          <p14:tracePt t="6549" x="2928938" y="438150"/>
          <p14:tracePt t="6566" x="2911475" y="428625"/>
          <p14:tracePt t="6584" x="2901950" y="419100"/>
          <p14:tracePt t="6616" x="2894013" y="419100"/>
          <p14:tracePt t="6639" x="2874963" y="411163"/>
          <p14:tracePt t="6651" x="2867025" y="411163"/>
          <p14:tracePt t="6666" x="2857500" y="401638"/>
          <p14:tracePt t="6683" x="2847975" y="401638"/>
          <p14:tracePt t="6703" x="2840038" y="401638"/>
          <p14:tracePt t="6728" x="2830513" y="401638"/>
          <p14:tracePt t="6743" x="2822575" y="401638"/>
          <p14:tracePt t="6752" x="2803525" y="401638"/>
          <p14:tracePt t="6768" x="2786063" y="401638"/>
          <p14:tracePt t="6784" x="2776538" y="401638"/>
          <p14:tracePt t="6799" x="2768600" y="401638"/>
          <p14:tracePt t="6816" x="2759075" y="401638"/>
          <p14:tracePt t="6832" x="2741613" y="401638"/>
          <p14:tracePt t="6849" x="2724150" y="401638"/>
          <p14:tracePt t="6866" x="2705100" y="401638"/>
          <p14:tracePt t="6882" x="2687638" y="411163"/>
          <p14:tracePt t="6899" x="2670175" y="419100"/>
          <p14:tracePt t="6916" x="2652713" y="419100"/>
          <p14:tracePt t="6952" x="2652713" y="428625"/>
          <p14:tracePt t="6976" x="2643188" y="428625"/>
          <p14:tracePt t="6985" x="2643188" y="446088"/>
          <p14:tracePt t="7007" x="2633663" y="446088"/>
          <p14:tracePt t="7023" x="2633663" y="455613"/>
          <p14:tracePt t="7048" x="2625725" y="455613"/>
          <p14:tracePt t="7056" x="2625725" y="465138"/>
          <p14:tracePt t="7072" x="2625725" y="473075"/>
          <p14:tracePt t="7083" x="2616200" y="482600"/>
          <p14:tracePt t="7103" x="2616200" y="490538"/>
          <p14:tracePt t="7128" x="2616200" y="500063"/>
          <p14:tracePt t="7144" x="2608263" y="500063"/>
          <p14:tracePt t="7152" x="2608263" y="509588"/>
          <p14:tracePt t="7168" x="2608263" y="527050"/>
          <p14:tracePt t="7185" x="2608263" y="536575"/>
          <p14:tracePt t="7208" x="2608263" y="544513"/>
          <p14:tracePt t="7224" x="2608263" y="554038"/>
          <p14:tracePt t="7233" x="2608263" y="561975"/>
          <p14:tracePt t="7249" x="2608263" y="571500"/>
          <p14:tracePt t="7266" x="2608263" y="598488"/>
          <p14:tracePt t="7283" x="2608263" y="615950"/>
          <p14:tracePt t="7299" x="2608263" y="633413"/>
          <p14:tracePt t="7316" x="2608263" y="642938"/>
          <p14:tracePt t="7333" x="2616200" y="669925"/>
          <p14:tracePt t="7336" x="2616200" y="679450"/>
          <p14:tracePt t="7352" x="2616200" y="687388"/>
          <p14:tracePt t="7368" x="2616200" y="696913"/>
          <p14:tracePt t="7385" x="2625725" y="696913"/>
          <p14:tracePt t="7400" x="2625725" y="704850"/>
          <p14:tracePt t="7416" x="2625725" y="714375"/>
          <p14:tracePt t="7433" x="2633663" y="723900"/>
          <p14:tracePt t="7449" x="2633663" y="731838"/>
          <p14:tracePt t="7466" x="2633663" y="750888"/>
          <p14:tracePt t="7483" x="2643188" y="750888"/>
          <p14:tracePt t="7499" x="2643188" y="758825"/>
          <p14:tracePt t="7516" x="2660650" y="758825"/>
          <p14:tracePt t="7551" x="2670175" y="768350"/>
          <p14:tracePt t="7568" x="2679700" y="768350"/>
          <p14:tracePt t="7575" x="2679700" y="776288"/>
          <p14:tracePt t="7586" x="2687638" y="776288"/>
          <p14:tracePt t="7600" x="2697163" y="785813"/>
          <p14:tracePt t="7616" x="2714625" y="785813"/>
          <p14:tracePt t="7633" x="2732088" y="785813"/>
          <p14:tracePt t="7650" x="2741613" y="785813"/>
          <p14:tracePt t="7666" x="2751138" y="785813"/>
          <p14:tracePt t="7683" x="2759075" y="785813"/>
          <p14:tracePt t="7699" x="2768600" y="785813"/>
          <p14:tracePt t="7716" x="2776538" y="785813"/>
          <p14:tracePt t="7733" x="2795588" y="785813"/>
          <p14:tracePt t="7749" x="2822575" y="785813"/>
          <p14:tracePt t="7768" x="2847975" y="785813"/>
          <p14:tracePt t="7783" x="2857500" y="785813"/>
          <p14:tracePt t="7800" x="2884488" y="785813"/>
          <p14:tracePt t="7816" x="2894013" y="785813"/>
          <p14:tracePt t="7833" x="2901950" y="785813"/>
          <p14:tracePt t="7850" x="2911475" y="785813"/>
          <p14:tracePt t="7866" x="2911475" y="776288"/>
          <p14:tracePt t="7883" x="2928938" y="768350"/>
          <p14:tracePt t="7900" x="2938463" y="768350"/>
          <p14:tracePt t="7916" x="2955925" y="758825"/>
          <p14:tracePt t="7949" x="2965450" y="731838"/>
          <p14:tracePt t="7967" x="2982913" y="723900"/>
          <p14:tracePt t="7984" x="2990850" y="714375"/>
          <p14:tracePt t="8016" x="2990850" y="704850"/>
          <p14:tracePt t="8033" x="3000375" y="696913"/>
          <p14:tracePt t="8049" x="3000375" y="687388"/>
          <p14:tracePt t="8066" x="3009900" y="679450"/>
          <p14:tracePt t="8083" x="3027363" y="660400"/>
          <p14:tracePt t="8100" x="3027363" y="652463"/>
          <p14:tracePt t="8116" x="3036888" y="652463"/>
          <p14:tracePt t="8133" x="3036888" y="642938"/>
          <p14:tracePt t="8150" x="3036888" y="625475"/>
          <p14:tracePt t="8167" x="3036888" y="615950"/>
          <p14:tracePt t="8184" x="3036888" y="588963"/>
          <p14:tracePt t="8200" x="3036888" y="581025"/>
          <p14:tracePt t="8216" x="3036888" y="571500"/>
          <p14:tracePt t="8233" x="3036888" y="561975"/>
          <p14:tracePt t="8249" x="3036888" y="554038"/>
          <p14:tracePt t="8266" x="3036888" y="544513"/>
          <p14:tracePt t="8283" x="3036888" y="517525"/>
          <p14:tracePt t="8300" x="3036888" y="509588"/>
          <p14:tracePt t="8316" x="3036888" y="500063"/>
          <p14:tracePt t="8333" x="3017838" y="490538"/>
          <p14:tracePt t="8336" x="3017838" y="482600"/>
          <p14:tracePt t="8350" x="3009900" y="482600"/>
          <p14:tracePt t="8366" x="3009900" y="473075"/>
          <p14:tracePt t="8400" x="3000375" y="465138"/>
          <p14:tracePt t="8432" x="3000375" y="455613"/>
          <p14:tracePt t="8440" x="2990850" y="455613"/>
          <p14:tracePt t="8456" x="2990850" y="438150"/>
          <p14:tracePt t="8472" x="2982913" y="438150"/>
          <p14:tracePt t="8536" x="2982913" y="428625"/>
          <p14:tracePt t="8576" x="2973388" y="428625"/>
          <p14:tracePt t="8600" x="2973388" y="419100"/>
          <p14:tracePt t="8608" x="2965450" y="419100"/>
          <p14:tracePt t="8704" x="2946400" y="419100"/>
          <p14:tracePt t="8720" x="2946400" y="411163"/>
          <p14:tracePt t="8728" x="2938463" y="411163"/>
          <p14:tracePt t="8752" x="2928938" y="411163"/>
          <p14:tracePt t="8768" x="2919413" y="401638"/>
          <p14:tracePt t="8776" x="2911475" y="401638"/>
          <p14:tracePt t="8792" x="2911475" y="393700"/>
          <p14:tracePt t="8801" x="2901950" y="393700"/>
          <p14:tracePt t="8817" x="2894013" y="393700"/>
          <p14:tracePt t="8834" x="2874963" y="384175"/>
          <p14:tracePt t="8850" x="2867025" y="384175"/>
          <p14:tracePt t="8888" x="2857500" y="366713"/>
          <p14:tracePt t="8928" x="2847975" y="366713"/>
          <p14:tracePt t="8959" x="2840038" y="366713"/>
          <p14:tracePt t="8975" x="2830513" y="366713"/>
          <p14:tracePt t="8984" x="2822575" y="357188"/>
          <p14:tracePt t="8992" x="2803525" y="357188"/>
          <p14:tracePt t="9016" x="2795588" y="357188"/>
          <p14:tracePt t="9032" x="2786063" y="347663"/>
          <p14:tracePt t="9056" x="2776538" y="347663"/>
          <p14:tracePt t="9104" x="2768600" y="347663"/>
          <p14:tracePt t="9136" x="2759075" y="347663"/>
          <p14:tracePt t="9144" x="2751138" y="347663"/>
          <p14:tracePt t="9168" x="2741613" y="347663"/>
          <p14:tracePt t="9192" x="2724150" y="347663"/>
          <p14:tracePt t="9216" x="2714625" y="347663"/>
          <p14:tracePt t="9256" x="2705100" y="347663"/>
          <p14:tracePt t="9288" x="2697163" y="347663"/>
          <p14:tracePt t="9311" x="2687638" y="347663"/>
          <p14:tracePt t="9360" x="2679700" y="347663"/>
          <p14:tracePt t="9368" x="2679700" y="357188"/>
          <p14:tracePt t="9400" x="2670175" y="357188"/>
          <p14:tracePt t="9408" x="2670175" y="374650"/>
          <p14:tracePt t="9424" x="2670175" y="384175"/>
          <p14:tracePt t="9433" x="2670175" y="393700"/>
          <p14:tracePt t="9450" x="2652713" y="401638"/>
          <p14:tracePt t="9466" x="2643188" y="438150"/>
          <p14:tracePt t="9483" x="2643188" y="465138"/>
          <p14:tracePt t="9500" x="2643188" y="527050"/>
          <p14:tracePt t="9516" x="2643188" y="544513"/>
          <p14:tracePt t="9533" x="2643188" y="561975"/>
          <p14:tracePt t="9656" x="2643188" y="571500"/>
          <p14:tracePt t="9680" x="2643188" y="588963"/>
          <p14:tracePt t="9704" x="2643188" y="598488"/>
          <p14:tracePt t="9720" x="2643188" y="608013"/>
          <p14:tracePt t="9744" x="2643188" y="615950"/>
          <p14:tracePt t="9768" x="2643188" y="625475"/>
          <p14:tracePt t="9776" x="2643188" y="633413"/>
          <p14:tracePt t="9785" x="2633663" y="633413"/>
          <p14:tracePt t="9800" x="2633663" y="652463"/>
          <p14:tracePt t="9817" x="2625725" y="669925"/>
          <p14:tracePt t="9833" x="2625725" y="687388"/>
          <p14:tracePt t="9850" x="2616200" y="687388"/>
          <p14:tracePt t="9866" x="2616200" y="696913"/>
          <p14:tracePt t="9883" x="2608263" y="696913"/>
          <p14:tracePt t="9912" x="2589213" y="696913"/>
          <p14:tracePt t="9944" x="2581275" y="696913"/>
          <p14:tracePt t="9952" x="2581275" y="704850"/>
          <p14:tracePt t="9976" x="2571750" y="704850"/>
          <p14:tracePt t="9985" x="2562225" y="704850"/>
          <p14:tracePt t="10000" x="2554288" y="704850"/>
          <p14:tracePt t="10008" x="2544763" y="704850"/>
          <p14:tracePt t="10024" x="2536825" y="704850"/>
          <p14:tracePt t="10033" x="2517775" y="704850"/>
          <p14:tracePt t="10050" x="2509838" y="704850"/>
          <p14:tracePt t="10067" x="2490788" y="704850"/>
          <p14:tracePt t="10084" x="2490788" y="714375"/>
          <p14:tracePt t="10116" x="2482850" y="714375"/>
          <p14:tracePt t="10424" x="2490788" y="714375"/>
          <p14:tracePt t="10432" x="2490788" y="723900"/>
          <p14:tracePt t="10464" x="2500313" y="723900"/>
          <p14:tracePt t="10496" x="2509838" y="741363"/>
          <p14:tracePt t="10521" x="2527300" y="750888"/>
          <p14:tracePt t="10560" x="2536825" y="758825"/>
          <p14:tracePt t="10649" x="2544763" y="768350"/>
          <p14:tracePt t="10656" x="2554288" y="768350"/>
          <p14:tracePt t="10672" x="2562225" y="776288"/>
          <p14:tracePt t="10683" x="2571750" y="776288"/>
          <p14:tracePt t="10704" x="2581275" y="785813"/>
          <p14:tracePt t="10760" x="2598738" y="785813"/>
          <p14:tracePt t="10792" x="2608263" y="785813"/>
          <p14:tracePt t="10824" x="2616200" y="785813"/>
          <p14:tracePt t="10864" x="2625725" y="785813"/>
          <p14:tracePt t="11592" x="2633663" y="785813"/>
          <p14:tracePt t="32916" x="2670175" y="776288"/>
          <p14:tracePt t="32924" x="2705100" y="758825"/>
          <p14:tracePt t="32936" x="2751138" y="758825"/>
          <p14:tracePt t="32953" x="2857500" y="758825"/>
          <p14:tracePt t="32969" x="2919413" y="776288"/>
          <p14:tracePt t="32986" x="2965450" y="822325"/>
          <p14:tracePt t="33003" x="3017838" y="893763"/>
          <p14:tracePt t="33020" x="3187700" y="1054100"/>
          <p14:tracePt t="33036" x="3205163" y="1089025"/>
          <p14:tracePt t="33053" x="3330575" y="1169988"/>
          <p14:tracePt t="33069" x="3490913" y="1268413"/>
          <p14:tracePt t="33087" x="3643313" y="1339850"/>
          <p14:tracePt t="33103" x="3884613" y="1509713"/>
          <p14:tracePt t="33119" x="4259263" y="1724025"/>
          <p14:tracePt t="33136" x="4276725" y="1741488"/>
          <p14:tracePt t="33153" x="4394200" y="1812925"/>
          <p14:tracePt t="33169" x="4537075" y="1911350"/>
          <p14:tracePt t="33186" x="4679950" y="1955800"/>
          <p14:tracePt t="33204" x="5081588" y="2160588"/>
          <p14:tracePt t="33220" x="5295900" y="2259013"/>
          <p14:tracePt t="33236" x="5349875" y="2303463"/>
          <p14:tracePt t="33253" x="5357813" y="2312988"/>
          <p14:tracePt t="33270" x="5518150" y="2393950"/>
          <p14:tracePt t="33287" x="5670550" y="2465388"/>
          <p14:tracePt t="33303" x="5803900" y="2527300"/>
          <p14:tracePt t="33319" x="6018213" y="2616200"/>
          <p14:tracePt t="33337" x="6170613" y="2670175"/>
          <p14:tracePt t="33353" x="6384925" y="2759075"/>
          <p14:tracePt t="33369" x="6589713" y="2849563"/>
          <p14:tracePt t="33386" x="6796088" y="2921000"/>
          <p14:tracePt t="33404" x="7072313" y="2965450"/>
          <p14:tracePt t="33420" x="7224713" y="2982913"/>
          <p14:tracePt t="33436" x="7296150" y="2973388"/>
          <p14:tracePt t="33453" x="7340600" y="2901950"/>
          <p14:tracePt t="33470" x="7483475" y="2928938"/>
          <p14:tracePt t="33487" x="7653338" y="2955925"/>
          <p14:tracePt t="33503" x="7804150" y="2973388"/>
          <p14:tracePt t="33519" x="7929563" y="2982913"/>
          <p14:tracePt t="33536" x="8081963" y="3009900"/>
          <p14:tracePt t="33553" x="8242300" y="3044825"/>
          <p14:tracePt t="33569" x="8331200" y="3071813"/>
          <p14:tracePt t="33586" x="8412163" y="3071813"/>
          <p14:tracePt t="33604" x="8466138" y="3081338"/>
          <p14:tracePt t="33620" x="8493125" y="3081338"/>
          <p14:tracePt t="33636" x="8501063" y="3081338"/>
          <p14:tracePt t="33654" x="8518525" y="3081338"/>
          <p14:tracePt t="33670" x="8528050" y="3081338"/>
          <p14:tracePt t="33686" x="8537575" y="3081338"/>
          <p14:tracePt t="33703" x="8564563" y="3081338"/>
          <p14:tracePt t="33719" x="8582025" y="3089275"/>
          <p14:tracePt t="33736" x="8599488" y="3089275"/>
          <p14:tracePt t="33753" x="8643938" y="3089275"/>
          <p14:tracePt t="33770" x="8680450" y="3089275"/>
          <p14:tracePt t="33786" x="8707438" y="3089275"/>
          <p14:tracePt t="33804" x="8751888" y="3089275"/>
          <p14:tracePt t="33820" x="8769350" y="3089275"/>
          <p14:tracePt t="33837" x="8804275" y="3081338"/>
          <p14:tracePt t="33853" x="8823325" y="3071813"/>
          <p14:tracePt t="33869" x="8858250" y="3063875"/>
          <p14:tracePt t="33886" x="8867775" y="3036888"/>
          <p14:tracePt t="33903" x="8885238" y="3027363"/>
          <p14:tracePt t="33919" x="8894763" y="3017838"/>
          <p14:tracePt t="33936" x="8894763" y="3009900"/>
          <p14:tracePt t="33953" x="8921750" y="3009900"/>
          <p14:tracePt t="33969" x="8929688" y="2992438"/>
          <p14:tracePt t="33986" x="8939213" y="2965450"/>
          <p14:tracePt t="34003" x="8947150" y="2938463"/>
          <p14:tracePt t="34020" x="8956675" y="2901950"/>
          <p14:tracePt t="34036" x="8956675" y="2884488"/>
          <p14:tracePt t="34053" x="8947150" y="2849563"/>
          <p14:tracePt t="34069" x="8947150" y="2830513"/>
          <p14:tracePt t="34087" x="8947150" y="2803525"/>
          <p14:tracePt t="34104" x="8947150" y="2741613"/>
          <p14:tracePt t="34120" x="8947150" y="2697163"/>
          <p14:tracePt t="34136" x="8939213" y="2679700"/>
          <p14:tracePt t="34153" x="8939213" y="2652713"/>
          <p14:tracePt t="34169" x="8939213" y="2625725"/>
          <p14:tracePt t="34186" x="8929688" y="2598738"/>
          <p14:tracePt t="34203" x="8921750" y="2581275"/>
          <p14:tracePt t="34219" x="8921750" y="2571750"/>
          <p14:tracePt t="34236" x="8902700" y="2554288"/>
          <p14:tracePt t="34253" x="8885238" y="2544763"/>
          <p14:tracePt t="34286" x="8875713" y="2544763"/>
          <p14:tracePt t="34303" x="8858250" y="2544763"/>
          <p14:tracePt t="34319" x="8831263" y="2544763"/>
          <p14:tracePt t="34336" x="8813800" y="2544763"/>
          <p14:tracePt t="34353" x="8796338" y="2544763"/>
          <p14:tracePt t="34369" x="8732838" y="2517775"/>
          <p14:tracePt t="34386" x="8707438" y="2517775"/>
          <p14:tracePt t="34404" x="8616950" y="2482850"/>
          <p14:tracePt t="34421" x="8582025" y="2482850"/>
          <p14:tracePt t="34436" x="8564563" y="2482850"/>
          <p14:tracePt t="34453" x="8555038" y="2482850"/>
          <p14:tracePt t="34470" x="8545513" y="2492375"/>
          <p14:tracePt t="34486" x="8518525" y="2509838"/>
          <p14:tracePt t="34503" x="8510588" y="2517775"/>
          <p14:tracePt t="34519" x="8493125" y="2536825"/>
          <p14:tracePt t="34536" x="8483600" y="2544763"/>
          <p14:tracePt t="34553" x="8483600" y="2563813"/>
          <p14:tracePt t="34570" x="8483600" y="2581275"/>
          <p14:tracePt t="34586" x="8474075" y="2608263"/>
          <p14:tracePt t="34603" x="8474075" y="2625725"/>
          <p14:tracePt t="34620" x="8466138" y="2670175"/>
          <p14:tracePt t="34637" x="8466138" y="2687638"/>
          <p14:tracePt t="34654" x="8447088" y="2732088"/>
          <p14:tracePt t="34670" x="8447088" y="2768600"/>
          <p14:tracePt t="34686" x="8447088" y="2786063"/>
          <p14:tracePt t="34703" x="8447088" y="2803525"/>
          <p14:tracePt t="34719" x="8447088" y="2822575"/>
          <p14:tracePt t="34736" x="8474075" y="2830513"/>
          <p14:tracePt t="34753" x="8493125" y="2857500"/>
          <p14:tracePt t="34770" x="8537575" y="2884488"/>
          <p14:tracePt t="34786" x="8599488" y="2894013"/>
          <p14:tracePt t="34805" x="8653463" y="2901950"/>
          <p14:tracePt t="34820" x="8680450" y="2901950"/>
          <p14:tracePt t="34861" x="8680450" y="2911475"/>
          <p14:tracePt t="34870" x="8670925" y="2911475"/>
          <p14:tracePt t="34886" x="8653463" y="2938463"/>
          <p14:tracePt t="34903" x="8599488" y="2955925"/>
          <p14:tracePt t="34919" x="8528050" y="3009900"/>
          <p14:tracePt t="34936" x="8447088" y="3063875"/>
          <p14:tracePt t="34953" x="8350250" y="3108325"/>
          <p14:tracePt t="34969" x="8269288" y="3135313"/>
          <p14:tracePt t="34986" x="8170863" y="3206750"/>
          <p14:tracePt t="35003" x="8108950" y="3232150"/>
          <p14:tracePt t="35021" x="8045450" y="3251200"/>
          <p14:tracePt t="35036" x="8010525" y="3286125"/>
          <p14:tracePt t="35053" x="7974013" y="3295650"/>
          <p14:tracePt t="35070" x="7939088" y="3303588"/>
          <p14:tracePt t="35086" x="7912100" y="3303588"/>
          <p14:tracePt t="35103" x="7885113" y="3330575"/>
          <p14:tracePt t="35119" x="7840663" y="3340100"/>
          <p14:tracePt t="35136" x="7804150" y="3349625"/>
          <p14:tracePt t="35153" x="7751763" y="3349625"/>
          <p14:tracePt t="35170" x="7661275" y="3367088"/>
          <p14:tracePt t="35186" x="7599363" y="3375025"/>
          <p14:tracePt t="35204" x="7500938" y="3384550"/>
          <p14:tracePt t="35221" x="7375525" y="3384550"/>
          <p14:tracePt t="35237" x="7161213" y="3384550"/>
          <p14:tracePt t="35253" x="7054850" y="3384550"/>
          <p14:tracePt t="35270" x="6929438" y="3384550"/>
          <p14:tracePt t="35286" x="6813550" y="3384550"/>
          <p14:tracePt t="35303" x="6680200" y="3384550"/>
          <p14:tracePt t="35320" x="6545263" y="3384550"/>
          <p14:tracePt t="35336" x="6402388" y="3384550"/>
          <p14:tracePt t="35353" x="6286500" y="3384550"/>
          <p14:tracePt t="35370" x="6224588" y="3384550"/>
          <p14:tracePt t="35386" x="6207125" y="3367088"/>
          <p14:tracePt t="35402" x="6232525" y="3384550"/>
          <p14:tracePt t="35419" x="6224588" y="3384550"/>
          <p14:tracePt t="35436" x="6188075" y="3375025"/>
          <p14:tracePt t="35453" x="6143625" y="3357563"/>
          <p14:tracePt t="35470" x="6126163" y="3375025"/>
          <p14:tracePt t="35486" x="6054725" y="3367088"/>
          <p14:tracePt t="35503" x="5973763" y="3357563"/>
          <p14:tracePt t="35520" x="5911850" y="3340100"/>
          <p14:tracePt t="35536" x="5840413" y="3330575"/>
          <p14:tracePt t="35553" x="5724525" y="3286125"/>
          <p14:tracePt t="35569" x="5680075" y="3286125"/>
          <p14:tracePt t="35586" x="5581650" y="3268663"/>
          <p14:tracePt t="35603" x="5500688" y="3259138"/>
          <p14:tracePt t="35621" x="5375275" y="3232150"/>
          <p14:tracePt t="35636" x="5278438" y="3224213"/>
          <p14:tracePt t="35653" x="5180013" y="3206750"/>
          <p14:tracePt t="35670" x="5089525" y="3197225"/>
          <p14:tracePt t="35686" x="5037138" y="3179763"/>
          <p14:tracePt t="35703" x="4921250" y="3160713"/>
          <p14:tracePt t="35720" x="4751388" y="3116263"/>
          <p14:tracePt t="35736" x="4589463" y="3071813"/>
          <p14:tracePt t="35753" x="4367213" y="3036888"/>
          <p14:tracePt t="35770" x="4187825" y="3000375"/>
          <p14:tracePt t="35786" x="4027488" y="2973388"/>
          <p14:tracePt t="35803" x="3840163" y="2938463"/>
          <p14:tracePt t="35821" x="3544888" y="2884488"/>
          <p14:tracePt t="35837" x="3394075" y="2874963"/>
          <p14:tracePt t="35853" x="3295650" y="2874963"/>
          <p14:tracePt t="35870" x="3205163" y="2874963"/>
          <p14:tracePt t="35886" x="3116263" y="2849563"/>
          <p14:tracePt t="35903" x="3017838" y="2830513"/>
          <p14:tracePt t="35920" x="2928938" y="2822575"/>
          <p14:tracePt t="35936" x="2803525" y="2803525"/>
          <p14:tracePt t="35953" x="2705100" y="2803525"/>
          <p14:tracePt t="35970" x="2616200" y="2803525"/>
          <p14:tracePt t="35986" x="2536825" y="2803525"/>
          <p14:tracePt t="36003" x="2446338" y="2803525"/>
          <p14:tracePt t="36020" x="2295525" y="2803525"/>
          <p14:tracePt t="36037" x="2197100" y="2813050"/>
          <p14:tracePt t="36053" x="2108200" y="2822575"/>
          <p14:tracePt t="36070" x="2009775" y="2822575"/>
          <p14:tracePt t="36087" x="1928813" y="2822575"/>
          <p14:tracePt t="36103" x="1830388" y="2849563"/>
          <p14:tracePt t="36120" x="1741488" y="2857500"/>
          <p14:tracePt t="36136" x="1679575" y="2874963"/>
          <p14:tracePt t="36153" x="1633538" y="2884488"/>
          <p14:tracePt t="36170" x="1598613" y="2884488"/>
          <p14:tracePt t="36186" x="1581150" y="2894013"/>
          <p14:tracePt t="36203" x="1554163" y="2901950"/>
          <p14:tracePt t="36220" x="1509713" y="2921000"/>
          <p14:tracePt t="36237" x="1473200" y="2938463"/>
          <p14:tracePt t="36253" x="1438275" y="2955925"/>
          <p14:tracePt t="36270" x="1393825" y="2965450"/>
          <p14:tracePt t="36286" x="1366838" y="3000375"/>
          <p14:tracePt t="36303" x="1330325" y="3017838"/>
          <p14:tracePt t="36320" x="1268413" y="3063875"/>
          <p14:tracePt t="36336" x="1231900" y="3098800"/>
          <p14:tracePt t="36353" x="1187450" y="3135313"/>
          <p14:tracePt t="36370" x="1143000" y="3152775"/>
          <p14:tracePt t="36386" x="1108075" y="3187700"/>
          <p14:tracePt t="36404" x="1036638" y="3251200"/>
          <p14:tracePt t="36421" x="1017588" y="3295650"/>
          <p14:tracePt t="36437" x="982663" y="3322638"/>
          <p14:tracePt t="36453" x="955675" y="3375025"/>
          <p14:tracePt t="36470" x="911225" y="3411538"/>
          <p14:tracePt t="36486" x="884238" y="3446463"/>
          <p14:tracePt t="36503" x="866775" y="3482975"/>
          <p14:tracePt t="36520" x="857250" y="3517900"/>
          <p14:tracePt t="36536" x="847725" y="3554413"/>
          <p14:tracePt t="36553" x="830263" y="3598863"/>
          <p14:tracePt t="36570" x="830263" y="3670300"/>
          <p14:tracePt t="36586" x="822325" y="3733800"/>
          <p14:tracePt t="36603" x="803275" y="3786188"/>
          <p14:tracePt t="36621" x="795338" y="3840163"/>
          <p14:tracePt t="36637" x="795338" y="3857625"/>
          <p14:tracePt t="36653" x="795338" y="3902075"/>
          <p14:tracePt t="36670" x="822325" y="3938588"/>
          <p14:tracePt t="36686" x="847725" y="3965575"/>
          <p14:tracePt t="36703" x="901700" y="4000500"/>
          <p14:tracePt t="36720" x="946150" y="4027488"/>
          <p14:tracePt t="36736" x="990600" y="4054475"/>
          <p14:tracePt t="36753" x="1027113" y="4071938"/>
          <p14:tracePt t="36771" x="1089025" y="4098925"/>
          <p14:tracePt t="36787" x="1125538" y="4108450"/>
          <p14:tracePt t="36803" x="1179513" y="4143375"/>
          <p14:tracePt t="36821" x="1303338" y="4214813"/>
          <p14:tracePt t="36837" x="1384300" y="4241800"/>
          <p14:tracePt t="36853" x="1473200" y="4251325"/>
          <p14:tracePt t="36870" x="1571625" y="4268788"/>
          <p14:tracePt t="36886" x="1724025" y="4268788"/>
          <p14:tracePt t="36903" x="1911350" y="4268788"/>
          <p14:tracePt t="36920" x="2054225" y="4268788"/>
          <p14:tracePt t="36936" x="2197100" y="4268788"/>
          <p14:tracePt t="36953" x="2339975" y="4268788"/>
          <p14:tracePt t="36970" x="2473325" y="4268788"/>
          <p14:tracePt t="36986" x="2589213" y="4268788"/>
          <p14:tracePt t="37003" x="2724150" y="4268788"/>
          <p14:tracePt t="37021" x="2946400" y="4268788"/>
          <p14:tracePt t="37037" x="3089275" y="4268788"/>
          <p14:tracePt t="37053" x="3276600" y="4278313"/>
          <p14:tracePt t="37070" x="3455988" y="4278313"/>
          <p14:tracePt t="37087" x="3751263" y="4278313"/>
          <p14:tracePt t="37103" x="3956050" y="4278313"/>
          <p14:tracePt t="37120" x="4197350" y="4278313"/>
          <p14:tracePt t="37136" x="4394200" y="4278313"/>
          <p14:tracePt t="37153" x="4616450" y="4278313"/>
          <p14:tracePt t="37170" x="4795838" y="4278313"/>
          <p14:tracePt t="37187" x="4946650" y="4278313"/>
          <p14:tracePt t="37203" x="5089525" y="4278313"/>
          <p14:tracePt t="37221" x="5313363" y="4278313"/>
          <p14:tracePt t="37237" x="5446713" y="4278313"/>
          <p14:tracePt t="37253" x="5554663" y="4278313"/>
          <p14:tracePt t="37270" x="5680075" y="4278313"/>
          <p14:tracePt t="37286" x="5778500" y="4278313"/>
          <p14:tracePt t="37303" x="5822950" y="4268788"/>
          <p14:tracePt t="37320" x="5867400" y="4251325"/>
          <p14:tracePt t="37337" x="5902325" y="4241800"/>
          <p14:tracePt t="37353" x="5938838" y="4233863"/>
          <p14:tracePt t="37370" x="5956300" y="4224338"/>
          <p14:tracePt t="37386" x="5973763" y="4214813"/>
          <p14:tracePt t="37403" x="6037263" y="4214813"/>
          <p14:tracePt t="37421" x="6116638" y="4214813"/>
          <p14:tracePt t="37437" x="6170613" y="4214813"/>
          <p14:tracePt t="37453" x="6224588" y="4197350"/>
          <p14:tracePt t="37470" x="6286500" y="4170363"/>
          <p14:tracePt t="37486" x="6313488" y="4152900"/>
          <p14:tracePt t="37503" x="6330950" y="4152900"/>
          <p14:tracePt t="37520" x="6340475" y="4152900"/>
          <p14:tracePt t="37553" x="6340475" y="4143375"/>
          <p14:tracePt t="37661" x="6330950" y="4143375"/>
          <p14:tracePt t="37701" x="6323013" y="4143375"/>
          <p14:tracePt t="37708" x="6303963" y="4152900"/>
          <p14:tracePt t="37719" x="6296025" y="4152900"/>
          <p14:tracePt t="37736" x="6278563" y="4162425"/>
          <p14:tracePt t="37753" x="6242050" y="4224338"/>
          <p14:tracePt t="37769" x="6197600" y="4278313"/>
          <p14:tracePt t="38221" x="6188075" y="4278313"/>
          <p14:tracePt t="38229" x="6161088" y="4278313"/>
          <p14:tracePt t="38238" x="6153150" y="4278313"/>
          <p14:tracePt t="38253" x="6126163" y="4268788"/>
          <p14:tracePt t="38271" x="6116638" y="4259263"/>
          <p14:tracePt t="38287" x="6089650" y="4259263"/>
          <p14:tracePt t="38303" x="6072188" y="4251325"/>
          <p14:tracePt t="38336" x="6064250" y="4241800"/>
          <p14:tracePt t="38357" x="6054725" y="4241800"/>
          <p14:tracePt t="38381" x="6045200" y="4233863"/>
          <p14:tracePt t="38389" x="6027738" y="4233863"/>
          <p14:tracePt t="38406" x="6018213" y="4233863"/>
          <p14:tracePt t="38429" x="6018213" y="4214813"/>
          <p14:tracePt t="38438" x="6018213" y="4206875"/>
          <p14:tracePt t="38454" x="6010275" y="4197350"/>
          <p14:tracePt t="38509" x="6010275" y="4187825"/>
          <p14:tracePt t="38677" x="6000750" y="4187825"/>
          <p14:tracePt t="38685" x="5992813" y="4187825"/>
          <p14:tracePt t="38693" x="5983288" y="4187825"/>
          <p14:tracePt t="38703" x="5973763" y="4187825"/>
          <p14:tracePt t="38720" x="5911850" y="4187825"/>
          <p14:tracePt t="38737" x="5840413" y="4197350"/>
          <p14:tracePt t="38753" x="5715000" y="4197350"/>
          <p14:tracePt t="38770" x="5635625" y="4214813"/>
          <p14:tracePt t="38787" x="5572125" y="4233863"/>
          <p14:tracePt t="38803" x="5510213" y="4233863"/>
          <p14:tracePt t="38821" x="5492750" y="4251325"/>
          <p14:tracePt t="38838" x="5483225" y="4259263"/>
          <p14:tracePt t="38853" x="5473700" y="4268788"/>
          <p14:tracePt t="38870" x="5465763" y="4286250"/>
          <p14:tracePt t="38887" x="5456238" y="4305300"/>
          <p14:tracePt t="38903" x="5438775" y="4305300"/>
          <p14:tracePt t="38920" x="5429250" y="4313238"/>
          <p14:tracePt t="38937" x="5411788" y="4330700"/>
          <p14:tracePt t="38953" x="5375275" y="4357688"/>
          <p14:tracePt t="38970" x="5330825" y="4384675"/>
          <p14:tracePt t="38987" x="5251450" y="4448175"/>
          <p14:tracePt t="39003" x="5224463" y="4483100"/>
          <p14:tracePt t="39245" x="5224463" y="4492625"/>
          <p14:tracePt t="39253" x="5214938" y="4500563"/>
          <p14:tracePt t="39261" x="5232400" y="4537075"/>
          <p14:tracePt t="39270" x="5232400" y="4545013"/>
          <p14:tracePt t="39287" x="5197475" y="4591050"/>
          <p14:tracePt t="39303" x="5197475" y="4635500"/>
          <p14:tracePt t="39320" x="5197475" y="4643438"/>
          <p14:tracePt t="39337" x="5143500" y="4652963"/>
          <p14:tracePt t="39354" x="5089525" y="4652963"/>
          <p14:tracePt t="39370" x="5010150" y="4652963"/>
          <p14:tracePt t="39387" x="4938713" y="4670425"/>
          <p14:tracePt t="39404" x="4840288" y="4670425"/>
          <p14:tracePt t="39421" x="4643438" y="4670425"/>
          <p14:tracePt t="39438" x="4510088" y="4679950"/>
          <p14:tracePt t="39454" x="4402138" y="4679950"/>
          <p14:tracePt t="39470" x="4303713" y="4679950"/>
          <p14:tracePt t="39486" x="4205288" y="4679950"/>
          <p14:tracePt t="39503" x="4143375" y="4662488"/>
          <p14:tracePt t="39520" x="4081463" y="4652963"/>
          <p14:tracePt t="39537" x="4054475" y="4652963"/>
          <p14:tracePt t="39553" x="4010025" y="4643438"/>
          <p14:tracePt t="39570" x="3965575" y="4643438"/>
          <p14:tracePt t="39587" x="3894138" y="4643438"/>
          <p14:tracePt t="39603" x="3822700" y="4625975"/>
          <p14:tracePt t="39622" x="3697288" y="4616450"/>
          <p14:tracePt t="39638" x="3643313" y="4616450"/>
          <p14:tracePt t="39655" x="3562350" y="4616450"/>
          <p14:tracePt t="39670" x="3517900" y="4616450"/>
          <p14:tracePt t="39687" x="3455988" y="4598988"/>
          <p14:tracePt t="39703" x="3375025" y="4581525"/>
          <p14:tracePt t="39720" x="3313113" y="4564063"/>
          <p14:tracePt t="39737" x="3251200" y="4554538"/>
          <p14:tracePt t="39753" x="3187700" y="4554538"/>
          <p14:tracePt t="39771" x="3133725" y="4537075"/>
          <p14:tracePt t="39787" x="3071813" y="4527550"/>
          <p14:tracePt t="39804" x="3009900" y="4527550"/>
          <p14:tracePt t="39822" x="2867025" y="4510088"/>
          <p14:tracePt t="39838" x="2786063" y="4510088"/>
          <p14:tracePt t="39854" x="2732088" y="4510088"/>
          <p14:tracePt t="39870" x="2679700" y="4500563"/>
          <p14:tracePt t="39887" x="2625725" y="4492625"/>
          <p14:tracePt t="39903" x="2562225" y="4492625"/>
          <p14:tracePt t="39920" x="2500313" y="4492625"/>
          <p14:tracePt t="39937" x="2455863" y="4492625"/>
          <p14:tracePt t="39953" x="2419350" y="4492625"/>
          <p14:tracePt t="39970" x="2374900" y="4492625"/>
          <p14:tracePt t="39987" x="2339975" y="4492625"/>
          <p14:tracePt t="40004" x="2312988" y="4492625"/>
          <p14:tracePt t="40021" x="2268538" y="4473575"/>
          <p14:tracePt t="40038" x="2251075" y="4473575"/>
          <p14:tracePt t="40054" x="2232025" y="4473575"/>
          <p14:tracePt t="40070" x="2205038" y="4465638"/>
          <p14:tracePt t="40087" x="2187575" y="4465638"/>
          <p14:tracePt t="40104" x="2179638" y="4456113"/>
          <p14:tracePt t="40120" x="2170113" y="4394200"/>
          <p14:tracePt t="40137" x="2125663" y="4278313"/>
          <p14:tracePt t="40154" x="2062163" y="4090988"/>
          <p14:tracePt t="40170" x="2009775" y="3768725"/>
          <p14:tracePt t="40187" x="1955800" y="3473450"/>
          <p14:tracePt t="40203" x="1911350" y="3278188"/>
          <p14:tracePt t="40222" x="1839913" y="3081338"/>
          <p14:tracePt t="40238" x="1803400" y="2992438"/>
          <p14:tracePt t="40254" x="1803400" y="2921000"/>
          <p14:tracePt t="40270" x="1803400" y="2874963"/>
          <p14:tracePt t="40287" x="1803400" y="2830513"/>
          <p14:tracePt t="40303" x="1803400" y="2803525"/>
          <p14:tracePt t="40398" x="1803400" y="2795588"/>
          <p14:tracePt t="40413" x="1803400" y="2778125"/>
          <p14:tracePt t="40422" x="1822450" y="2751138"/>
          <p14:tracePt t="40429" x="1822450" y="2741613"/>
          <p14:tracePt t="40439" x="1830388" y="2732088"/>
          <p14:tracePt t="40453" x="1839913" y="2660650"/>
          <p14:tracePt t="40470" x="1884363" y="2544763"/>
          <p14:tracePt t="40487" x="1928813" y="2446338"/>
          <p14:tracePt t="40503" x="1938338" y="2330450"/>
          <p14:tracePt t="40520" x="1955800" y="2232025"/>
          <p14:tracePt t="40537" x="1955800" y="2143125"/>
          <p14:tracePt t="40554" x="1955800" y="2063750"/>
          <p14:tracePt t="40570" x="1955800" y="1992313"/>
          <p14:tracePt t="40587" x="1938338" y="1911350"/>
          <p14:tracePt t="40604" x="1911350" y="1803400"/>
          <p14:tracePt t="40621" x="1874838" y="1731963"/>
          <p14:tracePt t="40637" x="1847850" y="1687513"/>
          <p14:tracePt t="40654" x="1795463" y="1643063"/>
          <p14:tracePt t="40670" x="1714500" y="1544638"/>
          <p14:tracePt t="40687" x="1625600" y="1473200"/>
          <p14:tracePt t="40703" x="1562100" y="1438275"/>
          <p14:tracePt t="40720" x="1490663" y="1401763"/>
          <p14:tracePt t="40737" x="1428750" y="1374775"/>
          <p14:tracePt t="40754" x="1384300" y="1347788"/>
          <p14:tracePt t="40770" x="1339850" y="1330325"/>
          <p14:tracePt t="40788" x="1303338" y="1330325"/>
          <p14:tracePt t="40803" x="1231900" y="1330325"/>
          <p14:tracePt t="40820" x="1169988" y="1366838"/>
          <p14:tracePt t="40837" x="1081088" y="1438275"/>
          <p14:tracePt t="40853" x="973138" y="1527175"/>
          <p14:tracePt t="40870" x="911225" y="1571625"/>
          <p14:tracePt t="40886" x="857250" y="1643063"/>
          <p14:tracePt t="40903" x="803275" y="1714500"/>
          <p14:tracePt t="40920" x="758825" y="1795463"/>
          <p14:tracePt t="40936" x="750888" y="1911350"/>
          <p14:tracePt t="40953" x="723900" y="2027238"/>
          <p14:tracePt t="40970" x="704850" y="2160588"/>
          <p14:tracePt t="40986" x="669925" y="2374900"/>
          <p14:tracePt t="41003" x="642938" y="2554288"/>
          <p14:tracePt t="41019" x="625475" y="2724150"/>
          <p14:tracePt t="41037" x="615950" y="2894013"/>
          <p14:tracePt t="41053" x="633413" y="3081338"/>
          <p14:tracePt t="41070" x="660400" y="3179763"/>
          <p14:tracePt t="41086" x="669925" y="3241675"/>
          <p14:tracePt t="41103" x="660400" y="3295650"/>
          <p14:tracePt t="41120" x="669925" y="3375025"/>
          <p14:tracePt t="41136" x="696913" y="3446463"/>
          <p14:tracePt t="41153" x="723900" y="3517900"/>
          <p14:tracePt t="41170" x="731838" y="3625850"/>
          <p14:tracePt t="41186" x="750888" y="3697288"/>
          <p14:tracePt t="41203" x="758825" y="3759200"/>
          <p14:tracePt t="41219" x="776288" y="3840163"/>
          <p14:tracePt t="41237" x="803275" y="3973513"/>
          <p14:tracePt t="41253" x="803275" y="4019550"/>
          <p14:tracePt t="41270" x="822325" y="4054475"/>
          <p14:tracePt t="41286" x="847725" y="4071938"/>
          <p14:tracePt t="41303" x="866775" y="4090988"/>
          <p14:tracePt t="41320" x="884238" y="4116388"/>
          <p14:tracePt t="41337" x="919163" y="4152900"/>
          <p14:tracePt t="41354" x="955675" y="4170363"/>
          <p14:tracePt t="41370" x="1000125" y="4179888"/>
          <p14:tracePt t="41387" x="1036638" y="4197350"/>
          <p14:tracePt t="41404" x="1071563" y="4206875"/>
          <p14:tracePt t="41422" x="1169988" y="4233863"/>
          <p14:tracePt t="41438" x="1231900" y="4241800"/>
          <p14:tracePt t="41454" x="1303338" y="4241800"/>
          <p14:tracePt t="41471" x="1384300" y="4241800"/>
          <p14:tracePt t="41487" x="1455738" y="4233863"/>
          <p14:tracePt t="41504" x="1536700" y="4224338"/>
          <p14:tracePt t="41520" x="1589088" y="4187825"/>
          <p14:tracePt t="41537" x="1643063" y="4162425"/>
          <p14:tracePt t="41554" x="1751013" y="4054475"/>
          <p14:tracePt t="41570" x="1822450" y="3956050"/>
          <p14:tracePt t="41587" x="1901825" y="3813175"/>
          <p14:tracePt t="41604" x="1982788" y="3643313"/>
          <p14:tracePt t="41622" x="2108200" y="3224213"/>
          <p14:tracePt t="41638" x="2143125" y="3017838"/>
          <p14:tracePt t="41655" x="2143125" y="2857500"/>
          <p14:tracePt t="41671" x="2170113" y="2706688"/>
          <p14:tracePt t="41687" x="2197100" y="2544763"/>
          <p14:tracePt t="41704" x="2197100" y="2374900"/>
          <p14:tracePt t="41720" x="2197100" y="2232025"/>
          <p14:tracePt t="41737" x="2197100" y="2116138"/>
          <p14:tracePt t="41754" x="2133600" y="1982788"/>
          <p14:tracePt t="41770" x="2089150" y="1866900"/>
          <p14:tracePt t="41787" x="2062163" y="1785938"/>
          <p14:tracePt t="41804" x="2017713" y="1697038"/>
          <p14:tracePt t="41822" x="1938338" y="1571625"/>
          <p14:tracePt t="41838" x="1911350" y="1517650"/>
          <p14:tracePt t="41854" x="1884363" y="1490663"/>
          <p14:tracePt t="41870" x="1847850" y="1455738"/>
          <p14:tracePt t="41887" x="1803400" y="1438275"/>
          <p14:tracePt t="41904" x="1741488" y="1419225"/>
          <p14:tracePt t="41920" x="1643063" y="1384300"/>
          <p14:tracePt t="41937" x="1428750" y="1357313"/>
          <p14:tracePt t="41954" x="1276350" y="1339850"/>
          <p14:tracePt t="41970" x="1116013" y="1339850"/>
          <p14:tracePt t="41987" x="1017588" y="1347788"/>
          <p14:tracePt t="42004" x="919163" y="1374775"/>
          <p14:tracePt t="42020" x="839788" y="1446213"/>
          <p14:tracePt t="42037" x="723900" y="1589088"/>
          <p14:tracePt t="42054" x="679450" y="1741488"/>
          <p14:tracePt t="42070" x="633413" y="1911350"/>
          <p14:tracePt t="42087" x="598488" y="2135188"/>
          <p14:tracePt t="42104" x="561975" y="2384425"/>
          <p14:tracePt t="42120" x="561975" y="2670175"/>
          <p14:tracePt t="42137" x="598488" y="3098800"/>
          <p14:tracePt t="42154" x="608013" y="3367088"/>
          <p14:tracePt t="42170" x="625475" y="3563938"/>
          <p14:tracePt t="42187" x="660400" y="3741738"/>
          <p14:tracePt t="42204" x="687388" y="3857625"/>
          <p14:tracePt t="42222" x="714375" y="4010025"/>
          <p14:tracePt t="42238" x="731838" y="4071938"/>
          <p14:tracePt t="42254" x="731838" y="4135438"/>
          <p14:tracePt t="42271" x="741363" y="4170363"/>
          <p14:tracePt t="42288" x="741363" y="4206875"/>
          <p14:tracePt t="42303" x="741363" y="4214813"/>
          <p14:tracePt t="42341" x="750888" y="4214813"/>
          <p14:tracePt t="42357" x="758825" y="4214813"/>
          <p14:tracePt t="42369" x="768350" y="4214813"/>
          <p14:tracePt t="42386" x="830263" y="4197350"/>
          <p14:tracePt t="42403" x="938213" y="4187825"/>
          <p14:tracePt t="42420" x="1108075" y="4187825"/>
          <p14:tracePt t="42437" x="1438275" y="4081463"/>
          <p14:tracePt t="42453" x="1687513" y="3965575"/>
          <p14:tracePt t="42469" x="1990725" y="3849688"/>
          <p14:tracePt t="42486" x="2276475" y="3643313"/>
          <p14:tracePt t="42503" x="2581275" y="3322638"/>
          <p14:tracePt t="42519" x="2867025" y="2778125"/>
          <p14:tracePt t="42536" x="3000375" y="2473325"/>
          <p14:tracePt t="42553" x="3054350" y="2224088"/>
          <p14:tracePt t="42569" x="3054350" y="2054225"/>
          <p14:tracePt t="42586" x="3054350" y="1911350"/>
          <p14:tracePt t="42603" x="3054350" y="1812925"/>
          <p14:tracePt t="42619" x="3054350" y="1741488"/>
          <p14:tracePt t="42636" x="3009900" y="1687513"/>
          <p14:tracePt t="42653" x="2955925" y="1598613"/>
          <p14:tracePt t="42670" x="2919413" y="1554163"/>
          <p14:tracePt t="42686" x="2894013" y="1527175"/>
          <p14:tracePt t="42703" x="2884488" y="1490663"/>
          <p14:tracePt t="42720" x="2874963" y="1473200"/>
          <p14:tracePt t="42736" x="2874963" y="1455738"/>
          <p14:tracePt t="42753" x="2867025" y="1428750"/>
          <p14:tracePt t="42770" x="2857500" y="1401763"/>
          <p14:tracePt t="42786" x="2847975" y="1401763"/>
          <p14:tracePt t="42803" x="2830513" y="1401763"/>
          <p14:tracePt t="42819" x="2813050" y="1419225"/>
          <p14:tracePt t="42837" x="2751138" y="1490663"/>
          <p14:tracePt t="42838" x="2732088" y="1517650"/>
          <p14:tracePt t="42854" x="2633663" y="1687513"/>
          <p14:tracePt t="42870" x="2527300" y="1938338"/>
          <p14:tracePt t="42886" x="2446338" y="2152650"/>
          <p14:tracePt t="42903" x="2411413" y="2374900"/>
          <p14:tracePt t="42920" x="2393950" y="2536825"/>
          <p14:tracePt t="42936" x="2366963" y="2706688"/>
          <p14:tracePt t="42953" x="2366963" y="2946400"/>
          <p14:tracePt t="42970" x="2366963" y="3214688"/>
          <p14:tracePt t="42987" x="2366963" y="3455988"/>
          <p14:tracePt t="43003" x="2366963" y="3625850"/>
          <p14:tracePt t="43020" x="2384425" y="3822700"/>
          <p14:tracePt t="43037" x="2455863" y="3948113"/>
          <p14:tracePt t="43053" x="2527300" y="4064000"/>
          <p14:tracePt t="43070" x="2598738" y="4135438"/>
          <p14:tracePt t="43086" x="2670175" y="4251325"/>
          <p14:tracePt t="43103" x="2714625" y="4295775"/>
          <p14:tracePt t="43120" x="2803525" y="4349750"/>
          <p14:tracePt t="43136" x="2847975" y="4384675"/>
          <p14:tracePt t="43153" x="2911475" y="4411663"/>
          <p14:tracePt t="43170" x="2973388" y="4429125"/>
          <p14:tracePt t="43186" x="3009900" y="4448175"/>
          <p14:tracePt t="43203" x="3027363" y="4456113"/>
          <p14:tracePt t="43220" x="3036888" y="4456113"/>
          <p14:tracePt t="43236" x="3044825" y="4456113"/>
          <p14:tracePt t="43253" x="3089275" y="4429125"/>
          <p14:tracePt t="43270" x="3160713" y="4376738"/>
          <p14:tracePt t="43287" x="3313113" y="4187825"/>
          <p14:tracePt t="43304" x="3455988" y="3992563"/>
          <p14:tracePt t="43320" x="3581400" y="3714750"/>
          <p14:tracePt t="43337" x="3652838" y="3394075"/>
          <p14:tracePt t="43354" x="3697288" y="3081338"/>
          <p14:tracePt t="43371" x="3670300" y="2741613"/>
          <p14:tracePt t="43387" x="3554413" y="2446338"/>
          <p14:tracePt t="43404" x="3419475" y="2143125"/>
          <p14:tracePt t="43421" x="3384550" y="2044700"/>
          <p14:tracePt t="43437" x="3367088" y="2027238"/>
          <p14:tracePt t="43471" x="3367088" y="2063750"/>
          <p14:tracePt t="43487" x="3367088" y="2170113"/>
          <p14:tracePt t="43504" x="3419475" y="2303463"/>
          <p14:tracePt t="43522" x="3509963" y="2411413"/>
          <p14:tracePt t="43537" x="3589338" y="2455863"/>
          <p14:tracePt t="43553" x="3697288" y="2482850"/>
          <p14:tracePt t="43570" x="3822700" y="2500313"/>
          <p14:tracePt t="43586" x="3938588" y="2500313"/>
          <p14:tracePt t="43603" x="4160838" y="2401888"/>
          <p14:tracePt t="43620" x="4295775" y="2259013"/>
          <p14:tracePt t="43637" x="4375150" y="2108200"/>
          <p14:tracePt t="43654" x="4483100" y="1911350"/>
          <p14:tracePt t="43670" x="4510088" y="1822450"/>
          <p14:tracePt t="43686" x="4518025" y="1731963"/>
          <p14:tracePt t="43703" x="4491038" y="1660525"/>
          <p14:tracePt t="43736" x="4491038" y="1670050"/>
          <p14:tracePt t="43753" x="4483100" y="1670050"/>
          <p14:tracePt t="43771" x="4438650" y="1660525"/>
          <p14:tracePt t="43787" x="4394200" y="1724025"/>
          <p14:tracePt t="43804" x="4348163" y="1776413"/>
          <p14:tracePt t="43822" x="4295775" y="1884363"/>
          <p14:tracePt t="43839" x="4286250" y="2017713"/>
          <p14:tracePt t="43854" x="4286250" y="2268538"/>
          <p14:tracePt t="43871" x="4286250" y="2492375"/>
          <p14:tracePt t="43888" x="4286250" y="2822575"/>
          <p14:tracePt t="43904" x="4241800" y="3160713"/>
          <p14:tracePt t="43921" x="4170363" y="3500438"/>
          <p14:tracePt t="43937" x="4170363" y="3786188"/>
          <p14:tracePt t="43954" x="4170363" y="4027488"/>
          <p14:tracePt t="43971" x="4170363" y="4214813"/>
          <p14:tracePt t="43987" x="4187825" y="4402138"/>
          <p14:tracePt t="44004" x="4214813" y="4492625"/>
          <p14:tracePt t="44020" x="4268788" y="4564063"/>
          <p14:tracePt t="44038" x="4419600" y="4572000"/>
          <p14:tracePt t="44054" x="4518025" y="4473575"/>
          <p14:tracePt t="44071" x="4652963" y="4349750"/>
          <p14:tracePt t="44087" x="4741863" y="4224338"/>
          <p14:tracePt t="44104" x="4875213" y="4071938"/>
          <p14:tracePt t="44121" x="4992688" y="3857625"/>
          <p14:tracePt t="44137" x="5072063" y="3608388"/>
          <p14:tracePt t="44154" x="5108575" y="3278188"/>
          <p14:tracePt t="44171" x="5072063" y="2778125"/>
          <p14:tracePt t="44187" x="5000625" y="2500313"/>
          <p14:tracePt t="44204" x="4894263" y="2295525"/>
          <p14:tracePt t="44222" x="4803775" y="2081213"/>
          <p14:tracePt t="44238" x="4822825" y="2054225"/>
          <p14:tracePt t="44254" x="4822825" y="2027238"/>
          <p14:tracePt t="44271" x="4822825" y="2009775"/>
          <p14:tracePt t="44304" x="4822825" y="2017713"/>
          <p14:tracePt t="44321" x="4830763" y="2044700"/>
          <p14:tracePt t="44337" x="4786313" y="2071688"/>
          <p14:tracePt t="44355" x="4759325" y="2135188"/>
          <p14:tracePt t="44358" x="4751388" y="2135188"/>
          <p14:tracePt t="44370" x="4751388" y="2143125"/>
          <p14:tracePt t="44387" x="4751388" y="2152650"/>
          <p14:tracePt t="44405" x="4741863" y="2160588"/>
          <p14:tracePt t="44422" x="4724400" y="2152650"/>
          <p14:tracePt t="44438" x="4776788" y="2152650"/>
          <p14:tracePt t="44454" x="4902200" y="2152650"/>
          <p14:tracePt t="44471" x="5126038" y="2170113"/>
          <p14:tracePt t="44487" x="5268913" y="2170113"/>
          <p14:tracePt t="44504" x="5367338" y="2152650"/>
          <p14:tracePt t="44521" x="5429250" y="2098675"/>
          <p14:tracePt t="44537" x="5446713" y="2027238"/>
          <p14:tracePt t="44554" x="5456238" y="1866900"/>
          <p14:tracePt t="44571" x="5411788" y="1751013"/>
          <p14:tracePt t="44587" x="5384800" y="1670050"/>
          <p14:tracePt t="44604" x="5357813" y="1589088"/>
          <p14:tracePt t="44622" x="5340350" y="1544638"/>
          <p14:tracePt t="44638" x="5340350" y="1527175"/>
          <p14:tracePt t="44656" x="5340350" y="1517650"/>
          <p14:tracePt t="44711" x="5340350" y="1527175"/>
          <p14:tracePt t="44718" x="5340350" y="1536700"/>
          <p14:tracePt t="44726" x="5340350" y="1544638"/>
          <p14:tracePt t="44737" x="5340350" y="1598613"/>
          <p14:tracePt t="44754" x="5340350" y="1731963"/>
          <p14:tracePt t="44771" x="5375275" y="1901825"/>
          <p14:tracePt t="44787" x="5429250" y="2179638"/>
          <p14:tracePt t="44804" x="5483225" y="2473325"/>
          <p14:tracePt t="44821" x="5554663" y="2813050"/>
          <p14:tracePt t="44839" x="5741988" y="3492500"/>
          <p14:tracePt t="44854" x="5803900" y="3884613"/>
          <p14:tracePt t="44871" x="5857875" y="4206875"/>
          <p14:tracePt t="44888" x="5929313" y="4429125"/>
          <p14:tracePt t="44904" x="5983288" y="4608513"/>
          <p14:tracePt t="44921" x="6027738" y="4714875"/>
          <p14:tracePt t="44937" x="6064250" y="4795838"/>
          <p14:tracePt t="44954" x="6089650" y="4830763"/>
          <p14:tracePt t="44971" x="6099175" y="4840288"/>
          <p14:tracePt t="44987" x="6143625" y="4840288"/>
          <p14:tracePt t="45004" x="6215063" y="4840288"/>
          <p14:tracePt t="45021" x="6402388" y="4805363"/>
          <p14:tracePt t="45038" x="6518275" y="4795838"/>
          <p14:tracePt t="45054" x="6680200" y="4714875"/>
          <p14:tracePt t="45071" x="6867525" y="4598988"/>
          <p14:tracePt t="45087" x="7027863" y="4421188"/>
          <p14:tracePt t="45104" x="7116763" y="4170363"/>
          <p14:tracePt t="45121" x="7161213" y="3786188"/>
          <p14:tracePt t="45137" x="7143750" y="3500438"/>
          <p14:tracePt t="45155" x="7072313" y="3251200"/>
          <p14:tracePt t="45171" x="6965950" y="2992438"/>
          <p14:tracePt t="45187" x="6875463" y="2786063"/>
          <p14:tracePt t="45204" x="6786563" y="2616200"/>
          <p14:tracePt t="45223" x="6661150" y="2349500"/>
          <p14:tracePt t="45238" x="6616700" y="2197100"/>
          <p14:tracePt t="45254" x="6589713" y="2063750"/>
          <p14:tracePt t="45271" x="6527800" y="1911350"/>
          <p14:tracePt t="45288" x="6465888" y="1776413"/>
          <p14:tracePt t="45304" x="6375400" y="1679575"/>
          <p14:tracePt t="45320" x="6188075" y="1482725"/>
          <p14:tracePt t="45337" x="6072188" y="1428750"/>
          <p14:tracePt t="45354" x="5992813" y="1411288"/>
          <p14:tracePt t="45370" x="5938838" y="1411288"/>
          <p14:tracePt t="45387" x="5875338" y="1419225"/>
          <p14:tracePt t="45404" x="5822950" y="1438275"/>
          <p14:tracePt t="45420" x="5795963" y="1465263"/>
          <p14:tracePt t="45437" x="5778500" y="1482725"/>
          <p14:tracePt t="45454" x="5751513" y="1536700"/>
          <p14:tracePt t="45470" x="5751513" y="1581150"/>
          <p14:tracePt t="45487" x="5741988" y="1616075"/>
          <p14:tracePt t="45503" x="5741988" y="1670050"/>
          <p14:tracePt t="45520" x="5697538" y="1768475"/>
          <p14:tracePt t="45537" x="5680075" y="1839913"/>
          <p14:tracePt t="45553" x="5643563" y="1938338"/>
          <p14:tracePt t="45570" x="5581650" y="2125663"/>
          <p14:tracePt t="45587" x="5518150" y="2322513"/>
          <p14:tracePt t="45603" x="5483225" y="2571750"/>
          <p14:tracePt t="45620" x="5446713" y="2795588"/>
          <p14:tracePt t="45637" x="5446713" y="2911475"/>
          <p14:tracePt t="45654" x="5421313" y="3027363"/>
          <p14:tracePt t="45670" x="5421313" y="3071813"/>
          <p14:tracePt t="45687" x="5421313" y="3116263"/>
          <p14:tracePt t="45704" x="5421313" y="3187700"/>
          <p14:tracePt t="45720" x="5446713" y="3224213"/>
          <p14:tracePt t="45737" x="5446713" y="3232150"/>
          <p14:tracePt t="45770" x="5456238" y="3232150"/>
          <p14:tracePt t="45787" x="5465763" y="3232150"/>
          <p14:tracePt t="45830" x="5465763" y="3224213"/>
          <p14:tracePt t="45846" x="5473700" y="3224213"/>
          <p14:tracePt t="45854" x="5473700" y="3214688"/>
          <p14:tracePt t="45863" x="5473700" y="3187700"/>
          <p14:tracePt t="45871" x="5473700" y="3179763"/>
          <p14:tracePt t="45888" x="5492750" y="3160713"/>
          <p14:tracePt t="45904" x="5483225" y="3098800"/>
          <p14:tracePt t="45921" x="5429250" y="3036888"/>
          <p14:tracePt t="45937" x="5446713" y="3063875"/>
          <p14:tracePt t="45954" x="5303838" y="3009900"/>
          <p14:tracePt t="45971" x="5045075" y="2901950"/>
          <p14:tracePt t="45988" x="4795838" y="2795588"/>
          <p14:tracePt t="46004" x="4608513" y="2724150"/>
          <p14:tracePt t="46021" x="4429125" y="2697163"/>
          <p14:tracePt t="46039" x="4037013" y="2625725"/>
          <p14:tracePt t="46055" x="3786188" y="2589213"/>
          <p14:tracePt t="46071" x="3544888" y="2536825"/>
          <p14:tracePt t="46087" x="3179763" y="2473325"/>
          <p14:tracePt t="46104" x="2973388" y="2465388"/>
          <p14:tracePt t="46121" x="2813050" y="2465388"/>
          <p14:tracePt t="46138" x="2652713" y="2465388"/>
          <p14:tracePt t="46155" x="2517775" y="2465388"/>
          <p14:tracePt t="46171" x="2357438" y="2411413"/>
          <p14:tracePt t="46188" x="2187575" y="2384425"/>
          <p14:tracePt t="46204" x="1982788" y="2349500"/>
          <p14:tracePt t="46222" x="1633538" y="2303463"/>
          <p14:tracePt t="46239" x="1473200" y="2286000"/>
          <p14:tracePt t="46254" x="1322388" y="2251075"/>
          <p14:tracePt t="46272" x="1169988" y="2224088"/>
          <p14:tracePt t="46287" x="982663" y="2187575"/>
          <p14:tracePt t="46304" x="884238" y="2160588"/>
          <p14:tracePt t="46321" x="812800" y="2135188"/>
          <p14:tracePt t="46337" x="776288" y="2125663"/>
          <p14:tracePt t="46354" x="758825" y="2125663"/>
          <p14:tracePt t="46371" x="723900" y="2125663"/>
          <p14:tracePt t="46388" x="669925" y="2125663"/>
          <p14:tracePt t="46404" x="615950" y="2125663"/>
          <p14:tracePt t="46421" x="561975" y="2125663"/>
          <p14:tracePt t="46437" x="554038" y="2125663"/>
          <p14:tracePt t="46494" x="544513" y="2125663"/>
          <p14:tracePt t="46503" x="527050" y="2125663"/>
          <p14:tracePt t="46511" x="517525" y="2125663"/>
          <p14:tracePt t="46527" x="509588" y="2125663"/>
          <p14:tracePt t="46538" x="500063" y="2116138"/>
          <p14:tracePt t="46567" x="509588" y="2108200"/>
          <p14:tracePt t="46575" x="517525" y="2108200"/>
          <p14:tracePt t="46588" x="536575" y="2108200"/>
          <p14:tracePt t="46604" x="554038" y="2108200"/>
          <p14:tracePt t="46621" x="561975" y="2108200"/>
          <p14:tracePt t="46679" x="571500" y="2108200"/>
          <p14:tracePt t="46687" x="571500" y="2098675"/>
          <p14:tracePt t="46703" x="581025" y="2098675"/>
          <p14:tracePt t="46727" x="588963" y="2098675"/>
          <p14:tracePt t="46735" x="588963" y="2089150"/>
          <p14:tracePt t="46759" x="608013" y="2089150"/>
          <p14:tracePt t="46975" x="598488" y="2089150"/>
          <p14:tracePt t="46991" x="588963" y="2089150"/>
          <p14:tracePt t="47023" x="581025" y="2089150"/>
          <p14:tracePt t="47031" x="581025" y="2098675"/>
          <p14:tracePt t="47039" x="581025" y="2108200"/>
          <p14:tracePt t="47055" x="625475" y="2179638"/>
          <p14:tracePt t="47071" x="696913" y="2303463"/>
          <p14:tracePt t="47088" x="785813" y="2420938"/>
          <p14:tracePt t="47104" x="874713" y="2563813"/>
          <p14:tracePt t="47121" x="990600" y="2687638"/>
          <p14:tracePt t="47138" x="1116013" y="2822575"/>
          <p14:tracePt t="47154" x="1223963" y="2938463"/>
          <p14:tracePt t="47171" x="1330325" y="3089275"/>
          <p14:tracePt t="47188" x="1357313" y="3160713"/>
          <p14:tracePt t="47204" x="1357313" y="3268663"/>
          <p14:tracePt t="47221" x="1347788" y="3384550"/>
          <p14:tracePt t="47239" x="1268413" y="3616325"/>
          <p14:tracePt t="47255" x="1214438" y="3733800"/>
          <p14:tracePt t="47271" x="1187450" y="3830638"/>
          <p14:tracePt t="47288" x="1152525" y="3857625"/>
          <p14:tracePt t="47304" x="1133475" y="3876675"/>
          <p14:tracePt t="47321" x="1125538" y="3876675"/>
          <p14:tracePt t="47338" x="1098550" y="3876675"/>
          <p14:tracePt t="47354" x="1081088" y="3876675"/>
          <p14:tracePt t="47371" x="1036638" y="3876675"/>
          <p14:tracePt t="47388" x="973138" y="3867150"/>
          <p14:tracePt t="47404" x="919163" y="3857625"/>
          <p14:tracePt t="47421" x="874713" y="3840163"/>
          <p14:tracePt t="47439" x="785813" y="3813175"/>
          <p14:tracePt t="47455" x="776288" y="3805238"/>
          <p14:tracePt t="47471" x="758825" y="3805238"/>
          <p14:tracePt t="47488" x="750888" y="3822700"/>
          <p14:tracePt t="47504" x="731838" y="3822700"/>
          <p14:tracePt t="47679" x="741363" y="3822700"/>
          <p14:tracePt t="47695" x="750888" y="3822700"/>
          <p14:tracePt t="47711" x="758825" y="3822700"/>
          <p14:tracePt t="47719" x="768350" y="3822700"/>
          <p14:tracePt t="47727" x="776288" y="3822700"/>
          <p14:tracePt t="47738" x="785813" y="3822700"/>
          <p14:tracePt t="47754" x="822325" y="3822700"/>
          <p14:tracePt t="47772" x="839788" y="3822700"/>
          <p14:tracePt t="47788" x="884238" y="3822700"/>
          <p14:tracePt t="47804" x="919163" y="3822700"/>
          <p14:tracePt t="47821" x="973138" y="3822700"/>
          <p14:tracePt t="47840" x="1044575" y="3830638"/>
          <p14:tracePt t="47855" x="1089025" y="3830638"/>
          <p14:tracePt t="47871" x="1133475" y="3830638"/>
          <p14:tracePt t="47888" x="1169988" y="3830638"/>
          <p14:tracePt t="47905" x="1196975" y="3830638"/>
          <p14:tracePt t="47921" x="1223963" y="3830638"/>
          <p14:tracePt t="47938" x="1268413" y="3830638"/>
          <p14:tracePt t="47954" x="1295400" y="3830638"/>
          <p14:tracePt t="47971" x="1357313" y="3830638"/>
          <p14:tracePt t="47988" x="1438275" y="3830638"/>
          <p14:tracePt t="48004" x="1509713" y="3830638"/>
          <p14:tracePt t="48021" x="1581150" y="3830638"/>
          <p14:tracePt t="48039" x="1731963" y="3830638"/>
          <p14:tracePt t="48055" x="1822450" y="3830638"/>
          <p14:tracePt t="48071" x="1901825" y="3840163"/>
          <p14:tracePt t="48088" x="1982788" y="3857625"/>
          <p14:tracePt t="48105" x="2044700" y="3867150"/>
          <p14:tracePt t="48122" x="2108200" y="3876675"/>
          <p14:tracePt t="48138" x="2187575" y="3876675"/>
          <p14:tracePt t="48154" x="2251075" y="3902075"/>
          <p14:tracePt t="48171" x="2330450" y="3902075"/>
          <p14:tracePt t="48188" x="2384425" y="3911600"/>
          <p14:tracePt t="48204" x="2428875" y="3911600"/>
          <p14:tracePt t="48221" x="2490788" y="3911600"/>
          <p14:tracePt t="48239" x="2571750" y="3911600"/>
          <p14:tracePt t="48255" x="2625725" y="3911600"/>
          <p14:tracePt t="48271" x="2679700" y="3911600"/>
          <p14:tracePt t="48288" x="2732088" y="3911600"/>
          <p14:tracePt t="48304" x="2751138" y="3911600"/>
          <p14:tracePt t="48321" x="2847975" y="3911600"/>
          <p14:tracePt t="48338" x="2928938" y="3911600"/>
          <p14:tracePt t="48355" x="3017838" y="3911600"/>
          <p14:tracePt t="48371" x="3108325" y="3911600"/>
          <p14:tracePt t="48388" x="3214688" y="3911600"/>
          <p14:tracePt t="48405" x="3330575" y="3911600"/>
          <p14:tracePt t="48421" x="3455988" y="3911600"/>
          <p14:tracePt t="48439" x="3660775" y="3911600"/>
          <p14:tracePt t="48455" x="3795713" y="3911600"/>
          <p14:tracePt t="48471" x="3919538" y="3911600"/>
          <p14:tracePt t="48488" x="4027488" y="3911600"/>
          <p14:tracePt t="48504" x="4170363" y="3911600"/>
          <p14:tracePt t="48521" x="4276725" y="3911600"/>
          <p14:tracePt t="48538" x="4394200" y="3911600"/>
          <p14:tracePt t="48554" x="4518025" y="3911600"/>
          <p14:tracePt t="48571" x="4643438" y="3911600"/>
          <p14:tracePt t="48589" x="4705350" y="3840163"/>
          <p14:tracePt t="48605" x="4848225" y="3867150"/>
          <p14:tracePt t="48621" x="4938713" y="3867150"/>
          <p14:tracePt t="48639" x="5108575" y="3894138"/>
          <p14:tracePt t="48655" x="5207000" y="3911600"/>
          <p14:tracePt t="48672" x="5330825" y="3921125"/>
          <p14:tracePt t="48688" x="5465763" y="3956050"/>
          <p14:tracePt t="48705" x="5537200" y="3938588"/>
          <p14:tracePt t="48721" x="5670550" y="3929063"/>
          <p14:tracePt t="48738" x="5803900" y="3929063"/>
          <p14:tracePt t="48754" x="5911850" y="3929063"/>
          <p14:tracePt t="48772" x="6045200" y="3929063"/>
          <p14:tracePt t="48788" x="6143625" y="3929063"/>
          <p14:tracePt t="48805" x="6242050" y="3929063"/>
          <p14:tracePt t="48821" x="6313488" y="3929063"/>
          <p14:tracePt t="48839" x="6384925" y="3948113"/>
          <p14:tracePt t="49127" x="6375400" y="3938588"/>
          <p14:tracePt t="49135" x="6367463" y="3938588"/>
          <p14:tracePt t="49143" x="6350000" y="3921125"/>
          <p14:tracePt t="49155" x="6323013" y="3911600"/>
          <p14:tracePt t="49171" x="6242050" y="3867150"/>
          <p14:tracePt t="49188" x="6081713" y="3795713"/>
          <p14:tracePt t="49205" x="5902325" y="3714750"/>
          <p14:tracePt t="49221" x="5375275" y="3536950"/>
          <p14:tracePt t="49239" x="4724400" y="3278188"/>
          <p14:tracePt t="49255" x="4187825" y="3081338"/>
          <p14:tracePt t="49272" x="3670300" y="2867025"/>
          <p14:tracePt t="49288" x="2874963" y="2589213"/>
          <p14:tracePt t="49305" x="2401888" y="2420938"/>
          <p14:tracePt t="49321" x="2017713" y="2259013"/>
          <p14:tracePt t="49338" x="1724025" y="2125663"/>
          <p14:tracePt t="49355" x="1527175" y="2036763"/>
          <p14:tracePt t="49371" x="1428750" y="1992313"/>
          <p14:tracePt t="49388" x="1374775" y="1965325"/>
          <p14:tracePt t="49405" x="1330325" y="1946275"/>
          <p14:tracePt t="49421" x="1312863" y="1946275"/>
          <p14:tracePt t="49439" x="1285875" y="1928813"/>
          <p14:tracePt t="49455" x="1250950" y="1911350"/>
          <p14:tracePt t="49472" x="1196975" y="1901825"/>
          <p14:tracePt t="49488" x="1116013" y="1893888"/>
          <p14:tracePt t="49504" x="1036638" y="1874838"/>
          <p14:tracePt t="49521" x="973138" y="1866900"/>
          <p14:tracePt t="49537" x="901700" y="1849438"/>
          <p14:tracePt t="49554" x="839788" y="1849438"/>
          <p14:tracePt t="49571" x="803275" y="1849438"/>
          <p14:tracePt t="49587" x="768350" y="1849438"/>
          <p14:tracePt t="49604" x="750888" y="1849438"/>
          <p14:tracePt t="49637" x="741363" y="1849438"/>
          <p14:tracePt t="49656" x="731838" y="1849438"/>
          <p14:tracePt t="49695" x="731838" y="1866900"/>
          <p14:tracePt t="49863" x="741363" y="1866900"/>
          <p14:tracePt t="49871" x="750888" y="1866900"/>
          <p14:tracePt t="49879" x="758825" y="1866900"/>
          <p14:tracePt t="49888" x="776288" y="1866900"/>
          <p14:tracePt t="49905" x="830263" y="1866900"/>
          <p14:tracePt t="49921" x="893763" y="1874838"/>
          <p14:tracePt t="49938" x="973138" y="1901825"/>
          <p14:tracePt t="49955" x="1036638" y="1901825"/>
          <p14:tracePt t="49971" x="1081088" y="1901825"/>
          <p14:tracePt t="49988" x="1125538" y="1911350"/>
          <p14:tracePt t="50005" x="1169988" y="1911350"/>
          <p14:tracePt t="50021" x="1214438" y="1911350"/>
          <p14:tracePt t="50040" x="1347788" y="1911350"/>
          <p14:tracePt t="50056" x="1401763" y="1911350"/>
          <p14:tracePt t="50071" x="1482725" y="1911350"/>
          <p14:tracePt t="50088" x="1554163" y="1911350"/>
          <p14:tracePt t="50105" x="1633538" y="1911350"/>
          <p14:tracePt t="50121" x="1697038" y="1911350"/>
          <p14:tracePt t="50138" x="1758950" y="1911350"/>
          <p14:tracePt t="50155" x="1830388" y="1911350"/>
          <p14:tracePt t="50171" x="1919288" y="1911350"/>
          <p14:tracePt t="50188" x="1982788" y="1911350"/>
          <p14:tracePt t="50205" x="2054225" y="1911350"/>
          <p14:tracePt t="50221" x="2133600" y="1911350"/>
          <p14:tracePt t="50240" x="2251075" y="1884363"/>
          <p14:tracePt t="50256" x="2330450" y="1866900"/>
          <p14:tracePt t="50272" x="2411413" y="1857375"/>
          <p14:tracePt t="50288" x="2482850" y="1857375"/>
          <p14:tracePt t="50305" x="2544763" y="1857375"/>
          <p14:tracePt t="50321" x="2608263" y="1857375"/>
          <p14:tracePt t="50338" x="2697163" y="1857375"/>
          <p14:tracePt t="50355" x="2776538" y="1857375"/>
          <p14:tracePt t="50371" x="2946400" y="1857375"/>
          <p14:tracePt t="50388" x="3054350" y="1857375"/>
          <p14:tracePt t="50405" x="3187700" y="1857375"/>
          <p14:tracePt t="50421" x="3330575" y="1857375"/>
          <p14:tracePt t="50440" x="3598863" y="1893888"/>
          <p14:tracePt t="50456" x="3751263" y="1928813"/>
          <p14:tracePt t="50471" x="3919538" y="1938338"/>
          <p14:tracePt t="50488" x="4098925" y="1955800"/>
          <p14:tracePt t="50505" x="4313238" y="1955800"/>
          <p14:tracePt t="50521" x="4510088" y="1955800"/>
          <p14:tracePt t="50538" x="4714875" y="1955800"/>
          <p14:tracePt t="50555" x="4965700" y="1992313"/>
          <p14:tracePt t="50571" x="5108575" y="2000250"/>
          <p14:tracePt t="50588" x="5268913" y="2036763"/>
          <p14:tracePt t="50605" x="5394325" y="2063750"/>
          <p14:tracePt t="50621" x="5510213" y="2063750"/>
          <p14:tracePt t="50640" x="5626100" y="2063750"/>
          <p14:tracePt t="50656" x="5670550" y="2063750"/>
          <p14:tracePt t="50671" x="5707063" y="2063750"/>
          <p14:tracePt t="50688" x="5732463" y="2071688"/>
          <p14:tracePt t="50705" x="5778500" y="2071688"/>
          <p14:tracePt t="50722" x="5813425" y="2071688"/>
          <p14:tracePt t="50738" x="5840413" y="2071688"/>
          <p14:tracePt t="50755" x="5867400" y="2071688"/>
          <p14:tracePt t="50771" x="5875338" y="2071688"/>
          <p14:tracePt t="50788" x="5894388" y="2071688"/>
          <p14:tracePt t="50805" x="5911850" y="2071688"/>
          <p14:tracePt t="50821" x="5938838" y="2071688"/>
          <p14:tracePt t="50840" x="5956300" y="2071688"/>
          <p14:tracePt t="50855" x="5973763" y="2071688"/>
          <p14:tracePt t="50872" x="6000750" y="2089150"/>
          <p14:tracePt t="50888" x="6018213" y="2089150"/>
          <p14:tracePt t="50905" x="6064250" y="2098675"/>
          <p14:tracePt t="50921" x="6089650" y="2098675"/>
          <p14:tracePt t="50938" x="6108700" y="2098675"/>
          <p14:tracePt t="50954" x="6116638" y="2098675"/>
          <p14:tracePt t="51062" x="6126163" y="2098675"/>
          <p14:tracePt t="51808" x="6135688" y="2108200"/>
          <p14:tracePt t="51816" x="6143625" y="2116138"/>
          <p14:tracePt t="51824" x="6153150" y="2116138"/>
          <p14:tracePt t="51840" x="6188075" y="2152650"/>
          <p14:tracePt t="51856" x="6242050" y="2206625"/>
          <p14:tracePt t="51872" x="6350000" y="2312988"/>
          <p14:tracePt t="51888" x="6545263" y="2509838"/>
          <p14:tracePt t="51905" x="6670675" y="2635250"/>
          <p14:tracePt t="51921" x="6804025" y="2786063"/>
          <p14:tracePt t="51938" x="6902450" y="2874963"/>
          <p14:tracePt t="51955" x="7018338" y="2946400"/>
          <p14:tracePt t="51972" x="7064375" y="2982913"/>
          <p14:tracePt t="51989" x="7099300" y="3000375"/>
          <p14:tracePt t="52005" x="7135813" y="3027363"/>
          <p14:tracePt t="52022" x="7188200" y="3081338"/>
          <p14:tracePt t="52040" x="7251700" y="3098800"/>
          <p14:tracePt t="52056" x="7304088" y="3125788"/>
          <p14:tracePt t="52072" x="7385050" y="3160713"/>
          <p14:tracePt t="52088" x="7466013" y="3179763"/>
          <p14:tracePt t="52105" x="7510463" y="3187700"/>
          <p14:tracePt t="52121" x="7518400" y="3187700"/>
          <p14:tracePt t="52138" x="7564438" y="3187700"/>
          <p14:tracePt t="52155" x="7608888" y="3187700"/>
          <p14:tracePt t="52171" x="7653338" y="3187700"/>
          <p14:tracePt t="52188" x="7680325" y="3187700"/>
          <p14:tracePt t="52205" x="7688263" y="3160713"/>
          <p14:tracePt t="52222" x="7697788" y="3143250"/>
          <p14:tracePt t="52240" x="7707313" y="3125788"/>
          <p14:tracePt t="52256" x="7715250" y="3116263"/>
          <p14:tracePt t="52272" x="7724775" y="3116263"/>
          <p14:tracePt t="52288" x="7732713" y="3108325"/>
          <p14:tracePt t="52305" x="7759700" y="3089275"/>
          <p14:tracePt t="52321" x="7778750" y="3089275"/>
          <p14:tracePt t="52338" x="7823200" y="3081338"/>
          <p14:tracePt t="52355" x="7875588" y="3081338"/>
          <p14:tracePt t="52371" x="7912100" y="3063875"/>
          <p14:tracePt t="52388" x="7939088" y="3036888"/>
          <p14:tracePt t="52405" x="7956550" y="3027363"/>
          <p14:tracePt t="52422" x="7966075" y="3000375"/>
          <p14:tracePt t="52438" x="7974013" y="2965450"/>
          <p14:tracePt t="52456" x="7974013" y="2911475"/>
          <p14:tracePt t="52472" x="7974013" y="2874963"/>
          <p14:tracePt t="52488" x="7974013" y="2857500"/>
          <p14:tracePt t="52505" x="7956550" y="2822575"/>
          <p14:tracePt t="52521" x="7929563" y="2803525"/>
          <p14:tracePt t="52538" x="7921625" y="2795588"/>
          <p14:tracePt t="52555" x="7894638" y="2795588"/>
          <p14:tracePt t="52572" x="7850188" y="2786063"/>
          <p14:tracePt t="52588" x="7786688" y="2759075"/>
          <p14:tracePt t="52605" x="7742238" y="2732088"/>
          <p14:tracePt t="52622" x="7688263" y="2724150"/>
          <p14:tracePt t="52640" x="7608888" y="2706688"/>
          <p14:tracePt t="52656" x="7545388" y="2706688"/>
          <p14:tracePt t="52672" x="7500938" y="2706688"/>
          <p14:tracePt t="52688" x="7466013" y="2706688"/>
          <p14:tracePt t="52705" x="7439025" y="2714625"/>
          <p14:tracePt t="52722" x="7402513" y="2724150"/>
          <p14:tracePt t="52738" x="7358063" y="2751138"/>
          <p14:tracePt t="52755" x="7340600" y="2768600"/>
          <p14:tracePt t="52773" x="7304088" y="2786063"/>
          <p14:tracePt t="52789" x="7269163" y="2840038"/>
          <p14:tracePt t="52805" x="7242175" y="2884488"/>
          <p14:tracePt t="52821" x="7207250" y="2938463"/>
          <p14:tracePt t="52837" x="7180263" y="3036888"/>
          <p14:tracePt t="52854" x="7180263" y="3160713"/>
          <p14:tracePt t="52856" x="7180263" y="3214688"/>
          <p14:tracePt t="52871" x="7188200" y="3286125"/>
          <p14:tracePt t="52887" x="7197725" y="3322638"/>
          <p14:tracePt t="52904" x="7207250" y="3330575"/>
          <p14:tracePt t="52921" x="7224713" y="3349625"/>
          <p14:tracePt t="52937" x="7259638" y="3375025"/>
          <p14:tracePt t="52955" x="7278688" y="3384550"/>
          <p14:tracePt t="52971" x="7331075" y="3402013"/>
          <p14:tracePt t="52988" x="7375525" y="3421063"/>
          <p14:tracePt t="53005" x="7429500" y="3429000"/>
          <p14:tracePt t="53022" x="7527925" y="3429000"/>
          <p14:tracePt t="53040" x="7653338" y="3429000"/>
          <p14:tracePt t="53056" x="7732713" y="3429000"/>
          <p14:tracePt t="53072" x="7796213" y="3411538"/>
          <p14:tracePt t="53088" x="7858125" y="3402013"/>
          <p14:tracePt t="53105" x="7902575" y="3402013"/>
          <p14:tracePt t="53122" x="7947025" y="3375025"/>
          <p14:tracePt t="53138" x="7983538" y="3357563"/>
          <p14:tracePt t="53155" x="8010525" y="3322638"/>
          <p14:tracePt t="53172" x="8045450" y="3295650"/>
          <p14:tracePt t="53188" x="8045450" y="3268663"/>
          <p14:tracePt t="53205" x="8054975" y="3251200"/>
          <p14:tracePt t="53222" x="8054975" y="3214688"/>
          <p14:tracePt t="53239" x="8054975" y="3160713"/>
          <p14:tracePt t="53256" x="8037513" y="3143250"/>
          <p14:tracePt t="53272" x="8010525" y="3125788"/>
          <p14:tracePt t="53289" x="7974013" y="3098800"/>
          <p14:tracePt t="53305" x="7956550" y="3089275"/>
          <p14:tracePt t="53322" x="7939088" y="3071813"/>
          <p14:tracePt t="53338" x="7902575" y="3044825"/>
          <p14:tracePt t="53355" x="7840663" y="3017838"/>
          <p14:tracePt t="53372" x="7796213" y="3000375"/>
          <p14:tracePt t="53388" x="7759700" y="2982913"/>
          <p14:tracePt t="53405" x="7724775" y="2973388"/>
          <p14:tracePt t="53422" x="7707313" y="2973388"/>
          <p14:tracePt t="53438" x="7688263" y="2965450"/>
          <p14:tracePt t="53455" x="7680325" y="2955925"/>
          <p14:tracePt t="53472" x="7661275" y="2955925"/>
          <p14:tracePt t="53551" x="7670800" y="2955925"/>
          <p14:tracePt t="53559" x="7680325" y="2955925"/>
          <p14:tracePt t="53571" x="7715250" y="2955925"/>
          <p14:tracePt t="53587" x="7786688" y="2955925"/>
          <p14:tracePt t="53604" x="7902575" y="2928938"/>
          <p14:tracePt t="53621" x="8045450" y="2911475"/>
          <p14:tracePt t="53638" x="8170863" y="2894013"/>
          <p14:tracePt t="53655" x="8304213" y="2894013"/>
          <p14:tracePt t="53671" x="8483600" y="2894013"/>
          <p14:tracePt t="53687" x="8564563" y="2894013"/>
          <p14:tracePt t="53704" x="8643938" y="2894013"/>
          <p14:tracePt t="53721" x="8688388" y="2894013"/>
          <p14:tracePt t="53738" x="8724900" y="2894013"/>
          <p14:tracePt t="53754" x="8742363" y="2894013"/>
          <p14:tracePt t="53772" x="8751888" y="2894013"/>
          <p14:tracePt t="54673" x="8742363" y="2894013"/>
          <p14:tracePt t="54688" x="8715375" y="2928938"/>
          <p14:tracePt t="54705" x="8688388" y="2992438"/>
          <p14:tracePt t="54722" x="8653463" y="3071813"/>
          <p14:tracePt t="54738" x="8599488" y="3187700"/>
          <p14:tracePt t="54755" x="8510588" y="3367088"/>
          <p14:tracePt t="54772" x="8350250" y="3581400"/>
          <p14:tracePt t="54789" x="8135938" y="3867150"/>
          <p14:tracePt t="54805" x="7902575" y="4143375"/>
          <p14:tracePt t="54822" x="7670800" y="4429125"/>
          <p14:tracePt t="54839" x="7564438" y="4564063"/>
          <p14:tracePt t="54856" x="7466013" y="4697413"/>
          <p14:tracePt t="54873" x="7412038" y="4795838"/>
          <p14:tracePt t="54889" x="7269163" y="4911725"/>
          <p14:tracePt t="54905" x="7197725" y="5010150"/>
          <p14:tracePt t="54921" x="7089775" y="5099050"/>
          <p14:tracePt t="54938" x="7010400" y="5170488"/>
          <p14:tracePt t="54955" x="6921500" y="5214938"/>
          <p14:tracePt t="54971" x="6875463" y="5251450"/>
          <p14:tracePt t="54988" x="6813550" y="5295900"/>
          <p14:tracePt t="55004" x="6759575" y="5330825"/>
          <p14:tracePt t="55021" x="6697663" y="5384800"/>
          <p14:tracePt t="55038" x="6670675" y="5402263"/>
          <p14:tracePt t="55057" x="6643688" y="5429250"/>
          <p14:tracePt t="55072" x="6635750" y="5448300"/>
          <p14:tracePt t="55089" x="6635750" y="5465763"/>
          <p14:tracePt t="55105" x="6626225" y="5473700"/>
          <p14:tracePt t="55122" x="6626225" y="5483225"/>
          <p14:tracePt t="55138" x="6616700" y="5500688"/>
          <p14:tracePt t="55172" x="6608763" y="5500688"/>
          <p14:tracePt t="55200" x="6608763" y="5510213"/>
          <p14:tracePt t="55360" x="6608763" y="5492750"/>
          <p14:tracePt t="55408" x="6608763" y="5483225"/>
          <p14:tracePt t="56568" x="6608763" y="5473700"/>
          <p14:tracePt t="56577" x="6608763" y="5465763"/>
          <p14:tracePt t="56589" x="6599238" y="5438775"/>
          <p14:tracePt t="56605" x="6581775" y="5376863"/>
          <p14:tracePt t="56622" x="6554788" y="5268913"/>
          <p14:tracePt t="56639" x="6492875" y="5037138"/>
          <p14:tracePt t="56656" x="6492875" y="4902200"/>
          <p14:tracePt t="56672" x="6492875" y="4733925"/>
          <p14:tracePt t="56689" x="6473825" y="4581525"/>
          <p14:tracePt t="56705" x="6446838" y="4448175"/>
          <p14:tracePt t="56722" x="6350000" y="4313238"/>
          <p14:tracePt t="56739" x="6330950" y="4278313"/>
          <p14:tracePt t="56755" x="6330950" y="4268788"/>
          <p14:tracePt t="56789" x="6323013" y="4268788"/>
          <p14:tracePt t="56833" x="6303963" y="4259263"/>
          <p14:tracePt t="56842" x="6303963" y="4251325"/>
          <p14:tracePt t="56848" x="6296025" y="4233863"/>
          <p14:tracePt t="56857" x="6296025" y="4224338"/>
          <p14:tracePt t="56872" x="6296025" y="4206875"/>
          <p14:tracePt t="56889" x="6296025" y="4152900"/>
          <p14:tracePt t="56905" x="6296025" y="4054475"/>
          <p14:tracePt t="56922" x="6296025" y="3911600"/>
          <p14:tracePt t="56939" x="6296025" y="3813175"/>
          <p14:tracePt t="56955" x="6296025" y="3724275"/>
          <p14:tracePt t="56972" x="6296025" y="3643313"/>
          <p14:tracePt t="56989" x="6303963" y="3581400"/>
          <p14:tracePt t="57005" x="6303963" y="3536950"/>
          <p14:tracePt t="57022" x="6303963" y="3500438"/>
          <p14:tracePt t="57039" x="6242050" y="3482975"/>
          <p14:tracePt t="57057" x="6081713" y="3446463"/>
          <p14:tracePt t="57072" x="6027738" y="3446463"/>
          <p14:tracePt t="57089" x="5965825" y="3446463"/>
          <p14:tracePt t="57105" x="5902325" y="3455988"/>
          <p14:tracePt t="57122" x="5875338" y="3465513"/>
          <p14:tracePt t="57139" x="5867400" y="3482975"/>
          <p14:tracePt t="57155" x="5830888" y="3517900"/>
          <p14:tracePt t="57172" x="5813425" y="3598863"/>
          <p14:tracePt t="57189" x="5786438" y="3679825"/>
          <p14:tracePt t="57205" x="5778500" y="3778250"/>
          <p14:tracePt t="57222" x="5778500" y="3867150"/>
          <p14:tracePt t="57239" x="5813425" y="3983038"/>
          <p14:tracePt t="57257" x="5902325" y="4064000"/>
          <p14:tracePt t="57273" x="6000750" y="4071938"/>
          <p14:tracePt t="57289" x="6108700" y="4071938"/>
          <p14:tracePt t="57305" x="6259513" y="4054475"/>
          <p14:tracePt t="57322" x="6340475" y="4010025"/>
          <p14:tracePt t="57339" x="6411913" y="3956050"/>
          <p14:tracePt t="57356" x="6465888" y="3894138"/>
          <p14:tracePt t="57372" x="6465888" y="3813175"/>
          <p14:tracePt t="57389" x="6465888" y="3724275"/>
          <p14:tracePt t="57405" x="6429375" y="3625850"/>
          <p14:tracePt t="57422" x="6367463" y="3563938"/>
          <p14:tracePt t="57439" x="6286500" y="3509963"/>
          <p14:tracePt t="57457" x="6215063" y="3473450"/>
          <p14:tracePt t="57472" x="6180138" y="3473450"/>
          <p14:tracePt t="57489" x="6108700" y="3473450"/>
          <p14:tracePt t="57505" x="6045200" y="3492500"/>
          <p14:tracePt t="57522" x="6000750" y="3527425"/>
          <p14:tracePt t="57539" x="5956300" y="3589338"/>
          <p14:tracePt t="57555" x="5911850" y="3652838"/>
          <p14:tracePt t="57573" x="5857875" y="3724275"/>
          <p14:tracePt t="57589" x="5840413" y="3813175"/>
          <p14:tracePt t="57606" x="5822950" y="3894138"/>
          <p14:tracePt t="57622" x="5830888" y="3983038"/>
          <p14:tracePt t="57639" x="5884863" y="4037013"/>
          <p14:tracePt t="57658" x="6000750" y="4081463"/>
          <p14:tracePt t="57673" x="6135688" y="4125913"/>
          <p14:tracePt t="57689" x="6207125" y="4125913"/>
          <p14:tracePt t="57705" x="6323013" y="4081463"/>
          <p14:tracePt t="57722" x="6411913" y="4027488"/>
          <p14:tracePt t="57739" x="6446838" y="3965575"/>
          <p14:tracePt t="57756" x="6456363" y="3884613"/>
          <p14:tracePt t="57772" x="6429375" y="3822700"/>
          <p14:tracePt t="57789" x="6375400" y="3768725"/>
          <p14:tracePt t="57806" x="6330950" y="3751263"/>
          <p14:tracePt t="57822" x="6286500" y="3751263"/>
          <p14:tracePt t="57839" x="6242050" y="3751263"/>
          <p14:tracePt t="57857" x="6197600" y="3751263"/>
          <p14:tracePt t="57873" x="6188075" y="3724275"/>
          <p14:tracePt t="57889" x="6135688" y="3625850"/>
          <p14:tracePt t="57906" x="6064250" y="3421063"/>
          <p14:tracePt t="57922" x="5929313" y="3224213"/>
          <p14:tracePt t="57939" x="5751513" y="3009900"/>
          <p14:tracePt t="57956" x="5545138" y="2724150"/>
          <p14:tracePt t="57972" x="5241925" y="2420938"/>
          <p14:tracePt t="57989" x="5000625" y="2214563"/>
          <p14:tracePt t="58006" x="4697413" y="2081213"/>
          <p14:tracePt t="58022" x="4598988" y="2054225"/>
          <p14:tracePt t="58057" x="4527550" y="2063750"/>
          <p14:tracePt t="58072" x="4518025" y="2063750"/>
          <p14:tracePt t="58105" x="4518025" y="2071688"/>
          <p14:tracePt t="58137" x="4518025" y="2081213"/>
          <p14:tracePt t="58153" x="4518025" y="2089150"/>
          <p14:tracePt t="58177" x="4518025" y="2098675"/>
          <p14:tracePt t="58185" x="4527550" y="2098675"/>
          <p14:tracePt t="58193" x="4537075" y="2098675"/>
          <p14:tracePt t="58206" x="4537075" y="2108200"/>
          <p14:tracePt t="58222" x="4562475" y="2125663"/>
          <p14:tracePt t="58239" x="4572000" y="2125663"/>
          <p14:tracePt t="58257" x="4598988" y="2135188"/>
          <p14:tracePt t="58272" x="4608513" y="2135188"/>
          <p14:tracePt t="58289" x="4633913" y="2135188"/>
          <p14:tracePt t="58322" x="4643438" y="2135188"/>
          <p14:tracePt t="58339" x="4652963" y="2116138"/>
          <p14:tracePt t="58356" x="4660900" y="2108200"/>
          <p14:tracePt t="58372" x="4660900" y="2098675"/>
          <p14:tracePt t="58389" x="4660900" y="2081213"/>
          <p14:tracePt t="58406" x="4660900" y="2063750"/>
          <p14:tracePt t="58423" x="4660900" y="2054225"/>
          <p14:tracePt t="58441" x="4652963" y="2027238"/>
          <p14:tracePt t="58457" x="4643438" y="2027238"/>
          <p14:tracePt t="58473" x="4633913" y="2017713"/>
          <p14:tracePt t="58745" x="4616450" y="2009775"/>
          <p14:tracePt t="58753" x="4608513" y="2000250"/>
          <p14:tracePt t="58769" x="4589463" y="1992313"/>
          <p14:tracePt t="58784" x="4581525" y="1992313"/>
          <p14:tracePt t="58793" x="4562475" y="1992313"/>
          <p14:tracePt t="58805" x="4554538" y="1992313"/>
          <p14:tracePt t="58822" x="4500563" y="1973263"/>
          <p14:tracePt t="58839" x="4456113" y="1973263"/>
          <p14:tracePt t="58857" x="4394200" y="1973263"/>
          <p14:tracePt t="58873" x="4375150" y="2009775"/>
          <p14:tracePt t="58890" x="4367213" y="2044700"/>
          <p14:tracePt t="58906" x="4367213" y="2071688"/>
          <p14:tracePt t="58922" x="4367213" y="2108200"/>
          <p14:tracePt t="58939" x="4384675" y="2125663"/>
          <p14:tracePt t="58956" x="4429125" y="2160588"/>
          <p14:tracePt t="58972" x="4465638" y="2187575"/>
          <p14:tracePt t="58989" x="4527550" y="2206625"/>
          <p14:tracePt t="59006" x="4589463" y="2206625"/>
          <p14:tracePt t="59022" x="4660900" y="2206625"/>
          <p14:tracePt t="59039" x="4732338" y="2197100"/>
          <p14:tracePt t="59057" x="4803775" y="2116138"/>
          <p14:tracePt t="59073" x="4803775" y="2071688"/>
          <p14:tracePt t="59089" x="4822825" y="2017713"/>
          <p14:tracePt t="59106" x="4803775" y="1992313"/>
          <p14:tracePt t="59123" x="4776788" y="1955800"/>
          <p14:tracePt t="59139" x="4714875" y="1901825"/>
          <p14:tracePt t="59156" x="4554538" y="1839913"/>
          <p14:tracePt t="59172" x="4491038" y="1830388"/>
          <p14:tracePt t="59189" x="4446588" y="1830388"/>
          <p14:tracePt t="59206" x="4429125" y="1830388"/>
          <p14:tracePt t="59222" x="4411663" y="1830388"/>
          <p14:tracePt t="59239" x="4384675" y="1830388"/>
          <p14:tracePt t="59257" x="4367213" y="1866900"/>
          <p14:tracePt t="59273" x="4357688" y="1911350"/>
          <p14:tracePt t="59290" x="4340225" y="1955800"/>
          <p14:tracePt t="59306" x="4322763" y="2009775"/>
          <p14:tracePt t="59322" x="4322763" y="2063750"/>
          <p14:tracePt t="59339" x="4340225" y="2125663"/>
          <p14:tracePt t="59356" x="4367213" y="2160588"/>
          <p14:tracePt t="59372" x="4429125" y="2187575"/>
          <p14:tracePt t="59389" x="4491038" y="2187575"/>
          <p14:tracePt t="59406" x="4554538" y="2187575"/>
          <p14:tracePt t="59422" x="4616450" y="2152650"/>
          <p14:tracePt t="59439" x="4660900" y="2089150"/>
          <p14:tracePt t="59457" x="4660900" y="2009775"/>
          <p14:tracePt t="59473" x="4643438" y="1965325"/>
          <p14:tracePt t="59489" x="4581525" y="1920875"/>
          <p14:tracePt t="59506" x="4500563" y="1884363"/>
          <p14:tracePt t="59522" x="4438650" y="1839913"/>
          <p14:tracePt t="59539" x="4375150" y="1839913"/>
          <p14:tracePt t="59556" x="4348163" y="1839913"/>
          <p14:tracePt t="59572" x="4330700" y="1839913"/>
          <p14:tracePt t="59589" x="4313238" y="1839913"/>
          <p14:tracePt t="59606" x="4295775" y="1857375"/>
          <p14:tracePt t="59622" x="4295775" y="1874838"/>
          <p14:tracePt t="59639" x="4268788" y="1893888"/>
          <p14:tracePt t="59657" x="4259263" y="1973263"/>
          <p14:tracePt t="59673" x="4259263" y="2054225"/>
          <p14:tracePt t="59689" x="4286250" y="2098675"/>
          <p14:tracePt t="59706" x="4322763" y="2108200"/>
          <p14:tracePt t="59722" x="4295775" y="2081213"/>
          <p14:tracePt t="59739" x="4348163" y="2081213"/>
          <p14:tracePt t="59756" x="4402138" y="2098675"/>
          <p14:tracePt t="59772" x="4446588" y="2098675"/>
          <p14:tracePt t="59789" x="4483100" y="2089150"/>
          <p14:tracePt t="59806" x="4491038" y="2071688"/>
          <p14:tracePt t="59822" x="4500563" y="2036763"/>
          <p14:tracePt t="59839" x="4500563" y="2017713"/>
          <p14:tracePt t="59857" x="4500563" y="1992313"/>
          <p14:tracePt t="59874" x="4491038" y="1955800"/>
          <p14:tracePt t="59889" x="4473575" y="1938338"/>
          <p14:tracePt t="59906" x="4446588" y="1901825"/>
          <p14:tracePt t="59922" x="4419600" y="1884363"/>
          <p14:tracePt t="59939" x="4384675" y="1857375"/>
          <p14:tracePt t="59956" x="4340225" y="1839913"/>
          <p14:tracePt t="59972" x="4303713" y="1839913"/>
          <p14:tracePt t="59989" x="4276725" y="1839913"/>
          <p14:tracePt t="60006" x="4251325" y="1839913"/>
          <p14:tracePt t="60022" x="4241800" y="1839913"/>
          <p14:tracePt t="60039" x="4224338" y="1839913"/>
          <p14:tracePt t="60057" x="4205288" y="1884363"/>
          <p14:tracePt t="60074" x="4179888" y="1920875"/>
          <p14:tracePt t="60089" x="4170363" y="1973263"/>
          <p14:tracePt t="60106" x="4187825" y="2071688"/>
          <p14:tracePt t="60122" x="4241800" y="2135188"/>
          <p14:tracePt t="60139" x="4303713" y="2179638"/>
          <p14:tracePt t="60156" x="4384675" y="2206625"/>
          <p14:tracePt t="60172" x="4465638" y="2232025"/>
          <p14:tracePt t="60189" x="4572000" y="2251075"/>
          <p14:tracePt t="60206" x="4670425" y="2251075"/>
          <p14:tracePt t="60222" x="4741863" y="2241550"/>
          <p14:tracePt t="60239" x="4813300" y="2179638"/>
          <p14:tracePt t="60257" x="4830763" y="2125663"/>
          <p14:tracePt t="60273" x="4830763" y="2081213"/>
          <p14:tracePt t="60290" x="4813300" y="2000250"/>
          <p14:tracePt t="60305" x="4776788" y="1973263"/>
          <p14:tracePt t="60322" x="4759325" y="1946275"/>
          <p14:tracePt t="60339" x="4741863" y="1938338"/>
          <p14:tracePt t="60355" x="4724400" y="1928813"/>
          <p14:tracePt t="60372" x="4697413" y="1928813"/>
          <p14:tracePt t="60389" x="4679950" y="1928813"/>
          <p14:tracePt t="60405" x="4670425" y="1928813"/>
          <p14:tracePt t="60422" x="4633913" y="1955800"/>
          <p14:tracePt t="60438" x="4608513" y="1973263"/>
          <p14:tracePt t="60455" x="4589463" y="2000250"/>
          <p14:tracePt t="60473" x="4572000" y="2054225"/>
          <p14:tracePt t="60489" x="4572000" y="2098675"/>
          <p14:tracePt t="60505" x="4581525" y="2116138"/>
          <p14:tracePt t="60522" x="4625975" y="2143125"/>
          <p14:tracePt t="60539" x="4660900" y="2152650"/>
          <p14:tracePt t="60555" x="4679950" y="2152650"/>
          <p14:tracePt t="60572" x="4687888" y="2152650"/>
          <p14:tracePt t="60589" x="4687888" y="2108200"/>
          <p14:tracePt t="60605" x="4687888" y="2027238"/>
          <p14:tracePt t="60622" x="4714875" y="2017713"/>
          <p14:tracePt t="60639" x="4687888" y="2000250"/>
          <p14:tracePt t="60655" x="4643438" y="1973263"/>
          <p14:tracePt t="60673" x="4598988" y="1973263"/>
          <p14:tracePt t="60689" x="4598988" y="1982788"/>
          <p14:tracePt t="60706" x="4598988" y="2009775"/>
          <p14:tracePt t="60722" x="4643438" y="2081213"/>
          <p14:tracePt t="60739" x="4759325" y="2224088"/>
          <p14:tracePt t="60756" x="4921250" y="2384425"/>
          <p14:tracePt t="60773" x="5143500" y="2608263"/>
          <p14:tracePt t="60790" x="5367338" y="2849563"/>
          <p14:tracePt t="60806" x="5732463" y="3197225"/>
          <p14:tracePt t="60823" x="5956300" y="3402013"/>
          <p14:tracePt t="60839" x="6126163" y="3643313"/>
          <p14:tracePt t="60857" x="6330950" y="3921125"/>
          <p14:tracePt t="60873" x="6384925" y="3983038"/>
          <p14:tracePt t="60889" x="6402388" y="4010025"/>
          <p14:tracePt t="60906" x="6402388" y="4027488"/>
          <p14:tracePt t="60923" x="6402388" y="4044950"/>
          <p14:tracePt t="60939" x="6402388" y="4054475"/>
          <p14:tracePt t="60956" x="6394450" y="4064000"/>
          <p14:tracePt t="61041" x="6394450" y="4054475"/>
          <p14:tracePt t="61050" x="6394450" y="4044950"/>
          <p14:tracePt t="61058" x="6394450" y="3983038"/>
          <p14:tracePt t="61074" x="6421438" y="3884613"/>
          <p14:tracePt t="61090" x="6438900" y="3733800"/>
          <p14:tracePt t="61106" x="6473825" y="3563938"/>
          <p14:tracePt t="61123" x="6473825" y="3367088"/>
          <p14:tracePt t="61139" x="6473825" y="3125788"/>
          <p14:tracePt t="61156" x="6465888" y="2857500"/>
          <p14:tracePt t="61173" x="6411913" y="2608263"/>
          <p14:tracePt t="61189" x="6375400" y="2295525"/>
          <p14:tracePt t="61206" x="6350000" y="2143125"/>
          <p14:tracePt t="61223" x="6330950" y="2054225"/>
          <p14:tracePt t="61239" x="6330950" y="1973263"/>
          <p14:tracePt t="61258" x="6330950" y="1866900"/>
          <p14:tracePt t="61274" x="6330950" y="1768475"/>
          <p14:tracePt t="61289" x="6313488" y="1670050"/>
          <p14:tracePt t="61306" x="6303963" y="1598613"/>
          <p14:tracePt t="61323" x="6278563" y="1517650"/>
          <p14:tracePt t="61339" x="6269038" y="1438275"/>
          <p14:tracePt t="61356" x="6251575" y="1374775"/>
          <p14:tracePt t="61373" x="6251575" y="1285875"/>
          <p14:tracePt t="61389" x="6242050" y="1223963"/>
          <p14:tracePt t="61406" x="6242050" y="1133475"/>
          <p14:tracePt t="61423" x="6215063" y="1000125"/>
          <p14:tracePt t="61439" x="6188075" y="893763"/>
          <p14:tracePt t="61458" x="6170613" y="750888"/>
          <p14:tracePt t="61473" x="6170613" y="704850"/>
          <p14:tracePt t="61489" x="6170613" y="679450"/>
          <p14:tracePt t="61506" x="6170613" y="669925"/>
          <p14:tracePt t="61523" x="6170613" y="652463"/>
          <p14:tracePt t="61578" x="6170613" y="642938"/>
          <p14:tracePt t="61738" x="6161088" y="642938"/>
          <p14:tracePt t="61745" x="6161088" y="660400"/>
          <p14:tracePt t="61756" x="6161088" y="669925"/>
          <p14:tracePt t="61773" x="6153150" y="723900"/>
          <p14:tracePt t="61790" x="6108700" y="822325"/>
          <p14:tracePt t="61806" x="6081713" y="955675"/>
          <p14:tracePt t="61824" x="6081713" y="1116013"/>
          <p14:tracePt t="61841" x="6081713" y="1571625"/>
          <p14:tracePt t="61857" x="6081713" y="1884363"/>
          <p14:tracePt t="61874" x="6081713" y="2330450"/>
          <p14:tracePt t="61890" x="6081713" y="2732088"/>
          <p14:tracePt t="61906" x="6000750" y="3089275"/>
          <p14:tracePt t="61923" x="5946775" y="3411538"/>
          <p14:tracePt t="61939" x="5911850" y="3679825"/>
          <p14:tracePt t="61956" x="5875338" y="3929063"/>
          <p14:tracePt t="61973" x="5857875" y="4019550"/>
          <p14:tracePt t="61989" x="5857875" y="4064000"/>
          <p14:tracePt t="62006" x="5857875" y="4081463"/>
          <p14:tracePt t="62082" x="5857875" y="4071938"/>
          <p14:tracePt t="62089" x="5857875" y="4064000"/>
          <p14:tracePt t="62097" x="5857875" y="4044950"/>
          <p14:tracePt t="62106" x="5857875" y="4037013"/>
          <p14:tracePt t="62123" x="5849938" y="3911600"/>
          <p14:tracePt t="62139" x="5795963" y="3616325"/>
          <p14:tracePt t="62156" x="5697538" y="3367088"/>
          <p14:tracePt t="62173" x="5554663" y="3108325"/>
          <p14:tracePt t="62189" x="5322888" y="2813050"/>
          <p14:tracePt t="62206" x="5081588" y="2517775"/>
          <p14:tracePt t="62223" x="4848225" y="2224088"/>
          <p14:tracePt t="62239" x="4633913" y="1965325"/>
          <p14:tracePt t="62258" x="4483100" y="1776413"/>
          <p14:tracePt t="62274" x="4491038" y="1741488"/>
          <p14:tracePt t="62290" x="4491038" y="1670050"/>
          <p14:tracePt t="62306" x="4491038" y="1608138"/>
          <p14:tracePt t="62323" x="4483100" y="1517650"/>
          <p14:tracePt t="62339" x="4456113" y="1455738"/>
          <p14:tracePt t="62356" x="4419600" y="1393825"/>
          <p14:tracePt t="62373" x="4384675" y="1347788"/>
          <p14:tracePt t="62389" x="4348163" y="1312863"/>
          <p14:tracePt t="62406" x="4313238" y="1276350"/>
          <p14:tracePt t="62423" x="4295775" y="1268413"/>
          <p14:tracePt t="62439" x="4295775" y="1258888"/>
          <p14:tracePt t="62456" x="4295775" y="1250950"/>
          <p14:tracePt t="62473" x="4295775" y="1231900"/>
          <p14:tracePt t="62545" x="4295775" y="1241425"/>
          <p14:tracePt t="62562" x="4295775" y="1250950"/>
          <p14:tracePt t="62569" x="4295775" y="1258888"/>
          <p14:tracePt t="62578" x="4295775" y="1276350"/>
          <p14:tracePt t="62589" x="4286250" y="1285875"/>
          <p14:tracePt t="62606" x="4286250" y="1322388"/>
          <p14:tracePt t="62623" x="4276725" y="1366838"/>
          <p14:tracePt t="62640" x="4276725" y="1465263"/>
          <p14:tracePt t="62658" x="4303713" y="1795463"/>
          <p14:tracePt t="62673" x="4375150" y="2160588"/>
          <p14:tracePt t="62690" x="4411663" y="2544763"/>
          <p14:tracePt t="62706" x="4438650" y="3224213"/>
          <p14:tracePt t="62723" x="4438650" y="3687763"/>
          <p14:tracePt t="62739" x="4429125" y="4019550"/>
          <p14:tracePt t="62756" x="4367213" y="4313238"/>
          <p14:tracePt t="62773" x="4340225" y="4483100"/>
          <p14:tracePt t="62789" x="4322763" y="4572000"/>
          <p14:tracePt t="62807" x="4313238" y="4616450"/>
          <p14:tracePt t="62823" x="4313238" y="4635500"/>
          <p14:tracePt t="62865" x="4313238" y="4625975"/>
          <p14:tracePt t="62874" x="4313238" y="4616450"/>
          <p14:tracePt t="62882" x="4313238" y="4608513"/>
          <p14:tracePt t="62890" x="4313238" y="4591050"/>
          <p14:tracePt t="62906" x="4322763" y="4537075"/>
          <p14:tracePt t="62923" x="4340225" y="4473575"/>
          <p14:tracePt t="62940" x="4340225" y="4411663"/>
          <p14:tracePt t="62956" x="4340225" y="4340225"/>
          <p14:tracePt t="62973" x="4340225" y="4241800"/>
          <p14:tracePt t="62989" x="4340225" y="4098925"/>
          <p14:tracePt t="63006" x="4286250" y="3929063"/>
          <p14:tracePt t="63023" x="4232275" y="3778250"/>
          <p14:tracePt t="63040" x="4062413" y="3571875"/>
          <p14:tracePt t="63058" x="3990975" y="3500438"/>
          <p14:tracePt t="63073" x="3990975" y="3482975"/>
          <p14:tracePt t="63090" x="3965575" y="3429000"/>
          <p14:tracePt t="63106" x="3929063" y="3367088"/>
          <p14:tracePt t="63123" x="3902075" y="3322638"/>
          <p14:tracePt t="63140" x="3875088" y="3286125"/>
          <p14:tracePt t="63189" x="3867150" y="3295650"/>
          <p14:tracePt t="63206" x="3813175" y="3278188"/>
          <p14:tracePt t="63223" x="3813175" y="3268663"/>
          <p14:tracePt t="63240" x="3795713" y="3224213"/>
          <p14:tracePt t="63258" x="3759200" y="3116263"/>
          <p14:tracePt t="63274" x="3652838" y="2928938"/>
          <p14:tracePt t="63290" x="3455988" y="2536825"/>
          <p14:tracePt t="63306" x="3322638" y="2259013"/>
          <p14:tracePt t="63322" x="3214688" y="1982788"/>
          <p14:tracePt t="63339" x="3152775" y="1822450"/>
          <p14:tracePt t="63356" x="3125788" y="1758950"/>
          <p14:tracePt t="63372" x="3125788" y="1724025"/>
          <p14:tracePt t="63389" x="3116263" y="1704975"/>
          <p14:tracePt t="63406" x="3116263" y="1670050"/>
          <p14:tracePt t="63422" x="3116263" y="1643063"/>
          <p14:tracePt t="63439" x="3116263" y="1608138"/>
          <p14:tracePt t="63456" x="3116263" y="1589088"/>
          <p14:tracePt t="63472" x="3116263" y="1581150"/>
          <p14:tracePt t="63514" x="3116263" y="1589088"/>
          <p14:tracePt t="63522" x="3116263" y="1616075"/>
          <p14:tracePt t="63530" x="3098800" y="1643063"/>
          <p14:tracePt t="63540" x="3089275" y="1731963"/>
          <p14:tracePt t="63556" x="3089275" y="1928813"/>
          <p14:tracePt t="63573" x="3089275" y="2152650"/>
          <p14:tracePt t="63590" x="3089275" y="2455863"/>
          <p14:tracePt t="63606" x="3089275" y="3017838"/>
          <p14:tracePt t="63623" x="3027363" y="3384550"/>
          <p14:tracePt t="63640" x="2990850" y="3741738"/>
          <p14:tracePt t="63658" x="2911475" y="4135438"/>
          <p14:tracePt t="63674" x="2857500" y="4500563"/>
          <p14:tracePt t="63690" x="2822575" y="4697413"/>
          <p14:tracePt t="63706" x="2813050" y="4813300"/>
          <p14:tracePt t="63723" x="2813050" y="4840288"/>
          <p14:tracePt t="63739" x="2813050" y="4849813"/>
          <p14:tracePt t="63794" x="2813050" y="4840288"/>
          <p14:tracePt t="63802" x="2813050" y="4822825"/>
          <p14:tracePt t="63810" x="2813050" y="4805363"/>
          <p14:tracePt t="63823" x="2813050" y="4759325"/>
          <p14:tracePt t="63840" x="2813050" y="4652963"/>
          <p14:tracePt t="63858" x="2759075" y="4295775"/>
          <p14:tracePt t="63874" x="2616200" y="3956050"/>
          <p14:tracePt t="63890" x="2446338" y="3598863"/>
          <p14:tracePt t="63906" x="2241550" y="3170238"/>
          <p14:tracePt t="63923" x="2054225" y="2884488"/>
          <p14:tracePt t="63940" x="1884363" y="2670175"/>
          <p14:tracePt t="63956" x="1751013" y="2527300"/>
          <p14:tracePt t="63973" x="1643063" y="2411413"/>
          <p14:tracePt t="63990" x="1544638" y="2286000"/>
          <p14:tracePt t="64006" x="1509713" y="2224088"/>
          <p14:tracePt t="64023" x="1500188" y="2179638"/>
          <p14:tracePt t="64040" x="1490663" y="2152650"/>
          <p14:tracePt t="64058" x="1490663" y="2098675"/>
          <p14:tracePt t="64074" x="1482725" y="2063750"/>
          <p14:tracePt t="64090" x="1465263" y="2027238"/>
          <p14:tracePt t="64106" x="1465263" y="2009775"/>
          <p14:tracePt t="64123" x="1465263" y="1982788"/>
          <p14:tracePt t="64186" x="1455738" y="1982788"/>
          <p14:tracePt t="64194" x="1455738" y="1992313"/>
          <p14:tracePt t="64206" x="1446213" y="2009775"/>
          <p14:tracePt t="64223" x="1428750" y="2143125"/>
          <p14:tracePt t="64240" x="1357313" y="2349500"/>
          <p14:tracePt t="64258" x="1303338" y="2813050"/>
          <p14:tracePt t="64274" x="1285875" y="3071813"/>
          <p14:tracePt t="64290" x="1285875" y="3357563"/>
          <p14:tracePt t="64306" x="1285875" y="3625850"/>
          <p14:tracePt t="64323" x="1285875" y="3840163"/>
          <p14:tracePt t="64340" x="1285875" y="4027488"/>
          <p14:tracePt t="64357" x="1295400" y="4179888"/>
          <p14:tracePt t="64373" x="1303338" y="4268788"/>
          <p14:tracePt t="64450" x="1322388" y="4268788"/>
          <p14:tracePt t="64481" x="1322388" y="4259263"/>
          <p14:tracePt t="64489" x="1330325" y="4251325"/>
          <p14:tracePt t="64497" x="1330325" y="4241800"/>
          <p14:tracePt t="64513" x="1330325" y="4233863"/>
          <p14:tracePt t="64522" x="1339850" y="4224338"/>
          <p14:tracePt t="64538" x="1339850" y="4197350"/>
          <p14:tracePt t="64555" x="1347788" y="4187825"/>
          <p14:tracePt t="64573" x="1366838" y="4187825"/>
          <p14:tracePt t="64589" x="1401763" y="4187825"/>
          <p14:tracePt t="64606" x="1446213" y="4197350"/>
          <p14:tracePt t="64623" x="1509713" y="4214813"/>
          <p14:tracePt t="64640" x="1625600" y="4322763"/>
          <p14:tracePt t="64658" x="1803400" y="4500563"/>
          <p14:tracePt t="64674" x="2009775" y="4741863"/>
          <p14:tracePt t="64690" x="2170113" y="4956175"/>
          <p14:tracePt t="64706" x="2295525" y="5153025"/>
          <p14:tracePt t="64723" x="2357438" y="5268913"/>
          <p14:tracePt t="64740" x="2366963" y="5330825"/>
          <p14:tracePt t="64756" x="2366963" y="5376863"/>
          <p14:tracePt t="64773" x="2347913" y="5376863"/>
          <p14:tracePt t="64790" x="2303463" y="5376863"/>
          <p14:tracePt t="64806" x="2268538" y="5340350"/>
          <p14:tracePt t="64823" x="2224088" y="5233988"/>
          <p14:tracePt t="64840" x="2187575" y="5099050"/>
          <p14:tracePt t="64857" x="2143125" y="4867275"/>
          <p14:tracePt t="64874" x="2125663" y="4697413"/>
          <p14:tracePt t="64890" x="2108200" y="4473575"/>
          <p14:tracePt t="64906" x="2098675" y="4187825"/>
          <p14:tracePt t="64923" x="2081213" y="3894138"/>
          <p14:tracePt t="64940" x="2027238" y="3625850"/>
          <p14:tracePt t="64957" x="1965325" y="3286125"/>
          <p14:tracePt t="64973" x="1919288" y="3063875"/>
          <p14:tracePt t="64990" x="1884363" y="2928938"/>
          <p14:tracePt t="65006" x="1874838" y="2822575"/>
          <p14:tracePt t="65023" x="1874838" y="2697163"/>
          <p14:tracePt t="65040" x="1857375" y="2544763"/>
          <p14:tracePt t="65058" x="1857375" y="2322513"/>
          <p14:tracePt t="65074" x="1857375" y="2251075"/>
          <p14:tracePt t="65090" x="1866900" y="2143125"/>
          <p14:tracePt t="65106" x="1884363" y="2063750"/>
          <p14:tracePt t="65123" x="1884363" y="1965325"/>
          <p14:tracePt t="65140" x="1884363" y="1857375"/>
          <p14:tracePt t="65156" x="1874838" y="1795463"/>
          <p14:tracePt t="65173" x="1866900" y="1724025"/>
          <p14:tracePt t="65190" x="1847850" y="1643063"/>
          <p14:tracePt t="65207" x="1822450" y="1571625"/>
          <p14:tracePt t="65223" x="1795463" y="1509713"/>
          <p14:tracePt t="65240" x="1795463" y="1465263"/>
          <p14:tracePt t="65258" x="1785938" y="1384300"/>
          <p14:tracePt t="65274" x="1776413" y="1339850"/>
          <p14:tracePt t="65290" x="1758950" y="1303338"/>
          <p14:tracePt t="65307" x="1758950" y="1276350"/>
          <p14:tracePt t="65323" x="1758950" y="1258888"/>
          <p14:tracePt t="65340" x="1751013" y="1214438"/>
          <p14:tracePt t="65357" x="1741488" y="1179513"/>
          <p14:tracePt t="65373" x="1731963" y="1143000"/>
          <p14:tracePt t="65390" x="1714500" y="1098550"/>
          <p14:tracePt t="65407" x="1714500" y="1081088"/>
          <p14:tracePt t="65423" x="1704975" y="1062038"/>
          <p14:tracePt t="65522" x="1697038" y="1062038"/>
          <p14:tracePt t="65531" x="1697038" y="1071563"/>
          <p14:tracePt t="65540" x="1687513" y="1081088"/>
          <p14:tracePt t="65556" x="1643063" y="1116013"/>
          <p14:tracePt t="65573" x="1581150" y="1214438"/>
          <p14:tracePt t="65590" x="1527175" y="1322388"/>
          <p14:tracePt t="65607" x="1482725" y="1455738"/>
          <p14:tracePt t="65623" x="1446213" y="1616075"/>
          <p14:tracePt t="65640" x="1428750" y="2071688"/>
          <p14:tracePt t="65659" x="1428750" y="2670175"/>
          <p14:tracePt t="65674" x="1428750" y="3232150"/>
          <p14:tracePt t="65690" x="1428750" y="3697288"/>
          <p14:tracePt t="65707" x="1384300" y="4162425"/>
          <p14:tracePt t="65723" x="1384300" y="4286250"/>
          <p14:tracePt t="65740" x="1384300" y="4330700"/>
          <p14:tracePt t="65756" x="1384300" y="4340225"/>
          <p14:tracePt t="65801" x="1393825" y="4330700"/>
          <p14:tracePt t="65809" x="1393825" y="4305300"/>
          <p14:tracePt t="65823" x="1401763" y="4295775"/>
          <p14:tracePt t="65840" x="1419225" y="4116388"/>
          <p14:tracePt t="65857" x="1446213" y="3822700"/>
          <p14:tracePt t="65874" x="1500188" y="3598863"/>
          <p14:tracePt t="65890" x="1562100" y="3206750"/>
          <p14:tracePt t="65907" x="1598613" y="2921000"/>
          <p14:tracePt t="65923" x="1598613" y="2608263"/>
          <p14:tracePt t="65940" x="1625600" y="2357438"/>
          <p14:tracePt t="65957" x="1660525" y="2179638"/>
          <p14:tracePt t="65974" x="1724025" y="2063750"/>
          <p14:tracePt t="65990" x="1795463" y="1973263"/>
          <p14:tracePt t="66006" x="1874838" y="1884363"/>
          <p14:tracePt t="66023" x="2081213" y="1785938"/>
          <p14:tracePt t="66040" x="2241550" y="1741488"/>
          <p14:tracePt t="66057" x="2357438" y="1714500"/>
          <p14:tracePt t="66074" x="2500313" y="1643063"/>
          <p14:tracePt t="66090" x="2517775" y="1633538"/>
          <p14:tracePt t="66107" x="2527300" y="1625600"/>
          <p14:tracePt t="66123" x="2544763" y="1598613"/>
          <p14:tracePt t="66140" x="2544763" y="1589088"/>
          <p14:tracePt t="66157" x="2562225" y="1571625"/>
          <p14:tracePt t="66173" x="2562225" y="1554163"/>
          <p14:tracePt t="66190" x="2571750" y="1527175"/>
          <p14:tracePt t="66207" x="2571750" y="1482725"/>
          <p14:tracePt t="66223" x="2581275" y="1455738"/>
          <p14:tracePt t="66240" x="2589213" y="1419225"/>
          <p14:tracePt t="66258" x="2589213" y="1374775"/>
          <p14:tracePt t="66274" x="2616200" y="1347788"/>
          <p14:tracePt t="66290" x="2625725" y="1312863"/>
          <p14:tracePt t="66307" x="2633663" y="1295400"/>
          <p14:tracePt t="66323" x="2643188" y="1258888"/>
          <p14:tracePt t="66340" x="2652713" y="1250950"/>
          <p14:tracePt t="66357" x="2670175" y="1241425"/>
          <p14:tracePt t="66426" x="2679700" y="1241425"/>
          <p14:tracePt t="66442" x="2687638" y="1268413"/>
          <p14:tracePt t="66450" x="2697163" y="1276350"/>
          <p14:tracePt t="66459" x="2705100" y="1312863"/>
          <p14:tracePt t="66474" x="2751138" y="1411288"/>
          <p14:tracePt t="66490" x="2795588" y="1562100"/>
          <p14:tracePt t="66507" x="2847975" y="1812925"/>
          <p14:tracePt t="66523" x="2911475" y="2232025"/>
          <p14:tracePt t="66540" x="3009900" y="2803525"/>
          <p14:tracePt t="66557" x="3036888" y="3411538"/>
          <p14:tracePt t="66573" x="3036888" y="3983038"/>
          <p14:tracePt t="66590" x="3071813" y="4438650"/>
          <p14:tracePt t="66607" x="3071813" y="4500563"/>
          <p14:tracePt t="66623" x="3071813" y="4519613"/>
          <p14:tracePt t="66640" x="3071813" y="4545013"/>
          <p14:tracePt t="66657" x="3071813" y="4554538"/>
          <p14:tracePt t="66698" x="3071813" y="4537075"/>
          <p14:tracePt t="66707" x="3071813" y="4527550"/>
          <p14:tracePt t="66723" x="3081338" y="4448175"/>
          <p14:tracePt t="66740" x="3108325" y="4278313"/>
          <p14:tracePt t="66757" x="3170238" y="4010025"/>
          <p14:tracePt t="66773" x="3224213" y="3598863"/>
          <p14:tracePt t="66790" x="3276600" y="3278188"/>
          <p14:tracePt t="66807" x="3357563" y="2911475"/>
          <p14:tracePt t="66824" x="3394075" y="2616200"/>
          <p14:tracePt t="66840" x="3455988" y="2438400"/>
          <p14:tracePt t="66858" x="3517900" y="2197100"/>
          <p14:tracePt t="66875" x="3544888" y="2116138"/>
          <p14:tracePt t="66890" x="3571875" y="2089150"/>
          <p14:tracePt t="66907" x="3581400" y="2054225"/>
          <p14:tracePt t="66923" x="3608388" y="2017713"/>
          <p14:tracePt t="66940" x="3633788" y="1982788"/>
          <p14:tracePt t="66957" x="3697288" y="1920875"/>
          <p14:tracePt t="66973" x="3724275" y="1874838"/>
          <p14:tracePt t="66990" x="3759200" y="1839913"/>
          <p14:tracePt t="67007" x="3786188" y="1822450"/>
          <p14:tracePt t="67023" x="3813175" y="1803400"/>
          <p14:tracePt t="67040" x="3830638" y="1776413"/>
          <p14:tracePt t="67057" x="3857625" y="1768475"/>
          <p14:tracePt t="67074" x="3875088" y="1751013"/>
          <p14:tracePt t="67090" x="3902075" y="1731963"/>
          <p14:tracePt t="67107" x="3938588" y="1704975"/>
          <p14:tracePt t="67123" x="3983038" y="1697038"/>
          <p14:tracePt t="67140" x="4017963" y="1670050"/>
          <p14:tracePt t="67157" x="4062413" y="1660525"/>
          <p14:tracePt t="67173" x="4125913" y="1633538"/>
          <p14:tracePt t="67190" x="4170363" y="1625600"/>
          <p14:tracePt t="67207" x="4205288" y="1598613"/>
          <p14:tracePt t="67223" x="4241800" y="1581150"/>
          <p14:tracePt t="67240" x="4259263" y="1554163"/>
          <p14:tracePt t="67259" x="4286250" y="1536700"/>
          <p14:tracePt t="67275" x="4286250" y="1527175"/>
          <p14:tracePt t="67291" x="4313238" y="1527175"/>
          <p14:tracePt t="67362" x="4322763" y="1527175"/>
          <p14:tracePt t="67379" x="4322763" y="1536700"/>
          <p14:tracePt t="67385" x="4330700" y="1544638"/>
          <p14:tracePt t="67394" x="4340225" y="1554163"/>
          <p14:tracePt t="67406" x="4340225" y="1571625"/>
          <p14:tracePt t="67423" x="4348163" y="1616075"/>
          <p14:tracePt t="67440" x="4375150" y="1679575"/>
          <p14:tracePt t="67459" x="4394200" y="1822450"/>
          <p14:tracePt t="67475" x="4394200" y="1928813"/>
          <p14:tracePt t="67490" x="4394200" y="2027238"/>
          <p14:tracePt t="67507" x="4394200" y="2170113"/>
          <p14:tracePt t="67524" x="4446588" y="2455863"/>
          <p14:tracePt t="67540" x="4473575" y="2697163"/>
          <p14:tracePt t="67557" x="4527550" y="2973388"/>
          <p14:tracePt t="67573" x="4581525" y="3224213"/>
          <p14:tracePt t="67590" x="4633913" y="3465513"/>
          <p14:tracePt t="67607" x="4670425" y="3714750"/>
          <p14:tracePt t="67623" x="4741863" y="3894138"/>
          <p14:tracePt t="67640" x="4813300" y="3983038"/>
          <p14:tracePt t="67657" x="4830763" y="4000500"/>
          <p14:tracePt t="67675" x="4848225" y="4000500"/>
          <p14:tracePt t="70419" x="4875213" y="4000500"/>
          <p14:tracePt t="70427" x="4911725" y="4000500"/>
          <p14:tracePt t="70440" x="4946650" y="4000500"/>
          <p14:tracePt t="70457" x="5108575" y="3929063"/>
          <p14:tracePt t="70475" x="5322888" y="3741738"/>
          <p14:tracePt t="70491" x="5456238" y="3571875"/>
          <p14:tracePt t="70507" x="5616575" y="3357563"/>
          <p14:tracePt t="70524" x="5946775" y="3098800"/>
          <p14:tracePt t="70540" x="6207125" y="2911475"/>
          <p14:tracePt t="70557" x="6483350" y="2822575"/>
          <p14:tracePt t="70574" x="6742113" y="2714625"/>
          <p14:tracePt t="70590" x="6921500" y="2643188"/>
          <p14:tracePt t="70607" x="7064375" y="2581275"/>
          <p14:tracePt t="70624" x="7153275" y="2500313"/>
          <p14:tracePt t="70640" x="7215188" y="2420938"/>
          <p14:tracePt t="70659" x="7340600" y="2259013"/>
          <p14:tracePt t="70675" x="7429500" y="2170113"/>
          <p14:tracePt t="70691" x="7510463" y="2089150"/>
          <p14:tracePt t="70707" x="7616825" y="1965325"/>
          <p14:tracePt t="70724" x="7707313" y="1857375"/>
          <p14:tracePt t="70740" x="7813675" y="1776413"/>
          <p14:tracePt t="70757" x="7885113" y="1660525"/>
          <p14:tracePt t="70774" x="7939088" y="1536700"/>
          <p14:tracePt t="70791" x="8010525" y="1374775"/>
          <p14:tracePt t="70807" x="8081963" y="1268413"/>
          <p14:tracePt t="70824" x="8143875" y="1231900"/>
          <p14:tracePt t="70840" x="8232775" y="1204913"/>
          <p14:tracePt t="70857" x="8286750" y="1187450"/>
          <p14:tracePt t="70861" x="8296275" y="1187450"/>
          <p14:tracePt t="70875" x="8331200" y="1169988"/>
          <p14:tracePt t="70891" x="8358188" y="1160463"/>
          <p14:tracePt t="70908" x="8402638" y="1152525"/>
          <p14:tracePt t="70924" x="8421688" y="1125538"/>
          <p14:tracePt t="70940" x="8439150" y="1116013"/>
          <p14:tracePt t="70957" x="8447088" y="1116013"/>
          <p14:tracePt t="70974" x="8456613" y="1116013"/>
          <p14:tracePt t="71083" x="8466138" y="1116013"/>
          <p14:tracePt t="71099" x="8474075" y="1116013"/>
          <p14:tracePt t="71107" x="8483600" y="1116013"/>
          <p14:tracePt t="71147" x="8493125" y="1116013"/>
          <p14:tracePt t="71163" x="8510588" y="1116013"/>
          <p14:tracePt t="71171" x="8518525" y="1116013"/>
          <p14:tracePt t="71187" x="8528050" y="1116013"/>
          <p14:tracePt t="71195" x="8537575" y="1125538"/>
          <p14:tracePt t="71207" x="8545513" y="1125538"/>
          <p14:tracePt t="71224" x="8564563" y="1125538"/>
          <p14:tracePt t="71240" x="8589963" y="1143000"/>
          <p14:tracePt t="71257" x="8599488" y="1152525"/>
          <p14:tracePt t="71275" x="8616950" y="1160463"/>
          <p14:tracePt t="71292" x="8636000" y="1160463"/>
          <p14:tracePt t="71307" x="8661400" y="1160463"/>
          <p14:tracePt t="71324" x="8670925" y="1169988"/>
          <p14:tracePt t="71341" x="8688388" y="1169988"/>
          <p14:tracePt t="71358" x="8707438" y="1169988"/>
          <p14:tracePt t="71374" x="8724900" y="1169988"/>
          <p14:tracePt t="71391" x="8732838" y="1169988"/>
          <p14:tracePt t="71407" x="8742363" y="1169988"/>
          <p14:tracePt t="71424" x="8751888" y="1169988"/>
          <p14:tracePt t="71441" x="8769350" y="1169988"/>
          <p14:tracePt t="71457" x="8796338" y="1169988"/>
          <p14:tracePt t="71475" x="8823325" y="1169988"/>
          <p14:tracePt t="71491" x="8831263" y="1169988"/>
          <p14:tracePt t="71507" x="8840788" y="1169988"/>
          <p14:tracePt t="71524" x="8850313" y="1169988"/>
          <p14:tracePt t="71540" x="8867775" y="1169988"/>
          <p14:tracePt t="71557" x="8885238" y="1169988"/>
          <p14:tracePt t="71574" x="8894763" y="1169988"/>
          <p14:tracePt t="71591" x="8902700" y="1169988"/>
          <p14:tracePt t="71607" x="8912225" y="1169988"/>
          <p14:tracePt t="71624" x="8921750" y="1169988"/>
          <p14:tracePt t="71641" x="8921750" y="1160463"/>
          <p14:tracePt t="71657" x="8929688" y="1152525"/>
          <p14:tracePt t="71675" x="8956675" y="1125538"/>
          <p14:tracePt t="71691" x="8966200" y="1116013"/>
          <p14:tracePt t="71707" x="8974138" y="1098550"/>
          <p14:tracePt t="71724" x="8983663" y="1089025"/>
          <p14:tracePt t="71740" x="8993188" y="1081088"/>
          <p14:tracePt t="71758" x="8993188" y="1044575"/>
          <p14:tracePt t="71774" x="9001125" y="1027113"/>
          <p14:tracePt t="71791" x="9001125" y="1000125"/>
          <p14:tracePt t="71807" x="9001125" y="982663"/>
          <p14:tracePt t="71824" x="9001125" y="965200"/>
          <p14:tracePt t="71841" x="9001125" y="955675"/>
          <p14:tracePt t="71858" x="9001125" y="946150"/>
          <p14:tracePt t="71876" x="9001125" y="938213"/>
          <p14:tracePt t="71891" x="9001125" y="911225"/>
          <p14:tracePt t="71908" x="9001125" y="901700"/>
          <p14:tracePt t="71941" x="8993188" y="893763"/>
          <p14:tracePt t="71963" x="8993188" y="884238"/>
          <p14:tracePt t="71987" x="8983663" y="874713"/>
          <p14:tracePt t="72003" x="8974138" y="866775"/>
          <p14:tracePt t="72020" x="8966200" y="866775"/>
          <p14:tracePt t="72027" x="8966200" y="847725"/>
          <p14:tracePt t="72041" x="8956675" y="847725"/>
          <p14:tracePt t="72057" x="8939213" y="847725"/>
          <p14:tracePt t="72076" x="8929688" y="839788"/>
          <p14:tracePt t="72091" x="8921750" y="839788"/>
          <p14:tracePt t="72107" x="8912225" y="830263"/>
          <p14:tracePt t="72124" x="8902700" y="830263"/>
          <p14:tracePt t="72141" x="8885238" y="822325"/>
          <p14:tracePt t="72157" x="8858250" y="812800"/>
          <p14:tracePt t="72174" x="8840788" y="812800"/>
          <p14:tracePt t="72191" x="8831263" y="812800"/>
          <p14:tracePt t="72207" x="8813800" y="803275"/>
          <p14:tracePt t="72224" x="8804275" y="803275"/>
          <p14:tracePt t="72243" x="8786813" y="803275"/>
          <p14:tracePt t="72275" x="8778875" y="803275"/>
          <p14:tracePt t="72299" x="8769350" y="803275"/>
          <p14:tracePt t="72307" x="8759825" y="803275"/>
          <p14:tracePt t="72331" x="8751888" y="803275"/>
          <p14:tracePt t="72380" x="8742363" y="803275"/>
          <p14:tracePt t="72411" x="8732838" y="803275"/>
          <p14:tracePt t="72427" x="8715375" y="803275"/>
          <p14:tracePt t="72443" x="8707438" y="803275"/>
          <p14:tracePt t="72459" x="8697913" y="803275"/>
          <p14:tracePt t="72476" x="8688388" y="803275"/>
          <p14:tracePt t="72492" x="8680450" y="803275"/>
          <p14:tracePt t="72507" x="8670925" y="803275"/>
          <p14:tracePt t="72523" x="8661400" y="803275"/>
          <p14:tracePt t="72532" x="8661400" y="812800"/>
          <p14:tracePt t="72541" x="8643938" y="812800"/>
          <p14:tracePt t="72557" x="8636000" y="822325"/>
          <p14:tracePt t="72574" x="8626475" y="830263"/>
          <p14:tracePt t="72591" x="8616950" y="839788"/>
          <p14:tracePt t="72607" x="8609013" y="857250"/>
          <p14:tracePt t="72624" x="8599488" y="857250"/>
          <p14:tracePt t="72641" x="8599488" y="866775"/>
          <p14:tracePt t="72659" x="8589963" y="884238"/>
          <p14:tracePt t="72674" x="8582025" y="893763"/>
          <p14:tracePt t="72691" x="8564563" y="901700"/>
          <p14:tracePt t="72708" x="8555038" y="928688"/>
          <p14:tracePt t="72724" x="8545513" y="946150"/>
          <p14:tracePt t="72741" x="8545513" y="965200"/>
          <p14:tracePt t="72757" x="8545513" y="973138"/>
          <p14:tracePt t="72774" x="8545513" y="990600"/>
          <p14:tracePt t="72791" x="8545513" y="1009650"/>
          <p14:tracePt t="72808" x="8545513" y="1027113"/>
          <p14:tracePt t="72824" x="8545513" y="1036638"/>
          <p14:tracePt t="72841" x="8545513" y="1054100"/>
          <p14:tracePt t="72857" x="8545513" y="1081088"/>
          <p14:tracePt t="72874" x="8545513" y="1089025"/>
          <p14:tracePt t="72891" x="8545513" y="1098550"/>
          <p14:tracePt t="72908" x="8545513" y="1116013"/>
          <p14:tracePt t="72924" x="8572500" y="1143000"/>
          <p14:tracePt t="72941" x="8589963" y="1169988"/>
          <p14:tracePt t="72958" x="8599488" y="1196975"/>
          <p14:tracePt t="72974" x="8636000" y="1223963"/>
          <p14:tracePt t="72991" x="8653463" y="1250950"/>
          <p14:tracePt t="73007" x="8688388" y="1268413"/>
          <p14:tracePt t="73024" x="8707438" y="1276350"/>
          <p14:tracePt t="73041" x="8732838" y="1285875"/>
          <p14:tracePt t="73057" x="8751888" y="1285875"/>
          <p14:tracePt t="73075" x="8778875" y="1295400"/>
          <p14:tracePt t="73092" x="8804275" y="1295400"/>
          <p14:tracePt t="73108" x="8831263" y="1295400"/>
          <p14:tracePt t="73124" x="8850313" y="1295400"/>
          <p14:tracePt t="73141" x="8875713" y="1295400"/>
          <p14:tracePt t="73158" x="8894763" y="1285875"/>
          <p14:tracePt t="73174" x="8902700" y="1276350"/>
          <p14:tracePt t="73191" x="8912225" y="1268413"/>
          <p14:tracePt t="73207" x="8912225" y="1258888"/>
          <p14:tracePt t="73224" x="8929688" y="1250950"/>
          <p14:tracePt t="73241" x="8929688" y="1223963"/>
          <p14:tracePt t="73257" x="8929688" y="1204913"/>
          <p14:tracePt t="73275" x="8939213" y="1187450"/>
          <p14:tracePt t="73292" x="8939213" y="1179513"/>
          <p14:tracePt t="73324" x="8939213" y="1169988"/>
          <p14:tracePt t="73341" x="8939213" y="1152525"/>
          <p14:tracePt t="73358" x="8939213" y="1143000"/>
          <p14:tracePt t="73374" x="8939213" y="1125538"/>
          <p14:tracePt t="73391" x="8939213" y="1108075"/>
          <p14:tracePt t="73408" x="8939213" y="1081088"/>
          <p14:tracePt t="73424" x="8921750" y="1062038"/>
          <p14:tracePt t="73441" x="8921750" y="1044575"/>
          <p14:tracePt t="73458" x="8921750" y="1036638"/>
          <p14:tracePt t="73475" x="8912225" y="1000125"/>
          <p14:tracePt t="73492" x="8912225" y="982663"/>
          <p14:tracePt t="73507" x="8902700" y="965200"/>
          <p14:tracePt t="73524" x="8885238" y="928688"/>
          <p14:tracePt t="73541" x="8858250" y="911225"/>
          <p14:tracePt t="73557" x="8850313" y="901700"/>
          <p14:tracePt t="73574" x="8831263" y="874713"/>
          <p14:tracePt t="73591" x="8813800" y="866775"/>
          <p14:tracePt t="73608" x="8786813" y="847725"/>
          <p14:tracePt t="73624" x="8778875" y="847725"/>
          <p14:tracePt t="73640" x="8769350" y="847725"/>
          <p14:tracePt t="73657" x="8751888" y="839788"/>
          <p14:tracePt t="73673" x="8742363" y="830263"/>
          <p14:tracePt t="73691" x="8724900" y="822325"/>
          <p14:tracePt t="73707" x="8707438" y="822325"/>
          <p14:tracePt t="73724" x="8697913" y="803275"/>
          <p14:tracePt t="73757" x="8688388" y="803275"/>
          <p14:tracePt t="73774" x="8680450" y="803275"/>
          <p14:tracePt t="73795" x="8670925" y="803275"/>
          <p14:tracePt t="73819" x="8661400" y="803275"/>
          <p14:tracePt t="73828" x="8661400" y="812800"/>
          <p14:tracePt t="73846" x="8653463" y="812800"/>
          <p14:tracePt t="73858" x="8653463" y="822325"/>
          <p14:tracePt t="73876" x="8626475" y="830263"/>
          <p14:tracePt t="73892" x="8616950" y="839788"/>
          <p14:tracePt t="73908" x="8609013" y="857250"/>
          <p14:tracePt t="73924" x="8599488" y="866775"/>
          <p14:tracePt t="73941" x="8589963" y="884238"/>
          <p14:tracePt t="73958" x="8582025" y="893763"/>
          <p14:tracePt t="73974" x="8564563" y="911225"/>
          <p14:tracePt t="73991" x="8555038" y="919163"/>
          <p14:tracePt t="74008" x="8555038" y="938213"/>
          <p14:tracePt t="74024" x="8545513" y="955675"/>
          <p14:tracePt t="74041" x="8537575" y="965200"/>
          <p14:tracePt t="74058" x="8537575" y="982663"/>
          <p14:tracePt t="74076" x="8528050" y="1009650"/>
          <p14:tracePt t="74092" x="8518525" y="1036638"/>
          <p14:tracePt t="74108" x="8510588" y="1054100"/>
          <p14:tracePt t="74124" x="8510588" y="1071563"/>
          <p14:tracePt t="74141" x="8510588" y="1089025"/>
          <p14:tracePt t="74158" x="8510588" y="1116013"/>
          <p14:tracePt t="74174" x="8510588" y="1133475"/>
          <p14:tracePt t="74191" x="8510588" y="1152525"/>
          <p14:tracePt t="74208" x="8510588" y="1196975"/>
          <p14:tracePt t="74224" x="8518525" y="1223963"/>
          <p14:tracePt t="74241" x="8528050" y="1241425"/>
          <p14:tracePt t="74258" x="8537575" y="1258888"/>
          <p14:tracePt t="74275" x="8564563" y="1285875"/>
          <p14:tracePt t="74291" x="8564563" y="1276350"/>
          <p14:tracePt t="74308" x="8599488" y="1322388"/>
          <p14:tracePt t="74341" x="8616950" y="1339850"/>
          <p14:tracePt t="74358" x="8636000" y="1347788"/>
          <p14:tracePt t="74374" x="8670925" y="1357313"/>
          <p14:tracePt t="74391" x="8707438" y="1366838"/>
          <p14:tracePt t="74408" x="8732838" y="1366838"/>
          <p14:tracePt t="74424" x="8778875" y="1366838"/>
          <p14:tracePt t="74441" x="8796338" y="1366838"/>
          <p14:tracePt t="74458" x="8831263" y="1366838"/>
          <p14:tracePt t="74476" x="8875713" y="1347788"/>
          <p14:tracePt t="74492" x="8885238" y="1322388"/>
          <p14:tracePt t="74508" x="8912225" y="1303338"/>
          <p14:tracePt t="74524" x="8929688" y="1276350"/>
          <p14:tracePt t="74541" x="8939213" y="1250950"/>
          <p14:tracePt t="74557" x="8956675" y="1187450"/>
          <p14:tracePt t="74574" x="8966200" y="1143000"/>
          <p14:tracePt t="74591" x="8966200" y="1081088"/>
          <p14:tracePt t="74608" x="8921750" y="990600"/>
          <p14:tracePt t="74624" x="8912225" y="965200"/>
          <p14:tracePt t="74641" x="8894763" y="955675"/>
          <p14:tracePt t="74658" x="8875713" y="938213"/>
          <p14:tracePt t="74675" x="8840788" y="919163"/>
          <p14:tracePt t="74691" x="8831263" y="919163"/>
          <p14:tracePt t="74724" x="8823325" y="928688"/>
          <p14:tracePt t="74741" x="8796338" y="928688"/>
          <p14:tracePt t="74758" x="8769350" y="911225"/>
          <p14:tracePt t="74774" x="8732838" y="911225"/>
          <p14:tracePt t="74791" x="8707438" y="911225"/>
          <p14:tracePt t="74808" x="8680450" y="911225"/>
          <p14:tracePt t="74824" x="8661400" y="911225"/>
          <p14:tracePt t="74841" x="8643938" y="911225"/>
          <p14:tracePt t="74858" x="8616950" y="911225"/>
          <p14:tracePt t="74861" x="8616950" y="919163"/>
          <p14:tracePt t="74875" x="8589963" y="928688"/>
          <p14:tracePt t="74892" x="8555038" y="938213"/>
          <p14:tracePt t="74908" x="8537575" y="965200"/>
          <p14:tracePt t="74924" x="8493125" y="973138"/>
          <p14:tracePt t="74941" x="8474075" y="990600"/>
          <p14:tracePt t="74958" x="8447088" y="1000125"/>
          <p14:tracePt t="74974" x="8439150" y="1017588"/>
          <p14:tracePt t="74991" x="8421688" y="1054100"/>
          <p14:tracePt t="75008" x="8421688" y="1071563"/>
          <p14:tracePt t="75024" x="8421688" y="1098550"/>
          <p14:tracePt t="75041" x="8421688" y="1116013"/>
          <p14:tracePt t="75058" x="8421688" y="1133475"/>
          <p14:tracePt t="75076" x="8421688" y="1179513"/>
          <p14:tracePt t="75092" x="8447088" y="1241425"/>
          <p14:tracePt t="75108" x="8474075" y="1285875"/>
          <p14:tracePt t="75124" x="8493125" y="1303338"/>
          <p14:tracePt t="75141" x="8510588" y="1322388"/>
          <p14:tracePt t="75158" x="8518525" y="1330325"/>
          <p14:tracePt t="75174" x="8518525" y="1357313"/>
          <p14:tracePt t="75191" x="8545513" y="1366838"/>
          <p14:tracePt t="75208" x="8564563" y="1374775"/>
          <p14:tracePt t="75224" x="8582025" y="1384300"/>
          <p14:tracePt t="75241" x="8599488" y="1393825"/>
          <p14:tracePt t="75258" x="8636000" y="1401763"/>
          <p14:tracePt t="75274" x="8643938" y="1401763"/>
          <p14:tracePt t="75628" x="8653463" y="1401763"/>
          <p14:tracePt t="77564" x="8653463" y="1419225"/>
          <p14:tracePt t="77572" x="8653463" y="1446213"/>
          <p14:tracePt t="77580" x="8643938" y="1446213"/>
          <p14:tracePt t="77591" x="8636000" y="1473200"/>
          <p14:tracePt t="77608" x="8636000" y="1517650"/>
          <p14:tracePt t="77625" x="8636000" y="1527175"/>
          <p14:tracePt t="77641" x="8616950" y="1562100"/>
          <p14:tracePt t="77659" x="8555038" y="1616075"/>
          <p14:tracePt t="77675" x="8518525" y="1608138"/>
          <p14:tracePt t="77996" x="8518525" y="1598613"/>
          <p14:tracePt t="78028" x="8510588" y="1598613"/>
          <p14:tracePt t="78044" x="8501063" y="1598613"/>
          <p14:tracePt t="78052" x="8501063" y="1589088"/>
          <p14:tracePt t="78061" x="8510588" y="1598613"/>
          <p14:tracePt t="78076" x="8510588" y="1589088"/>
          <p14:tracePt t="78092" x="8501063" y="1581150"/>
          <p14:tracePt t="78108" x="8501063" y="1571625"/>
          <p14:tracePt t="78125" x="8501063" y="1562100"/>
          <p14:tracePt t="78142" x="8493125" y="1562100"/>
          <p14:tracePt t="78158" x="8483600" y="1554163"/>
          <p14:tracePt t="78175" x="8466138" y="1536700"/>
          <p14:tracePt t="78191" x="8447088" y="1527175"/>
          <p14:tracePt t="78340" x="8439150" y="1527175"/>
          <p14:tracePt t="78348" x="8429625" y="1527175"/>
          <p14:tracePt t="78358" x="8421688" y="1527175"/>
          <p14:tracePt t="78375" x="8394700" y="1527175"/>
          <p14:tracePt t="78392" x="8375650" y="1527175"/>
          <p14:tracePt t="78408" x="8350250" y="1527175"/>
          <p14:tracePt t="78425" x="8286750" y="1527175"/>
          <p14:tracePt t="78441" x="8232775" y="1536700"/>
          <p14:tracePt t="78458" x="8188325" y="1536700"/>
          <p14:tracePt t="78476" x="8108950" y="1536700"/>
          <p14:tracePt t="78492" x="8081963" y="1536700"/>
          <p14:tracePt t="78508" x="8045450" y="1536700"/>
          <p14:tracePt t="78525" x="8010525" y="1536700"/>
          <p14:tracePt t="78541" x="7966075" y="1536700"/>
          <p14:tracePt t="78558" x="7947025" y="1536700"/>
          <p14:tracePt t="78575" x="7929563" y="1536700"/>
          <p14:tracePt t="78709" x="7921625" y="1527175"/>
          <p14:tracePt t="78860" x="7921625" y="1517650"/>
          <p14:tracePt t="78893" x="7912100" y="1509713"/>
          <p14:tracePt t="78909" x="7912100" y="1500188"/>
          <p14:tracePt t="78916" x="7894638" y="1500188"/>
          <p14:tracePt t="78933" x="7894638" y="1490663"/>
          <p14:tracePt t="78957" x="7885113" y="1482725"/>
          <p14:tracePt t="79101" x="7875588" y="1482725"/>
          <p14:tracePt t="79158" x="7867650" y="1473200"/>
          <p14:tracePt t="79260" x="7858125" y="1455738"/>
          <p14:tracePt t="79717" x="7850188" y="1455738"/>
          <p14:tracePt t="79773" x="7850188" y="1465263"/>
          <p14:tracePt t="79789" x="7840663" y="1465263"/>
          <p14:tracePt t="79797" x="7840663" y="1473200"/>
          <p14:tracePt t="79808" x="7831138" y="1473200"/>
          <p14:tracePt t="79825" x="7804150" y="1482725"/>
          <p14:tracePt t="79842" x="7786688" y="1482725"/>
          <p14:tracePt t="79858" x="7759700" y="1500188"/>
          <p14:tracePt t="79861" x="7751763" y="1500188"/>
          <p14:tracePt t="79875" x="7742238" y="1500188"/>
          <p14:tracePt t="79893" x="7707313" y="1544638"/>
          <p14:tracePt t="79909" x="7670800" y="1571625"/>
          <p14:tracePt t="79925" x="7626350" y="1571625"/>
          <p14:tracePt t="79942" x="7554913" y="1643063"/>
          <p14:tracePt t="79958" x="7412038" y="1704975"/>
          <p14:tracePt t="79975" x="7296150" y="1751013"/>
          <p14:tracePt t="79991" x="7296150" y="1758950"/>
          <p14:tracePt t="80221" x="7278688" y="1751013"/>
          <p14:tracePt t="80237" x="7278688" y="1741488"/>
          <p14:tracePt t="80333" x="7269163" y="1741488"/>
          <p14:tracePt t="80340" x="7269163" y="1724025"/>
          <p14:tracePt t="80349" x="7259638" y="1724025"/>
          <p14:tracePt t="80372" x="7251700" y="1724025"/>
          <p14:tracePt t="80380" x="7242175" y="1724025"/>
          <p14:tracePt t="80391" x="7232650" y="1724025"/>
          <p14:tracePt t="80408" x="7215188" y="1724025"/>
          <p14:tracePt t="80424" x="7207250" y="1731963"/>
          <p14:tracePt t="80441" x="7197725" y="1741488"/>
          <p14:tracePt t="80458" x="7188200" y="1741488"/>
          <p14:tracePt t="80717" x="7180263" y="1741488"/>
          <p14:tracePt t="80725" x="7153275" y="1751013"/>
          <p14:tracePt t="80733" x="7143750" y="1758950"/>
          <p14:tracePt t="80742" x="7126288" y="1758950"/>
          <p14:tracePt t="80758" x="7064375" y="1768475"/>
          <p14:tracePt t="80775" x="7027863" y="1768475"/>
          <p14:tracePt t="80792" x="6983413" y="1785938"/>
          <p14:tracePt t="80808" x="6921500" y="1795463"/>
          <p14:tracePt t="80825" x="6823075" y="1812925"/>
          <p14:tracePt t="80842" x="6732588" y="1822450"/>
          <p14:tracePt t="80858" x="6616700" y="1839913"/>
          <p14:tracePt t="80861" x="6581775" y="1849438"/>
          <p14:tracePt t="80875" x="6564313" y="1849438"/>
          <p14:tracePt t="80893" x="6500813" y="1874838"/>
          <p14:tracePt t="80909" x="6465888" y="1884363"/>
          <p14:tracePt t="80925" x="6456363" y="1884363"/>
          <p14:tracePt t="80958" x="6456363" y="1893888"/>
          <p14:tracePt t="80975" x="6446838" y="1893888"/>
          <p14:tracePt t="80992" x="6429375" y="1893888"/>
          <p14:tracePt t="81008" x="6402388" y="1901825"/>
          <p14:tracePt t="81025" x="6394450" y="1901825"/>
          <p14:tracePt t="81059" x="6394450" y="1911350"/>
          <p14:tracePt t="81276" x="6384925" y="1901825"/>
          <p14:tracePt t="81292" x="6394450" y="1901825"/>
          <p14:tracePt t="81308" x="6384925" y="1893888"/>
          <p14:tracePt t="81316" x="6394450" y="1901825"/>
          <p14:tracePt t="81324" x="6384925" y="1893888"/>
          <p14:tracePt t="81340" x="6394450" y="1893888"/>
          <p14:tracePt t="81357" x="6402388" y="1893888"/>
          <p14:tracePt t="81374" x="6411913" y="1893888"/>
          <p14:tracePt t="81390" x="6421438" y="1893888"/>
          <p14:tracePt t="81407" x="6429375" y="1893888"/>
          <p14:tracePt t="81441" x="6402388" y="1857375"/>
          <p14:tracePt t="81534" x="6411913" y="1866900"/>
          <p14:tracePt t="81541" x="6411913" y="1893888"/>
          <p14:tracePt t="81549" x="6421438" y="1901825"/>
          <p14:tracePt t="81559" x="6421438" y="1938338"/>
          <p14:tracePt t="81575" x="6421438" y="1973263"/>
          <p14:tracePt t="81592" x="6421438" y="2036763"/>
          <p14:tracePt t="81608" x="6402388" y="2098675"/>
          <p14:tracePt t="81625" x="6384925" y="2135188"/>
          <p14:tracePt t="81642" x="6367463" y="2179638"/>
          <p14:tracePt t="81659" x="6367463" y="2224088"/>
          <p14:tracePt t="81675" x="6357938" y="2259013"/>
          <p14:tracePt t="81693" x="6350000" y="2312988"/>
          <p14:tracePt t="81709" x="6340475" y="2339975"/>
          <p14:tracePt t="81725" x="6330950" y="2339975"/>
          <p14:tracePt t="81742" x="6323013" y="2339975"/>
          <p14:tracePt t="81813" x="6303963" y="2339975"/>
          <p14:tracePt t="81877" x="6313488" y="2339975"/>
          <p14:tracePt t="81885" x="6303963" y="2312988"/>
          <p14:tracePt t="81894" x="6303963" y="2295525"/>
          <p14:tracePt t="81909" x="6303963" y="2241550"/>
          <p14:tracePt t="81925" x="6303963" y="2187575"/>
          <p14:tracePt t="81942" x="6313488" y="2108200"/>
          <p14:tracePt t="81958" x="6313488" y="2063750"/>
          <p14:tracePt t="81975" x="6313488" y="2036763"/>
          <p14:tracePt t="81992" x="6323013" y="1992313"/>
          <p14:tracePt t="82008" x="6330950" y="1955800"/>
          <p14:tracePt t="82025" x="6330950" y="1920875"/>
          <p14:tracePt t="82042" x="6330950" y="1893888"/>
          <p14:tracePt t="82059" x="6330950" y="1884363"/>
          <p14:tracePt t="82075" x="6313488" y="1849438"/>
          <p14:tracePt t="82093" x="6278563" y="1830388"/>
          <p14:tracePt t="82109" x="6259513" y="1822450"/>
          <p14:tracePt t="82125" x="6215063" y="1795463"/>
          <p14:tracePt t="82142" x="6153150" y="1768475"/>
          <p14:tracePt t="82159" x="6108700" y="1751013"/>
          <p14:tracePt t="82175" x="6027738" y="1714500"/>
          <p14:tracePt t="82192" x="5946775" y="1679575"/>
          <p14:tracePt t="82209" x="5867400" y="1652588"/>
          <p14:tracePt t="82225" x="5751513" y="1608138"/>
          <p14:tracePt t="82242" x="5670550" y="1581150"/>
          <p14:tracePt t="82259" x="5518150" y="1562100"/>
          <p14:tracePt t="82275" x="5411788" y="1562100"/>
          <p14:tracePt t="82293" x="5259388" y="1562100"/>
          <p14:tracePt t="82309" x="5108575" y="1589088"/>
          <p14:tracePt t="82325" x="4875213" y="1616075"/>
          <p14:tracePt t="82342" x="4759325" y="1633538"/>
          <p14:tracePt t="82359" x="4660900" y="1643063"/>
          <p14:tracePt t="82375" x="4616450" y="1670050"/>
          <p14:tracePt t="82392" x="4562475" y="1704975"/>
          <p14:tracePt t="82409" x="4537075" y="1741488"/>
          <p14:tracePt t="82425" x="4510088" y="1785938"/>
          <p14:tracePt t="82442" x="4491038" y="1812925"/>
          <p14:tracePt t="82459" x="4465638" y="1866900"/>
          <p14:tracePt t="82475" x="4456113" y="1911350"/>
          <p14:tracePt t="82492" x="4446588" y="1965325"/>
          <p14:tracePt t="82509" x="4446588" y="2009775"/>
          <p14:tracePt t="82525" x="4446588" y="2036763"/>
          <p14:tracePt t="82542" x="4446588" y="2071688"/>
          <p14:tracePt t="82559" x="4456113" y="2089150"/>
          <p14:tracePt t="82575" x="4473575" y="2125663"/>
          <p14:tracePt t="82592" x="4500563" y="2143125"/>
          <p14:tracePt t="82609" x="4527550" y="2170113"/>
          <p14:tracePt t="82625" x="4562475" y="2179638"/>
          <p14:tracePt t="82642" x="4608513" y="2206625"/>
          <p14:tracePt t="82659" x="4652963" y="2224088"/>
          <p14:tracePt t="82676" x="4697413" y="2224088"/>
          <p14:tracePt t="82693" x="4732338" y="2232025"/>
          <p14:tracePt t="82709" x="4776788" y="2232025"/>
          <p14:tracePt t="82725" x="4795838" y="2241550"/>
          <p14:tracePt t="82742" x="4813300" y="2241550"/>
          <p14:tracePt t="82781" x="4822825" y="2241550"/>
          <p14:tracePt t="82853" x="4813300" y="2232025"/>
          <p14:tracePt t="82861" x="4803775" y="2232025"/>
          <p14:tracePt t="82875" x="4795838" y="2232025"/>
          <p14:tracePt t="82893" x="4751388" y="2224088"/>
          <p14:tracePt t="82910" x="4687888" y="2197100"/>
          <p14:tracePt t="82925" x="4660900" y="2187575"/>
          <p14:tracePt t="82942" x="4625975" y="2179638"/>
          <p14:tracePt t="82959" x="4589463" y="2179638"/>
          <p14:tracePt t="82975" x="4562475" y="2160588"/>
          <p14:tracePt t="82992" x="4537075" y="2152650"/>
          <p14:tracePt t="83025" x="4527550" y="2143125"/>
          <p14:tracePt t="83045" x="4518025" y="2143125"/>
          <p14:tracePt t="83117" x="4527550" y="2143125"/>
          <p14:tracePt t="83125" x="4537075" y="2143125"/>
          <p14:tracePt t="83133" x="4554538" y="2135188"/>
          <p14:tracePt t="83142" x="4598988" y="2135188"/>
          <p14:tracePt t="83160" x="4652963" y="2125663"/>
          <p14:tracePt t="83175" x="4768850" y="2108200"/>
          <p14:tracePt t="83192" x="4938713" y="2081213"/>
          <p14:tracePt t="83209" x="5170488" y="2081213"/>
          <p14:tracePt t="83225" x="5599113" y="2081213"/>
          <p14:tracePt t="83242" x="5867400" y="2081213"/>
          <p14:tracePt t="83259" x="6064250" y="2081213"/>
          <p14:tracePt t="83276" x="6251575" y="2044700"/>
          <p14:tracePt t="83294" x="6323013" y="2027238"/>
          <p14:tracePt t="83310" x="6357938" y="2009775"/>
          <p14:tracePt t="83325" x="6394450" y="2000250"/>
          <p14:tracePt t="83342" x="6429375" y="1992313"/>
          <p14:tracePt t="83359" x="6483350" y="1982788"/>
          <p14:tracePt t="83375" x="6616700" y="1965325"/>
          <p14:tracePt t="83392" x="6769100" y="1938338"/>
          <p14:tracePt t="83409" x="6902450" y="1901825"/>
          <p14:tracePt t="83425" x="7135813" y="1874838"/>
          <p14:tracePt t="83442" x="7296150" y="1857375"/>
          <p14:tracePt t="83459" x="7446963" y="1830388"/>
          <p14:tracePt t="83475" x="7581900" y="1812925"/>
          <p14:tracePt t="83494" x="7786688" y="1768475"/>
          <p14:tracePt t="83510" x="7902575" y="1741488"/>
          <p14:tracePt t="83526" x="8001000" y="1704975"/>
          <p14:tracePt t="83542" x="8045450" y="1679575"/>
          <p14:tracePt t="83559" x="8081963" y="1652588"/>
          <p14:tracePt t="83576" x="8099425" y="1633538"/>
          <p14:tracePt t="83592" x="8116888" y="1625600"/>
          <p14:tracePt t="83609" x="8135938" y="1608138"/>
          <p14:tracePt t="83626" x="8143875" y="1608138"/>
          <p14:tracePt t="83642" x="8153400" y="1608138"/>
          <p14:tracePt t="83660" x="8161338" y="1589088"/>
          <p14:tracePt t="83676" x="8180388" y="1581150"/>
          <p14:tracePt t="83693" x="8224838" y="1562100"/>
          <p14:tracePt t="83710" x="8269288" y="1554163"/>
          <p14:tracePt t="83725" x="8304213" y="1527175"/>
          <p14:tracePt t="83742" x="8340725" y="1527175"/>
          <p14:tracePt t="83759" x="8367713" y="1517650"/>
          <p14:tracePt t="83775" x="8394700" y="1509713"/>
          <p14:tracePt t="83792" x="8421688" y="1473200"/>
          <p14:tracePt t="83809" x="8447088" y="1465263"/>
          <p14:tracePt t="83825" x="8466138" y="1446213"/>
          <p14:tracePt t="83842" x="8474075" y="1428750"/>
          <p14:tracePt t="83859" x="8483600" y="1428750"/>
          <p14:tracePt t="83910" x="8483600" y="1419225"/>
          <p14:tracePt t="83933" x="8483600" y="1411288"/>
          <p14:tracePt t="83949" x="8474075" y="1401763"/>
          <p14:tracePt t="83958" x="8466138" y="1401763"/>
          <p14:tracePt t="83966" x="8439150" y="1393825"/>
          <p14:tracePt t="83975" x="8421688" y="1374775"/>
          <p14:tracePt t="83992" x="8304213" y="1347788"/>
          <p14:tracePt t="84009" x="8197850" y="1322388"/>
          <p14:tracePt t="84025" x="8064500" y="1303338"/>
          <p14:tracePt t="84042" x="7947025" y="1295400"/>
          <p14:tracePt t="84059" x="7850188" y="1276350"/>
          <p14:tracePt t="84075" x="7715250" y="1250950"/>
          <p14:tracePt t="84094" x="7564438" y="1223963"/>
          <p14:tracePt t="84110" x="7500938" y="1204913"/>
          <p14:tracePt t="84125" x="7466013" y="1204913"/>
          <p14:tracePt t="84173" x="7466013" y="1196975"/>
          <p14:tracePt t="84190" x="7473950" y="1196975"/>
          <p14:tracePt t="84197" x="7493000" y="1196975"/>
          <p14:tracePt t="84209" x="7518400" y="1196975"/>
          <p14:tracePt t="84225" x="7581900" y="1187450"/>
          <p14:tracePt t="84242" x="7643813" y="1187450"/>
          <p14:tracePt t="84259" x="7707313" y="1160463"/>
          <p14:tracePt t="84276" x="7813675" y="1160463"/>
          <p14:tracePt t="84293" x="8027988" y="1143000"/>
          <p14:tracePt t="84309" x="8207375" y="1179513"/>
          <p14:tracePt t="84325" x="8340725" y="1187450"/>
          <p14:tracePt t="84342" x="8439150" y="1204913"/>
          <p14:tracePt t="84358" x="8518525" y="1231900"/>
          <p14:tracePt t="84375" x="8537575" y="1231900"/>
          <p14:tracePt t="84405" x="8518525" y="1231900"/>
          <p14:tracePt t="84413" x="8510588" y="1241425"/>
          <p14:tracePt t="84425" x="8483600" y="1241425"/>
          <p14:tracePt t="84442" x="8412163" y="1241425"/>
          <p14:tracePt t="84458" x="8278813" y="1223963"/>
          <p14:tracePt t="84475" x="8108950" y="1187450"/>
          <p14:tracePt t="84492" x="7831138" y="1133475"/>
          <p14:tracePt t="84509" x="7626350" y="1108075"/>
          <p14:tracePt t="84525" x="7545388" y="1108075"/>
          <p14:tracePt t="84542" x="7510463" y="1108075"/>
          <p14:tracePt t="84581" x="7518400" y="1108075"/>
          <p14:tracePt t="84592" x="7545388" y="1108075"/>
          <p14:tracePt t="84608" x="7564438" y="1089025"/>
          <p14:tracePt t="84625" x="7635875" y="1089025"/>
          <p14:tracePt t="84642" x="7778750" y="1089025"/>
          <p14:tracePt t="84658" x="7966075" y="1125538"/>
          <p14:tracePt t="84675" x="8170863" y="1143000"/>
          <p14:tracePt t="84692" x="8447088" y="1196975"/>
          <p14:tracePt t="84709" x="8545513" y="1223963"/>
          <p14:tracePt t="84725" x="8572500" y="1231900"/>
          <p14:tracePt t="84758" x="8501063" y="1231900"/>
          <p14:tracePt t="84775" x="8402638" y="1231900"/>
          <p14:tracePt t="84792" x="8251825" y="1214438"/>
          <p14:tracePt t="84808" x="8099425" y="1187450"/>
          <p14:tracePt t="84825" x="7966075" y="1169988"/>
          <p14:tracePt t="84842" x="7885113" y="1152525"/>
          <p14:tracePt t="84858" x="7850188" y="1152525"/>
          <p14:tracePt t="89654" x="7840663" y="1152525"/>
          <p14:tracePt t="89664" x="7831138" y="1143000"/>
          <p14:tracePt t="89676" x="7823200" y="1143000"/>
          <p14:tracePt t="89695" x="7804150" y="1160463"/>
          <p14:tracePt t="89711" x="7688263" y="1204913"/>
          <p14:tracePt t="89726" x="7446963" y="1303338"/>
          <p14:tracePt t="89743" x="7197725" y="1411288"/>
          <p14:tracePt t="89759" x="6938963" y="1517650"/>
          <p14:tracePt t="89776" x="6670675" y="1731963"/>
          <p14:tracePt t="89794" x="6500813" y="1866900"/>
          <p14:tracePt t="89810" x="6394450" y="2000250"/>
          <p14:tracePt t="89826" x="6251575" y="2160588"/>
          <p14:tracePt t="89843" x="6054725" y="2295525"/>
          <p14:tracePt t="89859" x="5921375" y="2411413"/>
          <p14:tracePt t="89862" x="5857875" y="2455863"/>
          <p14:tracePt t="89876" x="5849938" y="2482850"/>
          <p14:tracePt t="89893" x="5822950" y="2536825"/>
          <p14:tracePt t="89911" x="5813425" y="2589213"/>
          <p14:tracePt t="89926" x="5813425" y="2616200"/>
          <p14:tracePt t="89943" x="5840413" y="2652713"/>
          <p14:tracePt t="89960" x="5884863" y="2687638"/>
          <p14:tracePt t="89976" x="5921375" y="2724150"/>
          <p14:tracePt t="89993" x="5929313" y="2741613"/>
          <p14:tracePt t="90009" x="5938838" y="2751138"/>
          <p14:tracePt t="90043" x="5938838" y="2759075"/>
          <p14:tracePt t="90060" x="5938838" y="2778125"/>
          <p14:tracePt t="90167" x="5938838" y="2786063"/>
          <p14:tracePt t="90174" x="5938838" y="2795588"/>
          <p14:tracePt t="90198" x="5938838" y="2803525"/>
          <p14:tracePt t="90215" x="5938838" y="2813050"/>
          <p14:tracePt t="90223" x="5938838" y="2822575"/>
          <p14:tracePt t="90231" x="5938838" y="2830513"/>
          <p14:tracePt t="90247" x="5938838" y="2840038"/>
          <p14:tracePt t="90260" x="5929313" y="2840038"/>
          <p14:tracePt t="90276" x="5921375" y="2874963"/>
          <p14:tracePt t="90294" x="5902325" y="2921000"/>
          <p14:tracePt t="90311" x="5894388" y="2946400"/>
          <p14:tracePt t="90326" x="5884863" y="2973388"/>
          <p14:tracePt t="90343" x="5875338" y="3000375"/>
          <p14:tracePt t="90360" x="5867400" y="3017838"/>
          <p14:tracePt t="90376" x="5867400" y="3027363"/>
          <p14:tracePt t="90399" x="5849938" y="3027363"/>
          <p14:tracePt t="90415" x="5840413" y="3027363"/>
          <p14:tracePt t="90439" x="5830888" y="3027363"/>
          <p14:tracePt t="90567" x="5849938" y="3027363"/>
          <p14:tracePt t="90575" x="5857875" y="3027363"/>
          <p14:tracePt t="90583" x="5867400" y="3027363"/>
          <p14:tracePt t="90593" x="5884863" y="3036888"/>
          <p14:tracePt t="90610" x="5911850" y="3081338"/>
          <p14:tracePt t="90626" x="5938838" y="3143250"/>
          <p14:tracePt t="90643" x="5938838" y="3197225"/>
          <p14:tracePt t="90660" x="5921375" y="3224213"/>
          <p14:tracePt t="90677" x="5911850" y="3268663"/>
          <p14:tracePt t="90799" x="5911850" y="3259138"/>
          <p14:tracePt t="90815" x="5902325" y="3251200"/>
          <p14:tracePt t="90823" x="5875338" y="3241675"/>
          <p14:tracePt t="90831" x="5822950" y="3241675"/>
          <p14:tracePt t="90843" x="5786438" y="3241675"/>
          <p14:tracePt t="90862" x="5643563" y="3286125"/>
          <p14:tracePt t="90876" x="5581650" y="3367088"/>
          <p14:tracePt t="90893" x="5527675" y="3446463"/>
          <p14:tracePt t="90910" x="5518150" y="3517900"/>
          <p14:tracePt t="90927" x="5465763" y="3563938"/>
          <p14:tracePt t="90943" x="5411788" y="3643313"/>
          <p14:tracePt t="90960" x="5402263" y="3662363"/>
          <p14:tracePt t="90976" x="5402263" y="3679825"/>
          <p14:tracePt t="90993" x="5429250" y="3714750"/>
          <p14:tracePt t="91010" x="5446713" y="3724275"/>
          <p14:tracePt t="91026" x="5465763" y="3724275"/>
          <p14:tracePt t="91043" x="5465763" y="3714750"/>
          <p14:tracePt t="91059" x="5473700" y="3687763"/>
          <p14:tracePt t="91076" x="5500688" y="3687763"/>
          <p14:tracePt t="91093" x="5527675" y="3687763"/>
          <p14:tracePt t="91110" x="5527675" y="3679825"/>
          <p14:tracePt t="91127" x="5527675" y="3670300"/>
          <p14:tracePt t="91143" x="5518150" y="3652838"/>
          <p14:tracePt t="91160" x="5518150" y="3635375"/>
          <p14:tracePt t="91176" x="5510213" y="3616325"/>
          <p14:tracePt t="91193" x="5500688" y="3598863"/>
          <p14:tracePt t="91210" x="5500688" y="3563938"/>
          <p14:tracePt t="91227" x="5473700" y="3517900"/>
          <p14:tracePt t="91243" x="5465763" y="3421063"/>
          <p14:tracePt t="91260" x="5465763" y="3349625"/>
          <p14:tracePt t="91276" x="5446713" y="3259138"/>
          <p14:tracePt t="91295" x="5421313" y="3108325"/>
          <p14:tracePt t="91311" x="5394325" y="2992438"/>
          <p14:tracePt t="91326" x="5367338" y="2894013"/>
          <p14:tracePt t="91343" x="5322888" y="2830513"/>
          <p14:tracePt t="91360" x="5214938" y="2724150"/>
          <p14:tracePt t="91376" x="5207000" y="2724150"/>
          <p14:tracePt t="91393" x="5207000" y="2741613"/>
          <p14:tracePt t="91410" x="5135563" y="2759075"/>
          <p14:tracePt t="91426" x="4822825" y="2759075"/>
          <p14:tracePt t="91443" x="4616450" y="2759075"/>
          <p14:tracePt t="91460" x="4375150" y="2759075"/>
          <p14:tracePt t="91477" x="4133850" y="2778125"/>
          <p14:tracePt t="91493" x="3911600" y="2813050"/>
          <p14:tracePt t="91511" x="3705225" y="2857500"/>
          <p14:tracePt t="91526" x="3643313" y="2867025"/>
          <p14:tracePt t="91543" x="3625850" y="2894013"/>
          <p14:tracePt t="91560" x="3625850" y="2901950"/>
          <p14:tracePt t="91576" x="3625850" y="2911475"/>
          <p14:tracePt t="91593" x="3633788" y="2911475"/>
          <p14:tracePt t="91610" x="3643313" y="2911475"/>
          <p14:tracePt t="91671" x="3643313" y="2901950"/>
          <p14:tracePt t="91687" x="3625850" y="2884488"/>
          <p14:tracePt t="91695" x="3598863" y="2874963"/>
          <p14:tracePt t="91702" x="3571875" y="2867025"/>
          <p14:tracePt t="91711" x="3554413" y="2849563"/>
          <p14:tracePt t="91727" x="3517900" y="2849563"/>
          <p14:tracePt t="91743" x="3455988" y="2840038"/>
          <p14:tracePt t="91760" x="3394075" y="2840038"/>
          <p14:tracePt t="91777" x="3357563" y="2830513"/>
          <p14:tracePt t="91793" x="3340100" y="2830513"/>
          <p14:tracePt t="91831" x="3348038" y="2840038"/>
          <p14:tracePt t="91843" x="3375025" y="2849563"/>
          <p14:tracePt t="91860" x="3473450" y="2894013"/>
          <p14:tracePt t="91876" x="3562350" y="2946400"/>
          <p14:tracePt t="91893" x="3652838" y="2992438"/>
          <p14:tracePt t="91911" x="3813175" y="3063875"/>
          <p14:tracePt t="91927" x="3938588" y="3116263"/>
          <p14:tracePt t="91943" x="3919538" y="3089275"/>
          <p14:tracePt t="91960" x="3911600" y="3054350"/>
          <p14:tracePt t="91976" x="3990975" y="3081338"/>
          <p14:tracePt t="91993" x="4027488" y="3089275"/>
          <p14:tracePt t="92010" x="4037013" y="3089275"/>
          <p14:tracePt t="92026" x="4044950" y="3089275"/>
          <p14:tracePt t="92043" x="4054475" y="3071813"/>
          <p14:tracePt t="92060" x="4081463" y="3063875"/>
          <p14:tracePt t="92076" x="4089400" y="3027363"/>
          <p14:tracePt t="92093" x="4098925" y="3009900"/>
          <p14:tracePt t="92111" x="4098925" y="2973388"/>
          <p14:tracePt t="92127" x="4098925" y="2955925"/>
          <p14:tracePt t="92143" x="4062413" y="2921000"/>
          <p14:tracePt t="92160" x="4027488" y="2901950"/>
          <p14:tracePt t="92176" x="3919538" y="2849563"/>
          <p14:tracePt t="92193" x="3857625" y="2822575"/>
          <p14:tracePt t="92210" x="3759200" y="2803525"/>
          <p14:tracePt t="92226" x="3598863" y="2724150"/>
          <p14:tracePt t="92243" x="3438525" y="2679700"/>
          <p14:tracePt t="92260" x="3322638" y="2635250"/>
          <p14:tracePt t="92276" x="3205163" y="2616200"/>
          <p14:tracePt t="92293" x="3098800" y="2589213"/>
          <p14:tracePt t="92311" x="2884488" y="2554288"/>
          <p14:tracePt t="92327" x="2751138" y="2527300"/>
          <p14:tracePt t="92343" x="2643188" y="2517775"/>
          <p14:tracePt t="92360" x="2527300" y="2500313"/>
          <p14:tracePt t="92376" x="2357438" y="2465388"/>
          <p14:tracePt t="92393" x="2259013" y="2455863"/>
          <p14:tracePt t="92410" x="2160588" y="2428875"/>
          <p14:tracePt t="92426" x="2081213" y="2411413"/>
          <p14:tracePt t="92443" x="2009775" y="2411413"/>
          <p14:tracePt t="92460" x="1928813" y="2401888"/>
          <p14:tracePt t="92476" x="1857375" y="2401888"/>
          <p14:tracePt t="92493" x="1704975" y="2401888"/>
          <p14:tracePt t="92510" x="1562100" y="2374900"/>
          <p14:tracePt t="92528" x="1411288" y="2374900"/>
          <p14:tracePt t="92543" x="1250950" y="2374900"/>
          <p14:tracePt t="92560" x="1054100" y="2393950"/>
          <p14:tracePt t="92576" x="946150" y="2411413"/>
          <p14:tracePt t="92593" x="874713" y="2446338"/>
          <p14:tracePt t="92610" x="795338" y="2492375"/>
          <p14:tracePt t="92626" x="731838" y="2536825"/>
          <p14:tracePt t="92643" x="660400" y="2589213"/>
          <p14:tracePt t="92660" x="608013" y="2625725"/>
          <p14:tracePt t="92677" x="571500" y="2687638"/>
          <p14:tracePt t="92693" x="527050" y="2803525"/>
          <p14:tracePt t="92711" x="517525" y="2884488"/>
          <p14:tracePt t="92727" x="509588" y="2946400"/>
          <p14:tracePt t="92743" x="490538" y="3036888"/>
          <p14:tracePt t="92760" x="490538" y="3098800"/>
          <p14:tracePt t="92777" x="490538" y="3143250"/>
          <p14:tracePt t="92793" x="490538" y="3206750"/>
          <p14:tracePt t="92810" x="500063" y="3286125"/>
          <p14:tracePt t="92827" x="509588" y="3357563"/>
          <p14:tracePt t="92843" x="527050" y="3455988"/>
          <p14:tracePt t="92860" x="544513" y="3554413"/>
          <p14:tracePt t="92863" x="554038" y="3589338"/>
          <p14:tracePt t="92876" x="554038" y="3643313"/>
          <p14:tracePt t="92893" x="561975" y="3706813"/>
          <p14:tracePt t="92912" x="598488" y="3778250"/>
          <p14:tracePt t="92927" x="652463" y="3830638"/>
          <p14:tracePt t="92943" x="768350" y="3911600"/>
          <p14:tracePt t="92960" x="803275" y="3938588"/>
          <p14:tracePt t="92976" x="785813" y="3911600"/>
          <p14:tracePt t="92993" x="714375" y="3884613"/>
          <p14:tracePt t="93010" x="839788" y="3992563"/>
          <p14:tracePt t="93026" x="911225" y="4064000"/>
          <p14:tracePt t="93043" x="1000125" y="4125913"/>
          <p14:tracePt t="93060" x="1089025" y="4197350"/>
          <p14:tracePt t="93076" x="1285875" y="4295775"/>
          <p14:tracePt t="93093" x="1419225" y="4357688"/>
          <p14:tracePt t="93111" x="1625600" y="4429125"/>
          <p14:tracePt t="93127" x="1776413" y="4448175"/>
          <p14:tracePt t="93144" x="1901825" y="4465638"/>
          <p14:tracePt t="93160" x="2054225" y="4492625"/>
          <p14:tracePt t="93177" x="2187575" y="4492625"/>
          <p14:tracePt t="93193" x="2357438" y="4492625"/>
          <p14:tracePt t="93210" x="2554288" y="4527550"/>
          <p14:tracePt t="93226" x="2776538" y="4527550"/>
          <p14:tracePt t="93243" x="2955925" y="4527550"/>
          <p14:tracePt t="93260" x="3295650" y="4527550"/>
          <p14:tracePt t="93277" x="3509963" y="4537075"/>
          <p14:tracePt t="93293" x="3741738" y="4572000"/>
          <p14:tracePt t="93311" x="4000500" y="4591050"/>
          <p14:tracePt t="93327" x="4330700" y="4591050"/>
          <p14:tracePt t="93343" x="4616450" y="4591050"/>
          <p14:tracePt t="93360" x="4840288" y="4591050"/>
          <p14:tracePt t="93376" x="5064125" y="4608513"/>
          <p14:tracePt t="93393" x="5259388" y="4625975"/>
          <p14:tracePt t="93411" x="5394325" y="4635500"/>
          <p14:tracePt t="93427" x="5518150" y="4635500"/>
          <p14:tracePt t="93443" x="5795963" y="4635500"/>
          <p14:tracePt t="93460" x="6000750" y="4687888"/>
          <p14:tracePt t="93477" x="6197600" y="4706938"/>
          <p14:tracePt t="93493" x="6357938" y="4706938"/>
          <p14:tracePt t="93511" x="6635750" y="4697413"/>
          <p14:tracePt t="93527" x="6759575" y="4679950"/>
          <p14:tracePt t="93544" x="6751638" y="4616450"/>
          <p14:tracePt t="93560" x="6831013" y="4608513"/>
          <p14:tracePt t="93576" x="6946900" y="4608513"/>
          <p14:tracePt t="93593" x="7054850" y="4608513"/>
          <p14:tracePt t="93610" x="7180263" y="4608513"/>
          <p14:tracePt t="93627" x="7350125" y="4608513"/>
          <p14:tracePt t="93643" x="7599363" y="4608513"/>
          <p14:tracePt t="93661" x="7759700" y="4608513"/>
          <p14:tracePt t="93677" x="7894638" y="4608513"/>
          <p14:tracePt t="93695" x="8153400" y="4608513"/>
          <p14:tracePt t="93711" x="8259763" y="4608513"/>
          <p14:tracePt t="93727" x="8394700" y="4572000"/>
          <p14:tracePt t="93743" x="8545513" y="4527550"/>
          <p14:tracePt t="93760" x="8697913" y="4456113"/>
          <p14:tracePt t="93777" x="8813800" y="4357688"/>
          <p14:tracePt t="93794" x="8912225" y="4286250"/>
          <p14:tracePt t="93810" x="8974138" y="4206875"/>
          <p14:tracePt t="93827" x="9072563" y="4116388"/>
          <p14:tracePt t="93843" x="9136063" y="4064000"/>
          <p14:tracePt t="93860" x="9136063" y="3992563"/>
          <p14:tracePt t="93863" x="9136063" y="3965575"/>
          <p14:tracePt t="93877" x="9136063" y="3921125"/>
          <p14:tracePt t="93894" x="9136063" y="3778250"/>
          <p14:tracePt t="93912" x="9136063" y="3679825"/>
          <p14:tracePt t="93928" x="9136063" y="3598863"/>
          <p14:tracePt t="93943" x="9136063" y="3527425"/>
          <p14:tracePt t="93960" x="9136063" y="3446463"/>
          <p14:tracePt t="93976" x="9136063" y="3357563"/>
          <p14:tracePt t="93993" x="9136063" y="3224213"/>
          <p14:tracePt t="94010" x="9117013" y="3116263"/>
          <p14:tracePt t="94026" x="9037638" y="2955925"/>
          <p14:tracePt t="94043" x="8974138" y="2867025"/>
          <p14:tracePt t="94060" x="8902700" y="2786063"/>
          <p14:tracePt t="94076" x="8850313" y="2724150"/>
          <p14:tracePt t="94093" x="8796338" y="2652713"/>
          <p14:tracePt t="94112" x="8715375" y="2563813"/>
          <p14:tracePt t="94128" x="8643938" y="2509838"/>
          <p14:tracePt t="94144" x="8582025" y="2500313"/>
          <p14:tracePt t="94161" x="8545513" y="2482850"/>
          <p14:tracePt t="94177" x="8528050" y="2482850"/>
          <p14:tracePt t="94193" x="8493125" y="2500313"/>
          <p14:tracePt t="94210" x="8474075" y="2500313"/>
          <p14:tracePt t="94227" x="8466138" y="2500313"/>
          <p14:tracePt t="94243" x="8456613" y="2500313"/>
          <p14:tracePt t="94295" x="8456613" y="2482850"/>
          <p14:tracePt t="94302" x="8456613" y="2473325"/>
          <p14:tracePt t="94311" x="8474075" y="2455863"/>
          <p14:tracePt t="94327" x="8518525" y="2374900"/>
          <p14:tracePt t="94343" x="8589963" y="2303463"/>
          <p14:tracePt t="94359" x="8636000" y="2241550"/>
          <p14:tracePt t="94376" x="8661400" y="2214563"/>
          <p14:tracePt t="94393" x="8697913" y="2206625"/>
          <p14:tracePt t="94409" x="8732838" y="2170113"/>
          <p14:tracePt t="94426" x="8778875" y="2152650"/>
          <p14:tracePt t="94442" x="8786813" y="2135188"/>
          <p14:tracePt t="94495" x="8769350" y="2135188"/>
          <p14:tracePt t="94503" x="8759825" y="2143125"/>
          <p14:tracePt t="94512" x="8742363" y="2179638"/>
          <p14:tracePt t="94527" x="8653463" y="2232025"/>
          <p14:tracePt t="94543" x="8537575" y="2312988"/>
          <p14:tracePt t="94559" x="8385175" y="2357438"/>
          <p14:tracePt t="94576" x="8224838" y="2420938"/>
          <p14:tracePt t="94593" x="7993063" y="2509838"/>
          <p14:tracePt t="94609" x="7840663" y="2571750"/>
          <p14:tracePt t="94626" x="7670800" y="2616200"/>
          <p14:tracePt t="94643" x="7446963" y="2643188"/>
          <p14:tracePt t="94659" x="7242175" y="2660650"/>
          <p14:tracePt t="94676" x="7018338" y="2660650"/>
          <p14:tracePt t="94693" x="6823075" y="2660650"/>
          <p14:tracePt t="94709" x="6589713" y="2643188"/>
          <p14:tracePt t="94727" x="6197600" y="2571750"/>
          <p14:tracePt t="94743" x="5946775" y="2517775"/>
          <p14:tracePt t="94760" x="5653088" y="2465388"/>
          <p14:tracePt t="94777" x="5268913" y="2411413"/>
          <p14:tracePt t="94793" x="4946650" y="2349500"/>
          <p14:tracePt t="94810" x="4679950" y="2312988"/>
          <p14:tracePt t="94827" x="4411663" y="2259013"/>
          <p14:tracePt t="94843" x="4143375" y="2224088"/>
          <p14:tracePt t="94860" x="3911600" y="2179638"/>
          <p14:tracePt t="94863" x="3697288" y="2152650"/>
          <p14:tracePt t="94877" x="3625850" y="2143125"/>
          <p14:tracePt t="94893" x="3330575" y="2089150"/>
          <p14:tracePt t="94912" x="2867025" y="2009775"/>
          <p14:tracePt t="94928" x="2571750" y="1955800"/>
          <p14:tracePt t="94943" x="2401888" y="1955800"/>
          <p14:tracePt t="94960" x="2214563" y="1955800"/>
          <p14:tracePt t="94977" x="2009775" y="1955800"/>
          <p14:tracePt t="94993" x="1874838" y="1928813"/>
          <p14:tracePt t="95010" x="1758950" y="1901825"/>
          <p14:tracePt t="95027" x="1670050" y="1884363"/>
          <p14:tracePt t="95044" x="1589088" y="1874838"/>
          <p14:tracePt t="95060" x="1571625" y="1874838"/>
          <p14:tracePt t="95077" x="1509713" y="1839913"/>
          <p14:tracePt t="95093" x="1465263" y="1795463"/>
          <p14:tracePt t="95111" x="1374775" y="1704975"/>
          <p14:tracePt t="95128" x="1339850" y="1643063"/>
          <p14:tracePt t="95144" x="1295400" y="1562100"/>
          <p14:tracePt t="95161" x="1258888" y="1455738"/>
          <p14:tracePt t="95177" x="1285875" y="1374775"/>
          <p14:tracePt t="95193" x="1357313" y="1258888"/>
          <p14:tracePt t="95210" x="1446213" y="1133475"/>
          <p14:tracePt t="95227" x="1562100" y="1027113"/>
          <p14:tracePt t="95244" x="1697038" y="928688"/>
          <p14:tracePt t="95260" x="1847850" y="830263"/>
          <p14:tracePt t="95277" x="2054225" y="768350"/>
          <p14:tracePt t="95295" x="2562225" y="652463"/>
          <p14:tracePt t="95311" x="2884488" y="598488"/>
          <p14:tracePt t="95327" x="3214688" y="598488"/>
          <p14:tracePt t="95344" x="3741738" y="652463"/>
          <p14:tracePt t="95361" x="4143375" y="723900"/>
          <p14:tracePt t="95377" x="4518025" y="785813"/>
          <p14:tracePt t="95393" x="4911725" y="866775"/>
          <p14:tracePt t="95411" x="5303838" y="919163"/>
          <p14:tracePt t="95427" x="5732463" y="1009650"/>
          <p14:tracePt t="95443" x="6126163" y="1071563"/>
          <p14:tracePt t="95460" x="6518275" y="1125538"/>
          <p14:tracePt t="95477" x="7000875" y="1204913"/>
          <p14:tracePt t="95493" x="7269163" y="1258888"/>
          <p14:tracePt t="95511" x="7564438" y="1276350"/>
          <p14:tracePt t="95528" x="7608888" y="1214438"/>
          <p14:tracePt t="95544" x="7724775" y="1196975"/>
          <p14:tracePt t="95560" x="7867650" y="1231900"/>
          <p14:tracePt t="95577" x="7929563" y="1231900"/>
          <p14:tracePt t="95593" x="8045450" y="1258888"/>
          <p14:tracePt t="95610" x="8188325" y="1312863"/>
          <p14:tracePt t="95627" x="8304213" y="1357313"/>
          <p14:tracePt t="95643" x="8439150" y="1411288"/>
          <p14:tracePt t="95660" x="8589963" y="1473200"/>
          <p14:tracePt t="95677" x="8742363" y="1500188"/>
          <p14:tracePt t="95693" x="8823325" y="1544638"/>
          <p14:tracePt t="95711" x="8867775" y="1571625"/>
          <p14:tracePt t="95727" x="8875713" y="1571625"/>
          <p14:tracePt t="95824" x="8885238" y="1571625"/>
          <p14:tracePt t="95952" x="8885238" y="1562100"/>
          <p14:tracePt t="95968" x="8875713" y="1562100"/>
          <p14:tracePt t="95975" x="8858250" y="1562100"/>
          <p14:tracePt t="95983" x="8850313" y="1562100"/>
          <p14:tracePt t="95993" x="8840788" y="1562100"/>
          <p14:tracePt t="96010" x="8813800" y="1562100"/>
          <p14:tracePt t="96027" x="8769350" y="1562100"/>
          <p14:tracePt t="96044" x="8688388" y="1589088"/>
          <p14:tracePt t="96060" x="8609013" y="1633538"/>
          <p14:tracePt t="96077" x="8493125" y="1679575"/>
          <p14:tracePt t="96093" x="8232775" y="1758950"/>
          <p14:tracePt t="96110" x="7902575" y="1920875"/>
          <p14:tracePt t="96128" x="7135813" y="2357438"/>
          <p14:tracePt t="96144" x="6724650" y="2635250"/>
          <p14:tracePt t="96161" x="6394450" y="2857500"/>
          <p14:tracePt t="96177" x="6153150" y="3017838"/>
          <p14:tracePt t="96193" x="5921375" y="3125788"/>
          <p14:tracePt t="96210" x="5751513" y="3251200"/>
          <p14:tracePt t="96227" x="5626100" y="3349625"/>
          <p14:tracePt t="96243" x="5438775" y="3492500"/>
          <p14:tracePt t="96260" x="5313363" y="3608388"/>
          <p14:tracePt t="96277" x="5197475" y="3714750"/>
          <p14:tracePt t="96295" x="5064125" y="3884613"/>
          <p14:tracePt t="96310" x="5054600" y="3911600"/>
          <p14:tracePt t="96327" x="4946650" y="3973513"/>
          <p14:tracePt t="96343" x="4884738" y="4010025"/>
          <p14:tracePt t="96360" x="4822825" y="4064000"/>
          <p14:tracePt t="96376" x="4705350" y="4090988"/>
          <p14:tracePt t="96393" x="4608513" y="4152900"/>
          <p14:tracePt t="96410" x="4491038" y="4187825"/>
          <p14:tracePt t="96427" x="4357688" y="4224338"/>
          <p14:tracePt t="96443" x="4276725" y="4233863"/>
          <p14:tracePt t="96460" x="4224338" y="4233863"/>
          <p14:tracePt t="96477" x="4179888" y="4233863"/>
          <p14:tracePt t="96494" x="4143375" y="4233863"/>
          <p14:tracePt t="96512" x="4116388" y="4233863"/>
          <p14:tracePt t="96528" x="4089400" y="4233863"/>
          <p14:tracePt t="96544" x="4071938" y="4233863"/>
          <p14:tracePt t="96560" x="4054475" y="4224338"/>
          <p14:tracePt t="96577" x="4027488" y="4224338"/>
          <p14:tracePt t="96593" x="4010025" y="4224338"/>
          <p14:tracePt t="96610" x="4000500" y="4233863"/>
          <p14:tracePt t="96627" x="3965575" y="4241800"/>
          <p14:tracePt t="96644" x="3956050" y="4268788"/>
          <p14:tracePt t="96660" x="3938588" y="4286250"/>
          <p14:tracePt t="96677" x="3911600" y="4322763"/>
          <p14:tracePt t="96694" x="3894138" y="4340225"/>
          <p14:tracePt t="96711" x="3840163" y="4376738"/>
          <p14:tracePt t="96728" x="3803650" y="4376738"/>
          <p14:tracePt t="96744" x="3786188" y="4384675"/>
          <p14:tracePt t="96760" x="3751263" y="4384675"/>
          <p14:tracePt t="96777" x="3714750" y="4384675"/>
          <p14:tracePt t="96794" x="3697288" y="4384675"/>
          <p14:tracePt t="96810" x="3652838" y="4384675"/>
          <p14:tracePt t="96827" x="3633788" y="4384675"/>
          <p14:tracePt t="96844" x="3608388" y="4384675"/>
          <p14:tracePt t="96861" x="3598863" y="4384675"/>
          <p14:tracePt t="96863" x="3589338" y="4384675"/>
          <p14:tracePt t="96893" x="3589338" y="4394200"/>
          <p14:tracePt t="96910" x="3581400" y="4394200"/>
          <p14:tracePt t="96929" x="3581400" y="4402138"/>
          <p14:tracePt t="97256" x="3581400" y="4411663"/>
          <p14:tracePt t="97280" x="3581400" y="4421188"/>
          <p14:tracePt t="97304" x="3581400" y="4438650"/>
          <p14:tracePt t="97488" x="3581400" y="4448175"/>
          <p14:tracePt t="97504" x="3581400" y="4456113"/>
          <p14:tracePt t="97520" x="3581400" y="4465638"/>
          <p14:tracePt t="97529" x="3581400" y="4473575"/>
          <p14:tracePt t="97544" x="3589338" y="4492625"/>
          <p14:tracePt t="97560" x="3589338" y="4510088"/>
          <p14:tracePt t="97577" x="3589338" y="4519613"/>
          <p14:tracePt t="97594" x="3589338" y="4527550"/>
          <p14:tracePt t="97627" x="3589338" y="4537075"/>
          <p14:tracePt t="97856" x="3589338" y="4527550"/>
          <p14:tracePt t="97872" x="3589338" y="4519613"/>
          <p14:tracePt t="97888" x="3581400" y="4500563"/>
          <p14:tracePt t="97912" x="3581400" y="4492625"/>
          <p14:tracePt t="97920" x="3571875" y="4492625"/>
          <p14:tracePt t="97944" x="3571875" y="4483100"/>
          <p14:tracePt t="98112" x="3571875" y="4473575"/>
          <p14:tracePt t="98144" x="3571875" y="4465638"/>
          <p14:tracePt t="98192" x="3571875" y="4456113"/>
          <p14:tracePt t="98216" x="3571875" y="4448175"/>
          <p14:tracePt t="98296" x="3581400" y="4448175"/>
          <p14:tracePt t="98312" x="3589338" y="4448175"/>
          <p14:tracePt t="98319" x="3598863" y="4448175"/>
          <p14:tracePt t="98336" x="3616325" y="4448175"/>
          <p14:tracePt t="98344" x="3625850" y="4448175"/>
          <p14:tracePt t="98360" x="3643313" y="4448175"/>
          <p14:tracePt t="98377" x="3660775" y="4448175"/>
          <p14:tracePt t="98394" x="3697288" y="4456113"/>
          <p14:tracePt t="98410" x="3714750" y="4456113"/>
          <p14:tracePt t="98427" x="3724275" y="4456113"/>
          <p14:tracePt t="98444" x="3741738" y="4456113"/>
          <p14:tracePt t="98536" x="3751263" y="4465638"/>
          <p14:tracePt t="98552" x="3759200" y="4473575"/>
          <p14:tracePt t="98560" x="3768725" y="4483100"/>
          <p14:tracePt t="98568" x="3768725" y="4500563"/>
          <p14:tracePt t="98577" x="3776663" y="4510088"/>
          <p14:tracePt t="98594" x="3776663" y="4527550"/>
          <p14:tracePt t="98610" x="3786188" y="4564063"/>
          <p14:tracePt t="98627" x="3795713" y="4581525"/>
          <p14:tracePt t="98644" x="3795713" y="4608513"/>
          <p14:tracePt t="98661" x="3795713" y="4635500"/>
          <p14:tracePt t="98678" x="3795713" y="4652963"/>
          <p14:tracePt t="98694" x="3795713" y="4670425"/>
          <p14:tracePt t="98710" x="3795713" y="4697413"/>
          <p14:tracePt t="98728" x="3795713" y="4706938"/>
          <p14:tracePt t="98768" x="3786188" y="4706938"/>
          <p14:tracePt t="98784" x="3776663" y="4706938"/>
          <p14:tracePt t="98800" x="3768725" y="4706938"/>
          <p14:tracePt t="98816" x="3759200" y="4706938"/>
          <p14:tracePt t="98827" x="3759200" y="4687888"/>
          <p14:tracePt t="98844" x="3705225" y="4625975"/>
          <p14:tracePt t="98860" x="3697288" y="4598988"/>
          <p14:tracePt t="98864" x="3687763" y="4591050"/>
          <p14:tracePt t="98878" x="3679825" y="4564063"/>
          <p14:tracePt t="98894" x="3652838" y="4545013"/>
          <p14:tracePt t="98913" x="3643313" y="4527550"/>
          <p14:tracePt t="98952" x="3643313" y="4510088"/>
          <p14:tracePt t="98968" x="3633788" y="4500563"/>
          <p14:tracePt t="99008" x="3625850" y="4492625"/>
          <p14:tracePt t="99032" x="3616325" y="4492625"/>
          <p14:tracePt t="99056" x="3608388" y="4492625"/>
          <p14:tracePt t="99064" x="3608388" y="4483100"/>
          <p14:tracePt t="99080" x="3589338" y="4483100"/>
          <p14:tracePt t="99104" x="3581400" y="4473575"/>
          <p14:tracePt t="99120" x="3571875" y="4473575"/>
          <p14:tracePt t="99129" x="3571875" y="4465638"/>
          <p14:tracePt t="99152" x="3562350" y="4465638"/>
          <p14:tracePt t="99161" x="3562350" y="4456113"/>
          <p14:tracePt t="99216" x="3562350" y="4438650"/>
          <p14:tracePt t="99248" x="3562350" y="4429125"/>
          <p14:tracePt t="99272" x="3562350" y="4421188"/>
          <p14:tracePt t="99296" x="3562350" y="4411663"/>
          <p14:tracePt t="99319" x="3562350" y="4402138"/>
          <p14:tracePt t="99344" x="3562350" y="4394200"/>
          <p14:tracePt t="99368" x="3562350" y="4384675"/>
          <p14:tracePt t="99408" x="3562350" y="4367213"/>
          <p14:tracePt t="99440" x="3562350" y="4357688"/>
          <p14:tracePt t="99456" x="3562350" y="4349750"/>
          <p14:tracePt t="99472" x="3562350" y="4340225"/>
          <p14:tracePt t="99488" x="3562350" y="4330700"/>
          <p14:tracePt t="99504" x="3562350" y="4322763"/>
          <p14:tracePt t="99513" x="3562350" y="4313238"/>
          <p14:tracePt t="99536" x="3562350" y="4295775"/>
          <p14:tracePt t="99552" x="3562350" y="4286250"/>
          <p14:tracePt t="99576" x="3562350" y="4278313"/>
          <p14:tracePt t="99632" x="3562350" y="4268788"/>
          <p14:tracePt t="99704" x="3562350" y="4259263"/>
          <p14:tracePt t="99736" x="3562350" y="4251325"/>
          <p14:tracePt t="99760" x="3554413" y="4241800"/>
          <p14:tracePt t="99776" x="3554413" y="4233863"/>
          <p14:tracePt t="99792" x="3554413" y="4214813"/>
          <p14:tracePt t="99808" x="3554413" y="4206875"/>
          <p14:tracePt t="99849" x="3554413" y="4197350"/>
          <p14:tracePt t="99880" x="3554413" y="4187825"/>
          <p14:tracePt t="99904" x="3554413" y="4179888"/>
          <p14:tracePt t="99936" x="3554413" y="4170363"/>
          <p14:tracePt t="99945" x="3554413" y="4162425"/>
          <p14:tracePt t="99976" x="3554413" y="4143375"/>
          <p14:tracePt t="100024" x="3554413" y="4135438"/>
          <p14:tracePt t="100064" x="3554413" y="4125913"/>
          <p14:tracePt t="100096" x="3554413" y="4116388"/>
          <p14:tracePt t="100128" x="3554413" y="4108450"/>
          <p14:tracePt t="100160" x="3554413" y="4098925"/>
          <p14:tracePt t="100176" x="3554413" y="4090988"/>
          <p14:tracePt t="100200" x="3554413" y="4071938"/>
          <p14:tracePt t="100216" x="3554413" y="4064000"/>
          <p14:tracePt t="100232" x="3544888" y="4054475"/>
          <p14:tracePt t="100248" x="3544888" y="4044950"/>
          <p14:tracePt t="100272" x="3536950" y="4037013"/>
          <p14:tracePt t="100320" x="3536950" y="4027488"/>
          <p14:tracePt t="100328" x="3517900" y="4027488"/>
          <p14:tracePt t="100376" x="3517900" y="4019550"/>
          <p14:tracePt t="100400" x="3517900" y="4000500"/>
          <p14:tracePt t="100408" x="3509963" y="4000500"/>
          <p14:tracePt t="100432" x="3509963" y="3992563"/>
          <p14:tracePt t="100472" x="3500438" y="3992563"/>
          <p14:tracePt t="100488" x="3490913" y="3983038"/>
          <p14:tracePt t="100528" x="3490913" y="3973513"/>
          <p14:tracePt t="100544" x="3482975" y="3973513"/>
          <p14:tracePt t="100569" x="3482975" y="3965575"/>
          <p14:tracePt t="100608" x="3473450" y="3965575"/>
          <p14:tracePt t="100616" x="3473450" y="3956050"/>
          <p14:tracePt t="100649" x="3465513" y="3948113"/>
          <p14:tracePt t="100673" x="3455988" y="3948113"/>
          <p14:tracePt t="100680" x="3455988" y="3938588"/>
          <p14:tracePt t="100694" x="3438525" y="3938588"/>
          <p14:tracePt t="100760" x="3429000" y="3938588"/>
          <p14:tracePt t="100784" x="3419475" y="3938588"/>
          <p14:tracePt t="100800" x="3411538" y="3938588"/>
          <p14:tracePt t="100816" x="3402013" y="3938588"/>
          <p14:tracePt t="100832" x="3394075" y="3938588"/>
          <p14:tracePt t="100850" x="3384550" y="3938588"/>
          <p14:tracePt t="100873" x="3367088" y="3938588"/>
          <p14:tracePt t="100889" x="3357563" y="3938588"/>
          <p14:tracePt t="100897" x="3348038" y="3938588"/>
          <p14:tracePt t="100913" x="3340100" y="3938588"/>
          <p14:tracePt t="100945" x="3330575" y="3921125"/>
          <p14:tracePt t="101032" x="3322638" y="3921125"/>
          <p14:tracePt t="101072" x="3313113" y="3921125"/>
          <p14:tracePt t="101184" x="3295650" y="3921125"/>
          <p14:tracePt t="101216" x="3286125" y="3921125"/>
          <p14:tracePt t="101257" x="3276600" y="3921125"/>
          <p14:tracePt t="101280" x="3268663" y="3921125"/>
          <p14:tracePt t="101305" x="3259138" y="3921125"/>
          <p14:tracePt t="101312" x="3259138" y="3929063"/>
          <p14:tracePt t="101321" x="3251200" y="3929063"/>
          <p14:tracePt t="101336" x="3241675" y="3929063"/>
          <p14:tracePt t="101353" x="3224213" y="3929063"/>
          <p14:tracePt t="101377" x="3214688" y="3929063"/>
          <p14:tracePt t="101968" x="3232150" y="3929063"/>
          <p14:tracePt t="101976" x="3241675" y="3929063"/>
          <p14:tracePt t="101983" x="3251200" y="3921125"/>
          <p14:tracePt t="101993" x="3259138" y="3921125"/>
          <p14:tracePt t="102010" x="3276600" y="3921125"/>
          <p14:tracePt t="102026" x="3348038" y="3921125"/>
          <p14:tracePt t="102043" x="3394075" y="3921125"/>
          <p14:tracePt t="102060" x="3446463" y="3929063"/>
          <p14:tracePt t="102076" x="3465513" y="3929063"/>
          <p14:tracePt t="102145" x="3473450" y="3929063"/>
          <p14:tracePt t="102369" x="3482975" y="3929063"/>
          <p14:tracePt t="102377" x="3490913" y="3929063"/>
          <p14:tracePt t="102409" x="3509963" y="3929063"/>
          <p14:tracePt t="102433" x="3517900" y="3929063"/>
          <p14:tracePt t="102465" x="3527425" y="3929063"/>
          <p14:tracePt t="102489" x="3536950" y="3929063"/>
          <p14:tracePt t="102617" x="3536950" y="3911600"/>
          <p14:tracePt t="102649" x="3536950" y="3902075"/>
          <p14:tracePt t="102665" x="3536950" y="3894138"/>
          <p14:tracePt t="102681" x="3544888" y="3894138"/>
          <p14:tracePt t="102689" x="3544888" y="3884613"/>
          <p14:tracePt t="102705" x="3544888" y="3876675"/>
          <p14:tracePt t="102713" x="3544888" y="3867150"/>
          <p14:tracePt t="102736" x="3544888" y="3857625"/>
          <p14:tracePt t="102753" x="3544888" y="3849688"/>
          <p14:tracePt t="102776" x="3544888" y="3830638"/>
          <p14:tracePt t="102808" x="3544888" y="3822700"/>
          <p14:tracePt t="102833" x="3544888" y="3813175"/>
          <p14:tracePt t="102850" x="3544888" y="3805238"/>
          <p14:tracePt t="102857" x="3544888" y="3795713"/>
          <p14:tracePt t="102873" x="3544888" y="3786188"/>
          <p14:tracePt t="102881" x="3544888" y="3778250"/>
          <p14:tracePt t="102897" x="3544888" y="3759200"/>
          <p14:tracePt t="102913" x="3544888" y="3751263"/>
          <p14:tracePt t="102928" x="3544888" y="3733800"/>
          <p14:tracePt t="102945" x="3544888" y="3714750"/>
          <p14:tracePt t="102961" x="3544888" y="3687763"/>
          <p14:tracePt t="102978" x="3544888" y="3662363"/>
          <p14:tracePt t="102994" x="3544888" y="3625850"/>
          <p14:tracePt t="103011" x="3544888" y="3581400"/>
          <p14:tracePt t="103028" x="3544888" y="3554413"/>
          <p14:tracePt t="103044" x="3544888" y="3509963"/>
          <p14:tracePt t="103061" x="3544888" y="3455988"/>
          <p14:tracePt t="103078" x="3544888" y="3438525"/>
          <p14:tracePt t="103094" x="3554413" y="3421063"/>
          <p14:tracePt t="103111" x="3554413" y="3384550"/>
          <p14:tracePt t="103129" x="3562350" y="3367088"/>
          <p14:tracePt t="103145" x="3562350" y="3349625"/>
          <p14:tracePt t="103161" x="3562350" y="3322638"/>
          <p14:tracePt t="103178" x="3562350" y="3303588"/>
          <p14:tracePt t="103194" x="3562350" y="3295650"/>
          <p14:tracePt t="103211" x="3562350" y="3278188"/>
          <p14:tracePt t="103228" x="3562350" y="3268663"/>
          <p14:tracePt t="103244" x="3562350" y="3259138"/>
          <p14:tracePt t="103261" x="3562350" y="3241675"/>
          <p14:tracePt t="103278" x="3562350" y="3232150"/>
          <p14:tracePt t="103294" x="3562350" y="3224213"/>
          <p14:tracePt t="103311" x="3571875" y="3214688"/>
          <p14:tracePt t="103329" x="3571875" y="3170238"/>
          <p14:tracePt t="103344" x="3571875" y="3160713"/>
          <p14:tracePt t="103361" x="3571875" y="3152775"/>
          <p14:tracePt t="103378" x="3571875" y="3143250"/>
          <p14:tracePt t="103394" x="3571875" y="3125788"/>
          <p14:tracePt t="103411" x="3571875" y="3098800"/>
          <p14:tracePt t="103428" x="3571875" y="3081338"/>
          <p14:tracePt t="103444" x="3571875" y="3044825"/>
          <p14:tracePt t="103461" x="3571875" y="3027363"/>
          <p14:tracePt t="103478" x="3589338" y="3000375"/>
          <p14:tracePt t="103494" x="3589338" y="2965450"/>
          <p14:tracePt t="103511" x="3598863" y="2946400"/>
          <p14:tracePt t="103529" x="3598863" y="2901950"/>
          <p14:tracePt t="103545" x="3598863" y="2884488"/>
          <p14:tracePt t="103561" x="3598863" y="2857500"/>
          <p14:tracePt t="103578" x="3598863" y="2830513"/>
          <p14:tracePt t="103594" x="3598863" y="2795588"/>
          <p14:tracePt t="103611" x="3598863" y="2768600"/>
          <p14:tracePt t="103628" x="3581400" y="2741613"/>
          <p14:tracePt t="103644" x="3581400" y="2732088"/>
          <p14:tracePt t="103678" x="3581400" y="2724150"/>
          <p14:tracePt t="103695" x="3571875" y="2724150"/>
          <p14:tracePt t="103712" x="3571875" y="2714625"/>
          <p14:tracePt t="103728" x="3562350" y="2706688"/>
          <p14:tracePt t="103745" x="3562350" y="2697163"/>
          <p14:tracePt t="103760" x="3562350" y="2687638"/>
          <p14:tracePt t="103778" x="3562350" y="2652713"/>
          <p14:tracePt t="103795" x="3562350" y="2635250"/>
          <p14:tracePt t="103811" x="3562350" y="2616200"/>
          <p14:tracePt t="103827" x="3562350" y="2589213"/>
          <p14:tracePt t="103844" x="3562350" y="2571750"/>
          <p14:tracePt t="103860" x="3562350" y="2554288"/>
          <p14:tracePt t="103878" x="3562350" y="2544763"/>
          <p14:tracePt t="103894" x="3562350" y="2527300"/>
          <p14:tracePt t="103911" x="3562350" y="2517775"/>
          <p14:tracePt t="103928" x="3562350" y="2500313"/>
          <p14:tracePt t="103944" x="3562350" y="2492375"/>
          <p14:tracePt t="103961" x="3562350" y="2473325"/>
          <p14:tracePt t="103978" x="3562350" y="2455863"/>
          <p14:tracePt t="103995" x="3562350" y="2446338"/>
          <p14:tracePt t="104012" x="3562350" y="2428875"/>
          <p14:tracePt t="104028" x="3562350" y="2420938"/>
          <p14:tracePt t="104045" x="3562350" y="2411413"/>
          <p14:tracePt t="104078" x="3562350" y="2401888"/>
          <p14:tracePt t="104095" x="3562350" y="2384425"/>
          <p14:tracePt t="104111" x="3562350" y="2374900"/>
          <p14:tracePt t="104129" x="3562350" y="2357438"/>
          <p14:tracePt t="104144" x="3562350" y="2349500"/>
          <p14:tracePt t="104162" x="3562350" y="2339975"/>
          <p14:tracePt t="104178" x="3562350" y="2330450"/>
          <p14:tracePt t="104211" x="3562350" y="2322513"/>
          <p14:tracePt t="104241" x="3562350" y="2303463"/>
          <p14:tracePt t="104273" x="3562350" y="2295525"/>
          <p14:tracePt t="104377" x="3554413" y="2286000"/>
          <p14:tracePt t="104385" x="3544888" y="2278063"/>
          <p14:tracePt t="104395" x="3536950" y="2278063"/>
          <p14:tracePt t="104411" x="3527425" y="2268538"/>
          <p14:tracePt t="104428" x="3517900" y="2268538"/>
          <p14:tracePt t="104444" x="3490913" y="2268538"/>
          <p14:tracePt t="104461" x="3482975" y="2259013"/>
          <p14:tracePt t="104478" x="3473450" y="2259013"/>
          <p14:tracePt t="104495" x="3465513" y="2251075"/>
          <p14:tracePt t="104511" x="3455988" y="2232025"/>
          <p14:tracePt t="104528" x="3446463" y="2224088"/>
          <p14:tracePt t="104545" x="3429000" y="2214563"/>
          <p14:tracePt t="104561" x="3411538" y="2214563"/>
          <p14:tracePt t="104578" x="3394075" y="2206625"/>
          <p14:tracePt t="104594" x="3375025" y="2206625"/>
          <p14:tracePt t="104611" x="3348038" y="2206625"/>
          <p14:tracePt t="104644" x="3340100" y="2206625"/>
          <p14:tracePt t="104661" x="3330575" y="2206625"/>
          <p14:tracePt t="104678" x="3313113" y="2206625"/>
          <p14:tracePt t="104711" x="3303588" y="2206625"/>
          <p14:tracePt t="104753" x="3295650" y="2206625"/>
          <p14:tracePt t="104769" x="3276600" y="2206625"/>
          <p14:tracePt t="104905" x="3268663" y="2206625"/>
          <p14:tracePt t="105129" x="3259138" y="2206625"/>
          <p14:tracePt t="105921" x="3259138" y="2197100"/>
          <p14:tracePt t="106466" x="3276600" y="2197100"/>
          <p14:tracePt t="106474" x="3286125" y="2197100"/>
          <p14:tracePt t="106481" x="3303588" y="2197100"/>
          <p14:tracePt t="106495" x="3375025" y="2197100"/>
          <p14:tracePt t="106511" x="3438525" y="2197100"/>
          <p14:tracePt t="106530" x="3465513" y="2197100"/>
          <p14:tracePt t="106546" x="3490913" y="2187575"/>
          <p14:tracePt t="106561" x="3500438" y="2187575"/>
          <p14:tracePt t="106578" x="3517900" y="2187575"/>
          <p14:tracePt t="106595" x="3536950" y="2187575"/>
          <p14:tracePt t="106611" x="3562350" y="2179638"/>
          <p14:tracePt t="106628" x="3581400" y="2179638"/>
          <p14:tracePt t="106645" x="3608388" y="2160588"/>
          <p14:tracePt t="106661" x="3633788" y="2160588"/>
          <p14:tracePt t="106679" x="3679825" y="2152650"/>
          <p14:tracePt t="106695" x="3705225" y="2152650"/>
          <p14:tracePt t="106711" x="3724275" y="2152650"/>
          <p14:tracePt t="107002" x="3714750" y="2152650"/>
          <p14:tracePt t="107010" x="3705225" y="2152650"/>
          <p14:tracePt t="107026" x="3697288" y="2152650"/>
          <p14:tracePt t="107034" x="3687763" y="2152650"/>
          <p14:tracePt t="107050" x="3670300" y="2152650"/>
          <p14:tracePt t="107061" x="3643313" y="2160588"/>
          <p14:tracePt t="107078" x="3625850" y="2160588"/>
          <p14:tracePt t="107095" x="3608388" y="2179638"/>
          <p14:tracePt t="107111" x="3598863" y="2179638"/>
          <p14:tracePt t="107128" x="3589338" y="2187575"/>
          <p14:tracePt t="107146" x="3581400" y="2187575"/>
          <p14:tracePt t="107442" x="3581400" y="2197100"/>
          <p14:tracePt t="107553" x="3571875" y="2197100"/>
          <p14:tracePt t="107922" x="3562350" y="2197100"/>
          <p14:tracePt t="109634" x="3589338" y="2160588"/>
          <p14:tracePt t="109642" x="3687763" y="2143125"/>
          <p14:tracePt t="109650" x="3768725" y="2125663"/>
          <p14:tracePt t="109662" x="3840163" y="2108200"/>
          <p14:tracePt t="109679" x="4143375" y="2000250"/>
          <p14:tracePt t="109695" x="4518025" y="1803400"/>
          <p14:tracePt t="109712" x="4633913" y="1741488"/>
          <p14:tracePt t="109729" x="4652963" y="1731963"/>
          <p14:tracePt t="109746" x="4643438" y="1731963"/>
          <p14:tracePt t="109762" x="4527550" y="1741488"/>
          <p14:tracePt t="109779" x="4384675" y="1741488"/>
          <p14:tracePt t="109796" x="4286250" y="1731963"/>
          <p14:tracePt t="109812" x="4268788" y="1731963"/>
          <p14:tracePt t="109828" x="4268788" y="1724025"/>
          <p14:tracePt t="109862" x="4259263" y="1724025"/>
          <p14:tracePt t="109878" x="4241800" y="1724025"/>
          <p14:tracePt t="109895" x="4197350" y="1724025"/>
          <p14:tracePt t="109912" x="4098925" y="1724025"/>
          <p14:tracePt t="109930" x="3973513" y="1768475"/>
          <p14:tracePt t="109946" x="3875088" y="1822450"/>
          <p14:tracePt t="109962" x="3813175" y="1849438"/>
          <p14:tracePt t="109979" x="3776663" y="1884363"/>
          <p14:tracePt t="109995" x="3751263" y="1893888"/>
          <p14:tracePt t="110012" x="3724275" y="1911350"/>
          <p14:tracePt t="110029" x="3697288" y="1911350"/>
          <p14:tracePt t="110045" x="3687763" y="1938338"/>
          <p14:tracePt t="110062" x="3660775" y="1946275"/>
          <p14:tracePt t="110078" x="3633788" y="1955800"/>
          <p14:tracePt t="110095" x="3598863" y="1973263"/>
          <p14:tracePt t="110112" x="3554413" y="2000250"/>
          <p14:tracePt t="110130" x="3465513" y="2044700"/>
          <p14:tracePt t="110146" x="3446463" y="2063750"/>
          <p14:tracePt t="110162" x="3438525" y="2081213"/>
          <p14:tracePt t="110178" x="3438525" y="2089150"/>
          <p14:tracePt t="110242" x="3438525" y="2098675"/>
          <p14:tracePt t="110250" x="3446463" y="2098675"/>
          <p14:tracePt t="110262" x="3455988" y="2108200"/>
          <p14:tracePt t="110278" x="3473450" y="2116138"/>
          <p14:tracePt t="110295" x="3500438" y="2125663"/>
          <p14:tracePt t="110328" x="3509963" y="2125663"/>
          <p14:tracePt t="110354" x="3509963" y="2135188"/>
          <p14:tracePt t="110370" x="3517900" y="2135188"/>
          <p14:tracePt t="110458" x="3517900" y="2125663"/>
          <p14:tracePt t="110466" x="3517900" y="2116138"/>
          <p14:tracePt t="110479" x="3517900" y="2108200"/>
          <p14:tracePt t="110495" x="3517900" y="2089150"/>
          <p14:tracePt t="110512" x="3517900" y="2063750"/>
          <p14:tracePt t="110530" x="3527425" y="2000250"/>
          <p14:tracePt t="110547" x="3544888" y="1938338"/>
          <p14:tracePt t="110562" x="3544888" y="1857375"/>
          <p14:tracePt t="110579" x="3544888" y="1795463"/>
          <p14:tracePt t="110595" x="3544888" y="1741488"/>
          <p14:tracePt t="110612" x="3544888" y="1704975"/>
          <p14:tracePt t="110628" x="3544888" y="1652588"/>
          <p14:tracePt t="110645" x="3544888" y="1589088"/>
          <p14:tracePt t="110662" x="3544888" y="1527175"/>
          <p14:tracePt t="110679" x="3544888" y="1490663"/>
          <p14:tracePt t="110695" x="3544888" y="1438275"/>
          <p14:tracePt t="110712" x="3544888" y="1393825"/>
          <p14:tracePt t="110730" x="3544888" y="1330325"/>
          <p14:tracePt t="110746" x="3544888" y="1295400"/>
          <p14:tracePt t="110762" x="3544888" y="1258888"/>
          <p14:tracePt t="110779" x="3554413" y="1231900"/>
          <p14:tracePt t="110796" x="3554413" y="1187450"/>
          <p14:tracePt t="110812" x="3554413" y="1160463"/>
          <p14:tracePt t="110829" x="3554413" y="1133475"/>
          <p14:tracePt t="110845" x="3554413" y="1116013"/>
          <p14:tracePt t="110862" x="3554413" y="1098550"/>
          <p14:tracePt t="110879" x="3554413" y="1081088"/>
          <p14:tracePt t="110895" x="3554413" y="1071563"/>
          <p14:tracePt t="110912" x="3554413" y="1054100"/>
          <p14:tracePt t="110929" x="3554413" y="1036638"/>
          <p14:tracePt t="110946" x="3554413" y="1009650"/>
          <p14:tracePt t="110962" x="3554413" y="990600"/>
          <p14:tracePt t="110979" x="3554413" y="973138"/>
          <p14:tracePt t="110995" x="3554413" y="946150"/>
          <p14:tracePt t="111012" x="3554413" y="919163"/>
          <p14:tracePt t="111029" x="3554413" y="901700"/>
          <p14:tracePt t="111045" x="3554413" y="874713"/>
          <p14:tracePt t="111062" x="3554413" y="857250"/>
          <p14:tracePt t="111079" x="3554413" y="839788"/>
          <p14:tracePt t="111096" x="3554413" y="812800"/>
          <p14:tracePt t="111113" x="3554413" y="795338"/>
          <p14:tracePt t="111128" x="3554413" y="776288"/>
          <p14:tracePt t="111146" x="3554413" y="758825"/>
          <p14:tracePt t="111162" x="3554413" y="731838"/>
          <p14:tracePt t="111178" x="3544888" y="714375"/>
          <p14:tracePt t="111212" x="3536950" y="704850"/>
          <p14:tracePt t="111228" x="3517900" y="696913"/>
          <p14:tracePt t="111245" x="3509963" y="687388"/>
          <p14:tracePt t="111266" x="3500438" y="679450"/>
          <p14:tracePt t="111281" x="3490913" y="660400"/>
          <p14:tracePt t="111295" x="3482975" y="660400"/>
          <p14:tracePt t="111311" x="3465513" y="642938"/>
          <p14:tracePt t="111328" x="3429000" y="625475"/>
          <p14:tracePt t="111345" x="3402013" y="615950"/>
          <p14:tracePt t="111361" x="3367088" y="598488"/>
          <p14:tracePt t="111378" x="3322638" y="588963"/>
          <p14:tracePt t="111395" x="3259138" y="561975"/>
          <p14:tracePt t="111411" x="3241675" y="561975"/>
          <p14:tracePt t="111428" x="3224213" y="554038"/>
          <p14:tracePt t="112803" x="3214688" y="544513"/>
          <p14:tracePt t="112819" x="3197225" y="544513"/>
          <p14:tracePt t="112971" x="3197225" y="554038"/>
          <p14:tracePt t="112979" x="3205163" y="571500"/>
          <p14:tracePt t="112987" x="3214688" y="588963"/>
          <p14:tracePt t="112996" x="3251200" y="633413"/>
          <p14:tracePt t="113012" x="3330575" y="741363"/>
          <p14:tracePt t="113029" x="3384550" y="839788"/>
          <p14:tracePt t="113045" x="3455988" y="938213"/>
          <p14:tracePt t="113062" x="3536950" y="1116013"/>
          <p14:tracePt t="113079" x="3581400" y="1268413"/>
          <p14:tracePt t="113096" x="3616325" y="1446213"/>
          <p14:tracePt t="113112" x="3670300" y="1670050"/>
          <p14:tracePt t="113129" x="3679825" y="1830388"/>
          <p14:tracePt t="113146" x="3724275" y="2036763"/>
          <p14:tracePt t="113162" x="3732213" y="2152650"/>
          <p14:tracePt t="113179" x="3768725" y="2259013"/>
          <p14:tracePt t="113196" x="3795713" y="2366963"/>
          <p14:tracePt t="113212" x="3822700" y="2428875"/>
          <p14:tracePt t="113229" x="3840163" y="2473325"/>
          <p14:tracePt t="113246" x="3875088" y="2509838"/>
          <p14:tracePt t="122468" x="3929063" y="2527300"/>
          <p14:tracePt t="122476" x="3983038" y="2536825"/>
          <p14:tracePt t="122485" x="4089400" y="2571750"/>
          <p14:tracePt t="122497" x="4170363" y="2608263"/>
          <p14:tracePt t="122513" x="4394200" y="2625725"/>
          <p14:tracePt t="122530" x="4518025" y="2635250"/>
          <p14:tracePt t="122549" x="4581525" y="2635250"/>
          <p14:tracePt t="122564" x="4625975" y="2635250"/>
          <p14:tracePt t="122580" x="4724400" y="2660650"/>
          <p14:tracePt t="122597" x="4956175" y="2697163"/>
          <p14:tracePt t="122613" x="5116513" y="2697163"/>
          <p14:tracePt t="122630" x="5259388" y="2697163"/>
          <p14:tracePt t="122647" x="5394325" y="2679700"/>
          <p14:tracePt t="122663" x="5581650" y="2643188"/>
          <p14:tracePt t="122680" x="5778500" y="2616200"/>
          <p14:tracePt t="122697" x="5938838" y="2581275"/>
          <p14:tracePt t="122713" x="6072188" y="2571750"/>
          <p14:tracePt t="122730" x="6303963" y="2554288"/>
          <p14:tracePt t="122749" x="6510338" y="2536825"/>
          <p14:tracePt t="122764" x="6635750" y="2509838"/>
          <p14:tracePt t="122781" x="6769100" y="2465388"/>
          <p14:tracePt t="122797" x="6946900" y="2366963"/>
          <p14:tracePt t="122814" x="7054850" y="2278063"/>
          <p14:tracePt t="122830" x="7180263" y="2187575"/>
          <p14:tracePt t="122847" x="7259638" y="2116138"/>
          <p14:tracePt t="122863" x="7323138" y="2054225"/>
          <p14:tracePt t="122880" x="7394575" y="2000250"/>
          <p14:tracePt t="122897" x="7439025" y="1965325"/>
          <p14:tracePt t="122913" x="7466013" y="1920875"/>
          <p14:tracePt t="122930" x="7493000" y="1866900"/>
          <p14:tracePt t="122948" x="7493000" y="1830388"/>
          <p14:tracePt t="122965" x="7493000" y="1785938"/>
          <p14:tracePt t="122981" x="7493000" y="1741488"/>
          <p14:tracePt t="122997" x="7493000" y="1679575"/>
          <p14:tracePt t="123013" x="7493000" y="1633538"/>
          <p14:tracePt t="123030" x="7466013" y="1589088"/>
          <p14:tracePt t="123047" x="7439025" y="1562100"/>
          <p14:tracePt t="123063" x="7421563" y="1527175"/>
          <p14:tracePt t="123080" x="7412038" y="1500188"/>
          <p14:tracePt t="123097" x="7385050" y="1482725"/>
          <p14:tracePt t="123113" x="7375525" y="1465263"/>
          <p14:tracePt t="123130" x="7340600" y="1428750"/>
          <p14:tracePt t="123149" x="7269163" y="1384300"/>
          <p14:tracePt t="123165" x="7224713" y="1347788"/>
          <p14:tracePt t="123180" x="7153275" y="1322388"/>
          <p14:tracePt t="123197" x="7108825" y="1295400"/>
          <p14:tracePt t="123213" x="7054850" y="1276350"/>
          <p14:tracePt t="123230" x="7010400" y="1250950"/>
          <p14:tracePt t="123247" x="6965950" y="1231900"/>
          <p14:tracePt t="123263" x="6921500" y="1196975"/>
          <p14:tracePt t="123280" x="6875463" y="1160463"/>
          <p14:tracePt t="123297" x="6840538" y="1125538"/>
          <p14:tracePt t="123314" x="6778625" y="1108075"/>
          <p14:tracePt t="123330" x="6742113" y="1081088"/>
          <p14:tracePt t="123346" x="6724650" y="1062038"/>
          <p14:tracePt t="123364" x="6680200" y="1027113"/>
          <p14:tracePt t="123380" x="6635750" y="1009650"/>
          <p14:tracePt t="123396" x="6599238" y="1000125"/>
          <p14:tracePt t="123412" x="6554788" y="982663"/>
          <p14:tracePt t="123429" x="6510338" y="973138"/>
          <p14:tracePt t="123447" x="6473825" y="965200"/>
          <p14:tracePt t="123464" x="6456363" y="965200"/>
          <p14:tracePt t="123480" x="6438900" y="965200"/>
          <p14:tracePt t="123497" x="6411913" y="955675"/>
          <p14:tracePt t="123513" x="6394450" y="955675"/>
          <p14:tracePt t="123530" x="6375400" y="955675"/>
          <p14:tracePt t="123548" x="6340475" y="955675"/>
          <p14:tracePt t="123565" x="6323013" y="955675"/>
          <p14:tracePt t="123580" x="6313488" y="955675"/>
          <p14:tracePt t="123597" x="6296025" y="955675"/>
          <p14:tracePt t="123614" x="6259513" y="955675"/>
          <p14:tracePt t="123630" x="6242050" y="938213"/>
          <p14:tracePt t="123647" x="6224588" y="938213"/>
          <p14:tracePt t="123663" x="6188075" y="928688"/>
          <p14:tracePt t="123680" x="6170613" y="928688"/>
          <p14:tracePt t="123697" x="6135688" y="911225"/>
          <p14:tracePt t="123713" x="6116638" y="911225"/>
          <p14:tracePt t="123730" x="6099175" y="901700"/>
          <p14:tracePt t="123747" x="6072188" y="893763"/>
          <p14:tracePt t="123764" x="6054725" y="893763"/>
          <p14:tracePt t="123781" x="6037263" y="893763"/>
          <p14:tracePt t="123797" x="6027738" y="893763"/>
          <p14:tracePt t="123814" x="6010275" y="874713"/>
          <p14:tracePt t="123830" x="5992813" y="874713"/>
          <p14:tracePt t="123848" x="5965825" y="874713"/>
          <p14:tracePt t="123864" x="5956300" y="884238"/>
          <p14:tracePt t="123880" x="5929313" y="893763"/>
          <p14:tracePt t="123897" x="5902325" y="911225"/>
          <p14:tracePt t="123914" x="5867400" y="938213"/>
          <p14:tracePt t="123930" x="5849938" y="946150"/>
          <p14:tracePt t="123948" x="5830888" y="965200"/>
          <p14:tracePt t="123965" x="5822950" y="973138"/>
          <p14:tracePt t="123981" x="5822950" y="982663"/>
          <p14:tracePt t="123997" x="5822950" y="1009650"/>
          <p14:tracePt t="124014" x="5840413" y="1027113"/>
          <p14:tracePt t="124030" x="5849938" y="1036638"/>
          <p14:tracePt t="124047" x="5884863" y="1071563"/>
          <p14:tracePt t="124064" x="5929313" y="1089025"/>
          <p14:tracePt t="124080" x="6027738" y="1133475"/>
          <p14:tracePt t="124097" x="6108700" y="1160463"/>
          <p14:tracePt t="124113" x="6188075" y="1179513"/>
          <p14:tracePt t="124130" x="6269038" y="1179513"/>
          <p14:tracePt t="124148" x="6394450" y="1214438"/>
          <p14:tracePt t="124165" x="6456363" y="1204913"/>
          <p14:tracePt t="124181" x="6554788" y="1204913"/>
          <p14:tracePt t="124197" x="6643688" y="1204913"/>
          <p14:tracePt t="124214" x="6742113" y="1204913"/>
          <p14:tracePt t="124231" x="6823075" y="1204913"/>
          <p14:tracePt t="124247" x="6902450" y="1204913"/>
          <p14:tracePt t="124263" x="7037388" y="1196975"/>
          <p14:tracePt t="124281" x="7180263" y="1196975"/>
          <p14:tracePt t="124298" x="7313613" y="1196975"/>
          <p14:tracePt t="124314" x="7429500" y="1196975"/>
          <p14:tracePt t="124330" x="7518400" y="1169988"/>
          <p14:tracePt t="124348" x="7616825" y="1152525"/>
          <p14:tracePt t="124364" x="7653338" y="1152525"/>
          <p14:tracePt t="124381" x="7697788" y="1152525"/>
          <p14:tracePt t="124397" x="7759700" y="1143000"/>
          <p14:tracePt t="124414" x="7804150" y="1125538"/>
          <p14:tracePt t="124430" x="7858125" y="1125538"/>
          <p14:tracePt t="124447" x="7885113" y="1125538"/>
          <p14:tracePt t="124463" x="7929563" y="1125538"/>
          <p14:tracePt t="124481" x="7939088" y="1125538"/>
          <p14:tracePt t="124725" x="7939088" y="1143000"/>
          <p14:tracePt t="124732" x="7939088" y="1152525"/>
          <p14:tracePt t="124747" x="7939088" y="1169988"/>
          <p14:tracePt t="124764" x="7956550" y="1339850"/>
          <p14:tracePt t="124781" x="7956550" y="1347788"/>
          <p14:tracePt t="125101" x="7966075" y="1347788"/>
          <p14:tracePt t="125109" x="7966075" y="1339850"/>
          <p14:tracePt t="125117" x="7974013" y="1330325"/>
          <p14:tracePt t="125130" x="7974013" y="1322388"/>
          <p14:tracePt t="125147" x="7983538" y="1295400"/>
          <p14:tracePt t="125165" x="7983538" y="1241425"/>
          <p14:tracePt t="125180" x="7983538" y="1231900"/>
          <p14:tracePt t="125261" x="7974013" y="1231900"/>
          <p14:tracePt t="125277" x="7966075" y="1231900"/>
          <p14:tracePt t="125285" x="7956550" y="1223963"/>
          <p14:tracePt t="125298" x="7939088" y="1223963"/>
          <p14:tracePt t="125314" x="7912100" y="1214438"/>
          <p14:tracePt t="125330" x="7867650" y="1187450"/>
          <p14:tracePt t="125347" x="7759700" y="1179513"/>
          <p14:tracePt t="125365" x="7661275" y="1160463"/>
          <p14:tracePt t="125381" x="7599363" y="1152525"/>
          <p14:tracePt t="125397" x="7537450" y="1125538"/>
          <p14:tracePt t="125414" x="7483475" y="1108075"/>
          <p14:tracePt t="125430" x="7446963" y="1116013"/>
          <p14:tracePt t="125447" x="7412038" y="1108075"/>
          <p14:tracePt t="125464" x="7367588" y="1081088"/>
          <p14:tracePt t="125480" x="7313613" y="1071563"/>
          <p14:tracePt t="125497" x="7278688" y="1062038"/>
          <p14:tracePt t="125514" x="7232650" y="1062038"/>
          <p14:tracePt t="125530" x="7215188" y="1062038"/>
          <p14:tracePt t="125547" x="7188200" y="1062038"/>
          <p14:tracePt t="125565" x="7143750" y="1062038"/>
          <p14:tracePt t="125581" x="7108825" y="1062038"/>
          <p14:tracePt t="125597" x="7081838" y="1062038"/>
          <p14:tracePt t="125614" x="7045325" y="1062038"/>
          <p14:tracePt t="125631" x="7027863" y="1062038"/>
          <p14:tracePt t="125647" x="6992938" y="1062038"/>
          <p14:tracePt t="125664" x="6973888" y="1062038"/>
          <p14:tracePt t="125680" x="6938963" y="1062038"/>
          <p14:tracePt t="125697" x="6911975" y="1062038"/>
          <p14:tracePt t="125714" x="6875463" y="1062038"/>
          <p14:tracePt t="125730" x="6823075" y="1062038"/>
          <p14:tracePt t="125747" x="6786563" y="1062038"/>
          <p14:tracePt t="125765" x="6732588" y="1062038"/>
          <p14:tracePt t="125781" x="6707188" y="1062038"/>
          <p14:tracePt t="125798" x="6680200" y="1062038"/>
          <p14:tracePt t="125813" x="6670675" y="1071563"/>
          <p14:tracePt t="125830" x="6661150" y="1071563"/>
          <p14:tracePt t="125847" x="6643688" y="1071563"/>
          <p14:tracePt t="125881" x="6635750" y="1071563"/>
          <p14:tracePt t="125901" x="6635750" y="1081088"/>
          <p14:tracePt t="125933" x="6626225" y="1081088"/>
          <p14:tracePt t="125957" x="6626225" y="1089025"/>
          <p14:tracePt t="125981" x="6616700" y="1089025"/>
          <p14:tracePt t="125997" x="6616700" y="1108075"/>
          <p14:tracePt t="126053" x="6608763" y="1108075"/>
          <p14:tracePt t="126069" x="6599238" y="1108075"/>
          <p14:tracePt t="126077" x="6599238" y="1116013"/>
          <p14:tracePt t="126093" x="6589713" y="1116013"/>
          <p14:tracePt t="126117" x="6589713" y="1125538"/>
          <p14:tracePt t="126133" x="6581775" y="1125538"/>
          <p14:tracePt t="126157" x="6564313" y="1125538"/>
          <p14:tracePt t="126181" x="6564313" y="1133475"/>
          <p14:tracePt t="126533" x="6554788" y="1133475"/>
          <p14:tracePt t="126573" x="6545263" y="1133475"/>
          <p14:tracePt t="126589" x="6537325" y="1133475"/>
          <p14:tracePt t="126597" x="6527800" y="1133475"/>
          <p14:tracePt t="126606" x="6518275" y="1133475"/>
          <p14:tracePt t="126621" x="6492875" y="1133475"/>
          <p14:tracePt t="126631" x="6483350" y="1125538"/>
          <p14:tracePt t="126647" x="6438900" y="1108075"/>
          <p14:tracePt t="126664" x="6340475" y="1081088"/>
          <p14:tracePt t="126681" x="6242050" y="1054100"/>
          <p14:tracePt t="126697" x="6081713" y="1036638"/>
          <p14:tracePt t="126714" x="5946775" y="1027113"/>
          <p14:tracePt t="126730" x="5768975" y="1027113"/>
          <p14:tracePt t="126747" x="5599113" y="1027113"/>
          <p14:tracePt t="126765" x="5241925" y="990600"/>
          <p14:tracePt t="126781" x="5045075" y="955675"/>
          <p14:tracePt t="126798" x="4795838" y="919163"/>
          <p14:tracePt t="126814" x="4572000" y="866775"/>
          <p14:tracePt t="126830" x="4348163" y="839788"/>
          <p14:tracePt t="126847" x="4089400" y="768350"/>
          <p14:tracePt t="126864" x="3867150" y="723900"/>
          <p14:tracePt t="126881" x="3608388" y="608013"/>
          <p14:tracePt t="126897" x="3259138" y="438150"/>
          <p14:tracePt t="126914" x="3071813" y="347663"/>
          <p14:tracePt t="126931" x="2911475" y="268288"/>
          <p14:tracePt t="126947" x="2795588" y="223838"/>
          <p14:tracePt t="126965" x="2660650" y="187325"/>
          <p14:tracePt t="126981" x="2598738" y="187325"/>
          <p14:tracePt t="126997" x="2571750" y="187325"/>
          <p14:tracePt t="127014" x="2554288" y="187325"/>
          <p14:tracePt t="127031" x="2536825" y="169863"/>
          <p14:tracePt t="127047" x="2527300" y="169863"/>
          <p14:tracePt t="127101" x="2517775" y="169863"/>
          <p14:tracePt t="127117" x="2509838" y="169863"/>
          <p14:tracePt t="127133" x="2490788" y="169863"/>
          <p14:tracePt t="127141" x="2482850" y="169863"/>
          <p14:tracePt t="127149" x="2473325" y="169863"/>
          <p14:tracePt t="127213" x="2473325" y="187325"/>
          <p14:tracePt t="127221" x="2473325" y="196850"/>
          <p14:tracePt t="127230" x="2473325" y="204788"/>
          <p14:tracePt t="127247" x="2473325" y="223838"/>
          <p14:tracePt t="127263" x="2473325" y="276225"/>
          <p14:tracePt t="127280" x="2536825" y="384175"/>
          <p14:tracePt t="127297" x="2554288" y="446088"/>
          <p14:tracePt t="127313" x="2589213" y="490538"/>
          <p14:tracePt t="127330" x="2616200" y="527050"/>
          <p14:tracePt t="127347" x="2625725" y="561975"/>
          <p14:tracePt t="127364" x="2660650" y="598488"/>
          <p14:tracePt t="127381" x="2679700" y="625475"/>
          <p14:tracePt t="127397" x="2687638" y="642938"/>
          <p14:tracePt t="127413" x="2697163" y="652463"/>
          <p14:tracePt t="127430" x="2697163" y="660400"/>
          <p14:tracePt t="127447" x="2705100" y="669925"/>
          <p14:tracePt t="127463" x="2705100" y="679450"/>
          <p14:tracePt t="127480" x="2714625" y="696913"/>
          <p14:tracePt t="127497" x="2732088" y="714375"/>
          <p14:tracePt t="127514" x="2741613" y="723900"/>
          <p14:tracePt t="127531" x="2741613" y="731838"/>
          <p14:tracePt t="127549" x="2768600" y="768350"/>
          <p14:tracePt t="127565" x="2776538" y="785813"/>
          <p14:tracePt t="127581" x="2795588" y="803275"/>
          <p14:tracePt t="127598" x="2813050" y="812800"/>
          <p14:tracePt t="127614" x="2830513" y="822325"/>
          <p14:tracePt t="127631" x="2867025" y="839788"/>
          <p14:tracePt t="127647" x="2938463" y="874713"/>
          <p14:tracePt t="127664" x="2982913" y="893763"/>
          <p14:tracePt t="127681" x="3027363" y="911225"/>
          <p14:tracePt t="127698" x="3071813" y="919163"/>
          <p14:tracePt t="127714" x="3081338" y="919163"/>
          <p14:tracePt t="128069" x="3098800" y="919163"/>
          <p14:tracePt t="128101" x="3108325" y="919163"/>
          <p14:tracePt t="128109" x="3116263" y="919163"/>
          <p14:tracePt t="128117" x="3125788" y="919163"/>
          <p14:tracePt t="128131" x="3133725" y="919163"/>
          <p14:tracePt t="128147" x="3259138" y="919163"/>
          <p14:tracePt t="128166" x="3375025" y="946150"/>
          <p14:tracePt t="128181" x="3411538" y="955675"/>
          <p14:tracePt t="128198" x="3429000" y="973138"/>
          <p14:tracePt t="128214" x="3438525" y="1009650"/>
          <p14:tracePt t="128231" x="3465513" y="1054100"/>
          <p14:tracePt t="128247" x="3490913" y="1133475"/>
          <p14:tracePt t="128264" x="3544888" y="1250950"/>
          <p14:tracePt t="128281" x="3608388" y="1384300"/>
          <p14:tracePt t="128298" x="3679825" y="1527175"/>
          <p14:tracePt t="128315" x="3732213" y="1660525"/>
          <p14:tracePt t="128331" x="3795713" y="1822450"/>
          <p14:tracePt t="128348" x="3919538" y="2160588"/>
          <p14:tracePt t="128365" x="4037013" y="2455863"/>
          <p14:tracePt t="128382" x="4179888" y="2874963"/>
          <p14:tracePt t="128398" x="4259263" y="3330575"/>
          <p14:tracePt t="128414" x="4394200" y="3608388"/>
          <p14:tracePt t="128431" x="4518025" y="3822700"/>
          <p14:tracePt t="128448" x="4625975" y="4027488"/>
          <p14:tracePt t="128464" x="4741863" y="4197350"/>
          <p14:tracePt t="128481" x="4840288" y="4349750"/>
          <p14:tracePt t="128498" x="4894263" y="4465638"/>
          <p14:tracePt t="128514" x="4938713" y="4572000"/>
          <p14:tracePt t="128531" x="4965700" y="4643438"/>
          <p14:tracePt t="128548" x="4992688" y="4697413"/>
          <p14:tracePt t="128566" x="4992688" y="4733925"/>
          <p14:tracePt t="128581" x="4938713" y="4786313"/>
          <p14:tracePt t="128598" x="4884738" y="4805363"/>
          <p14:tracePt t="128973" x="4894263" y="4786313"/>
          <p14:tracePt t="128982" x="4902200" y="4786313"/>
          <p14:tracePt t="128989" x="4902200" y="4778375"/>
          <p14:tracePt t="128998" x="4911725" y="4759325"/>
          <p14:tracePt t="129014" x="4929188" y="4741863"/>
          <p14:tracePt t="129031" x="4938713" y="4714875"/>
          <p14:tracePt t="129048" x="4938713" y="4706938"/>
          <p14:tracePt t="129117" x="4946650" y="4706938"/>
          <p14:tracePt t="129158" x="4956175" y="4706938"/>
          <p14:tracePt t="129238" x="4965700" y="4706938"/>
          <p14:tracePt t="129262" x="4973638" y="4706938"/>
          <p14:tracePt t="129270" x="4983163" y="4706938"/>
          <p14:tracePt t="129281" x="5000625" y="4714875"/>
          <p14:tracePt t="129298" x="5010150" y="4714875"/>
          <p14:tracePt t="129314" x="5018088" y="4733925"/>
          <p14:tracePt t="129331" x="5027613" y="4733925"/>
          <p14:tracePt t="129654" x="5027613" y="4741863"/>
          <p14:tracePt t="129669" x="5027613" y="4751388"/>
          <p14:tracePt t="129702" x="5037138" y="4751388"/>
          <p14:tracePt t="129718" x="5037138" y="4759325"/>
          <p14:tracePt t="130582" x="5045075" y="4759325"/>
          <p14:tracePt t="130590" x="5045075" y="4768850"/>
          <p14:tracePt t="130598" x="5054600" y="4768850"/>
          <p14:tracePt t="130614" x="5081588" y="4778375"/>
          <p14:tracePt t="130631" x="5108575" y="4778375"/>
          <p14:tracePt t="130648" x="5143500" y="4778375"/>
          <p14:tracePt t="130664" x="5160963" y="4778375"/>
          <p14:tracePt t="130681" x="5180013" y="4778375"/>
          <p14:tracePt t="130782" x="5187950" y="4778375"/>
          <p14:tracePt t="130878" x="5180013" y="4778375"/>
          <p14:tracePt t="130886" x="5170488" y="4778375"/>
          <p14:tracePt t="130898" x="5160963" y="4778375"/>
          <p14:tracePt t="130914" x="5143500" y="4778375"/>
          <p14:tracePt t="130931" x="5099050" y="4778375"/>
          <p14:tracePt t="130948" x="5037138" y="4759325"/>
          <p14:tracePt t="130965" x="4875213" y="4697413"/>
          <p14:tracePt t="130982" x="4776788" y="4679950"/>
          <p14:tracePt t="130998" x="4670425" y="4662488"/>
          <p14:tracePt t="131015" x="4518025" y="4662488"/>
          <p14:tracePt t="131031" x="4429125" y="4662488"/>
          <p14:tracePt t="131048" x="4330700" y="4670425"/>
          <p14:tracePt t="131064" x="4214813" y="4670425"/>
          <p14:tracePt t="131081" x="4108450" y="4670425"/>
          <p14:tracePt t="131098" x="3973513" y="4670425"/>
          <p14:tracePt t="131114" x="3822700" y="4670425"/>
          <p14:tracePt t="131131" x="3697288" y="4670425"/>
          <p14:tracePt t="131148" x="3544888" y="4670425"/>
          <p14:tracePt t="131166" x="3348038" y="4670425"/>
          <p14:tracePt t="131182" x="3259138" y="4670425"/>
          <p14:tracePt t="131198" x="3179763" y="4670425"/>
          <p14:tracePt t="131215" x="3089275" y="4670425"/>
          <p14:tracePt t="131231" x="3044825" y="4670425"/>
          <p14:tracePt t="131248" x="2965450" y="4679950"/>
          <p14:tracePt t="131264" x="2901950" y="4679950"/>
          <p14:tracePt t="131281" x="2857500" y="4697413"/>
          <p14:tracePt t="131298" x="2795588" y="4697413"/>
          <p14:tracePt t="131315" x="2751138" y="4706938"/>
          <p14:tracePt t="131331" x="2705100" y="4706938"/>
          <p14:tracePt t="131348" x="2643188" y="4714875"/>
          <p14:tracePt t="131366" x="2598738" y="4741863"/>
          <p14:tracePt t="131382" x="2571750" y="4759325"/>
          <p14:tracePt t="131398" x="2509838" y="4795838"/>
          <p14:tracePt t="131415" x="2455863" y="4830763"/>
          <p14:tracePt t="131431" x="2401888" y="4867275"/>
          <p14:tracePt t="131448" x="2357438" y="4911725"/>
          <p14:tracePt t="131464" x="2303463" y="4948238"/>
          <p14:tracePt t="131481" x="2251075" y="5000625"/>
          <p14:tracePt t="131498" x="2179638" y="5045075"/>
          <p14:tracePt t="131514" x="2125663" y="5126038"/>
          <p14:tracePt t="131531" x="2081213" y="5224463"/>
          <p14:tracePt t="131548" x="2036763" y="5357813"/>
          <p14:tracePt t="131566" x="2017713" y="5492750"/>
          <p14:tracePt t="131582" x="2017713" y="5591175"/>
          <p14:tracePt t="131598" x="2071688" y="5741988"/>
          <p14:tracePt t="131615" x="2116138" y="5822950"/>
          <p14:tracePt t="131631" x="2179638" y="5894388"/>
          <p14:tracePt t="131648" x="2268538" y="5983288"/>
          <p14:tracePt t="131664" x="2393950" y="6072188"/>
          <p14:tracePt t="131681" x="2438400" y="6108700"/>
          <p14:tracePt t="131698" x="2527300" y="6153150"/>
          <p14:tracePt t="131715" x="2608263" y="6189663"/>
          <p14:tracePt t="131731" x="2732088" y="6197600"/>
          <p14:tracePt t="131748" x="2822575" y="6197600"/>
          <p14:tracePt t="131766" x="2982913" y="6135688"/>
          <p14:tracePt t="131782" x="3116263" y="6064250"/>
          <p14:tracePt t="131798" x="3295650" y="5832475"/>
          <p14:tracePt t="131815" x="3419475" y="5635625"/>
          <p14:tracePt t="131831" x="3554413" y="5330825"/>
          <p14:tracePt t="131848" x="3714750" y="4938713"/>
          <p14:tracePt t="131865" x="3857625" y="4340225"/>
          <p14:tracePt t="131881" x="3973513" y="3662363"/>
          <p14:tracePt t="131898" x="4000500" y="3036888"/>
          <p14:tracePt t="131914" x="3911600" y="2224088"/>
          <p14:tracePt t="131931" x="3795713" y="1920875"/>
          <p14:tracePt t="131948" x="3687763" y="1731963"/>
          <p14:tracePt t="131966" x="3633788" y="1581150"/>
          <p14:tracePt t="131982" x="3589338" y="1428750"/>
          <p14:tracePt t="131998" x="3571875" y="1312863"/>
          <p14:tracePt t="132015" x="3562350" y="1223963"/>
          <p14:tracePt t="132031" x="3544888" y="1160463"/>
          <p14:tracePt t="132048" x="3536950" y="1108075"/>
          <p14:tracePt t="132064" x="3527425" y="1081088"/>
          <p14:tracePt t="132081" x="3509963" y="1044575"/>
          <p14:tracePt t="132098" x="3490913" y="1009650"/>
          <p14:tracePt t="132114" x="3455988" y="965200"/>
          <p14:tracePt t="132131" x="3402013" y="893763"/>
          <p14:tracePt t="132148" x="3367088" y="847725"/>
          <p14:tracePt t="132166" x="3303588" y="795338"/>
          <p14:tracePt t="132182" x="3276600" y="750888"/>
          <p14:tracePt t="132198" x="3224213" y="696913"/>
          <p14:tracePt t="132215" x="3179763" y="633413"/>
          <p14:tracePt t="132231" x="3152775" y="554038"/>
          <p14:tracePt t="132248" x="3116263" y="455613"/>
          <p14:tracePt t="132264" x="3071813" y="357188"/>
          <p14:tracePt t="132281" x="3036888" y="285750"/>
          <p14:tracePt t="132298" x="2982913" y="214313"/>
          <p14:tracePt t="132315" x="2946400" y="179388"/>
          <p14:tracePt t="132331" x="2901950" y="160338"/>
          <p14:tracePt t="132348" x="2857500" y="160338"/>
          <p14:tracePt t="132366" x="2786063" y="142875"/>
          <p14:tracePt t="132383" x="2759075" y="133350"/>
          <p14:tracePt t="132398" x="2732088" y="133350"/>
          <p14:tracePt t="132415" x="2714625" y="133350"/>
          <p14:tracePt t="132431" x="2687638" y="133350"/>
          <p14:tracePt t="132448" x="2670175" y="133350"/>
          <p14:tracePt t="132465" x="2643188" y="160338"/>
          <p14:tracePt t="132481" x="2581275" y="196850"/>
          <p14:tracePt t="132498" x="2536825" y="231775"/>
          <p14:tracePt t="132515" x="2490788" y="250825"/>
          <p14:tracePt t="132531" x="2473325" y="268288"/>
          <p14:tracePt t="132548" x="2455863" y="295275"/>
          <p14:tracePt t="132566" x="2446338" y="339725"/>
          <p14:tracePt t="132583" x="2446338" y="366713"/>
          <p14:tracePt t="132598" x="2446338" y="428625"/>
          <p14:tracePt t="132615" x="2465388" y="482600"/>
          <p14:tracePt t="132631" x="2500313" y="527050"/>
          <p14:tracePt t="132648" x="2509838" y="554038"/>
          <p14:tracePt t="132665" x="2536825" y="581025"/>
          <p14:tracePt t="132681" x="2589213" y="608013"/>
          <p14:tracePt t="132698" x="2633663" y="625475"/>
          <p14:tracePt t="132715" x="2687638" y="642938"/>
          <p14:tracePt t="132731" x="2751138" y="669925"/>
          <p14:tracePt t="132748" x="2830513" y="696913"/>
          <p14:tracePt t="132766" x="2928938" y="731838"/>
          <p14:tracePt t="132783" x="3027363" y="776288"/>
          <p14:tracePt t="132798" x="3125788" y="822325"/>
          <p14:tracePt t="132815" x="3232150" y="847725"/>
          <p14:tracePt t="132831" x="3322638" y="893763"/>
          <p14:tracePt t="132848" x="3394075" y="901700"/>
          <p14:tracePt t="132865" x="3517900" y="928688"/>
          <p14:tracePt t="132881" x="3616325" y="946150"/>
          <p14:tracePt t="132898" x="3732213" y="965200"/>
          <p14:tracePt t="132915" x="3840163" y="965200"/>
          <p14:tracePt t="132931" x="3983038" y="965200"/>
          <p14:tracePt t="132948" x="4116388" y="965200"/>
          <p14:tracePt t="132967" x="4330700" y="965200"/>
          <p14:tracePt t="132982" x="4456113" y="965200"/>
          <p14:tracePt t="132998" x="4616450" y="990600"/>
          <p14:tracePt t="133015" x="4803775" y="1017588"/>
          <p14:tracePt t="133031" x="4956175" y="1036638"/>
          <p14:tracePt t="133048" x="5197475" y="1071563"/>
          <p14:tracePt t="133064" x="5349875" y="1098550"/>
          <p14:tracePt t="133081" x="5500688" y="1133475"/>
          <p14:tracePt t="133098" x="5608638" y="1143000"/>
          <p14:tracePt t="133115" x="5741988" y="1143000"/>
          <p14:tracePt t="133131" x="5911850" y="1143000"/>
          <p14:tracePt t="133148" x="6054725" y="1143000"/>
          <p14:tracePt t="133166" x="6259513" y="1143000"/>
          <p14:tracePt t="133183" x="6357938" y="1143000"/>
          <p14:tracePt t="133198" x="6411913" y="1143000"/>
          <p14:tracePt t="133215" x="6473825" y="1143000"/>
          <p14:tracePt t="133232" x="6537325" y="1125538"/>
          <p14:tracePt t="133248" x="6616700" y="1116013"/>
          <p14:tracePt t="133265" x="6653213" y="1098550"/>
          <p14:tracePt t="133282" x="6697663" y="1081088"/>
          <p14:tracePt t="133298" x="6707188" y="1071563"/>
          <p14:tracePt t="133315" x="6715125" y="1071563"/>
          <p14:tracePt t="133331" x="6724650" y="1071563"/>
          <p14:tracePt t="133734" x="6724650" y="1062038"/>
          <p14:tracePt t="133806" x="6715125" y="1062038"/>
          <p14:tracePt t="133822" x="6697663" y="1054100"/>
          <p14:tracePt t="133846" x="6680200" y="1054100"/>
          <p14:tracePt t="134166" x="6680200" y="1044575"/>
          <p14:tracePt t="134255" x="6680200" y="1027113"/>
          <p14:tracePt t="134270" x="6688138" y="1027113"/>
          <p14:tracePt t="134663" x="6697663" y="1027113"/>
          <p14:tracePt t="134743" x="6697663" y="1036638"/>
          <p14:tracePt t="134751" x="6697663" y="1044575"/>
          <p14:tracePt t="134766" x="6697663" y="1089025"/>
          <p14:tracePt t="134783" x="6697663" y="1133475"/>
          <p14:tracePt t="134799" x="6680200" y="1241425"/>
          <p14:tracePt t="134815" x="6661150" y="1393825"/>
          <p14:tracePt t="134832" x="6608763" y="1598613"/>
          <p14:tracePt t="134848" x="6554788" y="1893888"/>
          <p14:tracePt t="134865" x="6500813" y="2206625"/>
          <p14:tracePt t="134882" x="6465888" y="2544763"/>
          <p14:tracePt t="134898" x="6411913" y="2840038"/>
          <p14:tracePt t="134915" x="6350000" y="3224213"/>
          <p14:tracePt t="134932" x="6303963" y="3500438"/>
          <p14:tracePt t="134948" x="6269038" y="3741738"/>
          <p14:tracePt t="134965" x="6215063" y="3992563"/>
          <p14:tracePt t="134983" x="6143625" y="4411663"/>
          <p14:tracePt t="134999" x="6108700" y="4635500"/>
          <p14:tracePt t="135015" x="6108700" y="4778375"/>
          <p14:tracePt t="135032" x="6108700" y="4857750"/>
          <p14:tracePt t="135048" x="6108700" y="4876800"/>
          <p14:tracePt t="135135" x="6116638" y="4884738"/>
          <p14:tracePt t="135143" x="6126163" y="4894263"/>
          <p14:tracePt t="135158" x="6126163" y="4902200"/>
          <p14:tracePt t="135167" x="6135688" y="4911725"/>
          <p14:tracePt t="135183" x="6135688" y="4948238"/>
          <p14:tracePt t="135199" x="6135688" y="5000625"/>
          <p14:tracePt t="135215" x="6135688" y="5064125"/>
          <p14:tracePt t="135232" x="6135688" y="5099050"/>
          <p14:tracePt t="135248" x="6126163" y="5108575"/>
          <p14:tracePt t="135265" x="6108700" y="5108575"/>
          <p14:tracePt t="135282" x="6064250" y="5108575"/>
          <p14:tracePt t="135299" x="5983288" y="5091113"/>
          <p14:tracePt t="135315" x="5921375" y="5072063"/>
          <p14:tracePt t="135331" x="5830888" y="5045075"/>
          <p14:tracePt t="135348" x="5715000" y="5010150"/>
          <p14:tracePt t="135367" x="5589588" y="5010150"/>
          <p14:tracePt t="135383" x="5545138" y="5054600"/>
          <p14:tracePt t="135398" x="5438775" y="5054600"/>
          <p14:tracePt t="135415" x="5322888" y="5045075"/>
          <p14:tracePt t="135432" x="5170488" y="5045075"/>
          <p14:tracePt t="135448" x="5018088" y="5045075"/>
          <p14:tracePt t="135465" x="4830763" y="5019675"/>
          <p14:tracePt t="135482" x="4562475" y="4983163"/>
          <p14:tracePt t="135499" x="4411663" y="4983163"/>
          <p14:tracePt t="135515" x="4268788" y="4983163"/>
          <p14:tracePt t="135531" x="4081463" y="4983163"/>
          <p14:tracePt t="135548" x="3902075" y="4992688"/>
          <p14:tracePt t="135565" x="3714750" y="5019675"/>
          <p14:tracePt t="135583" x="3367088" y="5072063"/>
          <p14:tracePt t="135599" x="3179763" y="5072063"/>
          <p14:tracePt t="135615" x="3044825" y="5099050"/>
          <p14:tracePt t="135632" x="2928938" y="5126038"/>
          <p14:tracePt t="135648" x="2813050" y="5143500"/>
          <p14:tracePt t="135665" x="2616200" y="5170488"/>
          <p14:tracePt t="135682" x="2509838" y="5187950"/>
          <p14:tracePt t="135698" x="2393950" y="5214938"/>
          <p14:tracePt t="135715" x="2303463" y="5233988"/>
          <p14:tracePt t="135732" x="2251075" y="5268913"/>
          <p14:tracePt t="135748" x="2224088" y="5313363"/>
          <p14:tracePt t="135765" x="2205038" y="5394325"/>
          <p14:tracePt t="135783" x="2179638" y="5554663"/>
          <p14:tracePt t="135799" x="2179638" y="5670550"/>
          <p14:tracePt t="135815" x="2179638" y="5795963"/>
          <p14:tracePt t="135832" x="2259013" y="5956300"/>
          <p14:tracePt t="135848" x="2401888" y="6170613"/>
          <p14:tracePt t="135865" x="2527300" y="6278563"/>
          <p14:tracePt t="135882" x="2714625" y="6403975"/>
          <p14:tracePt t="135898" x="2894013" y="6483350"/>
          <p14:tracePt t="135915" x="3108325" y="6608763"/>
          <p14:tracePt t="135932" x="3313113" y="6689725"/>
          <p14:tracePt t="135948" x="3527425" y="6796088"/>
          <p14:tracePt t="135965" x="3759200" y="6850063"/>
          <p14:tracePt t="135984" x="4160838" y="6850063"/>
          <p14:tracePt t="135999" x="4402138" y="6850063"/>
          <p14:tracePt t="136015" x="4643438" y="6850063"/>
          <p14:tracePt t="136032" x="4894263" y="6850063"/>
          <p14:tracePt t="136048" x="5295900" y="6850063"/>
          <p14:tracePt t="136065" x="5492750" y="6823075"/>
          <p14:tracePt t="136082" x="5732463" y="6805613"/>
          <p14:tracePt t="136098" x="5956300" y="6769100"/>
          <p14:tracePt t="136115" x="6161088" y="6707188"/>
          <p14:tracePt t="136132" x="6394450" y="6618288"/>
          <p14:tracePt t="136148" x="6670675" y="6546850"/>
          <p14:tracePt t="136167" x="7116763" y="6357938"/>
          <p14:tracePt t="136183" x="7296150" y="6215063"/>
          <p14:tracePt t="136199" x="7412038" y="6126163"/>
          <p14:tracePt t="136215" x="7446963" y="6064250"/>
          <p14:tracePt t="136232" x="7446963" y="5965825"/>
          <p14:tracePt t="136248" x="7429500" y="5867400"/>
          <p14:tracePt t="136265" x="7375525" y="5768975"/>
          <p14:tracePt t="136282" x="7259638" y="5618163"/>
          <p14:tracePt t="136299" x="7170738" y="5519738"/>
          <p14:tracePt t="136315" x="7072313" y="5429250"/>
          <p14:tracePt t="136332" x="7081838" y="5429250"/>
          <p14:tracePt t="136348" x="7037388" y="5411788"/>
          <p14:tracePt t="136365" x="7010400" y="5421313"/>
          <p14:tracePt t="136368" x="6956425" y="5394325"/>
          <p14:tracePt t="136383" x="6724650" y="5295900"/>
          <p14:tracePt t="136399" x="6635750" y="5330825"/>
          <p14:tracePt t="136415" x="6367463" y="5295900"/>
          <p14:tracePt t="136431" x="6010275" y="5278438"/>
          <p14:tracePt t="136448" x="5768975" y="5305425"/>
          <p14:tracePt t="136464" x="5518150" y="5340350"/>
          <p14:tracePt t="136482" x="5313363" y="5429250"/>
          <p14:tracePt t="136499" x="5153025" y="5500688"/>
          <p14:tracePt t="136515" x="5072063" y="5599113"/>
          <p14:tracePt t="136532" x="5037138" y="5653088"/>
          <p14:tracePt t="136548" x="5027613" y="5697538"/>
          <p14:tracePt t="136565" x="5027613" y="5751513"/>
          <p14:tracePt t="136583" x="5045075" y="5786438"/>
          <p14:tracePt t="136599" x="5108575" y="5813425"/>
          <p14:tracePt t="136615" x="5286375" y="5813425"/>
          <p14:tracePt t="136632" x="5473700" y="5768975"/>
          <p14:tracePt t="136648" x="5751513" y="5635625"/>
          <p14:tracePt t="136665" x="6054725" y="5510213"/>
          <p14:tracePt t="136682" x="6421438" y="5322888"/>
          <p14:tracePt t="136698" x="6858000" y="5126038"/>
          <p14:tracePt t="136715" x="7350125" y="4849813"/>
          <p14:tracePt t="136732" x="7858125" y="4608513"/>
          <p14:tracePt t="136748" x="8545513" y="4259263"/>
          <p14:tracePt t="136765" x="8831263" y="4071938"/>
          <p14:tracePt t="136783" x="9109075" y="3876675"/>
          <p14:tracePt t="136799" x="9136063" y="3759200"/>
          <p14:tracePt t="136815" x="9136063" y="3598863"/>
          <p14:tracePt t="136832" x="9136063" y="3500438"/>
          <p14:tracePt t="136848" x="9136063" y="3394075"/>
          <p14:tracePt t="136865" x="9126538" y="3278188"/>
          <p14:tracePt t="136882" x="9082088" y="3179763"/>
          <p14:tracePt t="136898" x="9037638" y="3125788"/>
          <p14:tracePt t="136915" x="8983663" y="3089275"/>
          <p14:tracePt t="136932" x="8947150" y="3054350"/>
          <p14:tracePt t="136948" x="8858250" y="2973388"/>
          <p14:tracePt t="136965" x="8759825" y="2901950"/>
          <p14:tracePt t="136984" x="8582025" y="2803525"/>
          <p14:tracePt t="136999" x="8375650" y="2714625"/>
          <p14:tracePt t="137015" x="8001000" y="2563813"/>
          <p14:tracePt t="137032" x="7653338" y="2455863"/>
          <p14:tracePt t="137048" x="7358063" y="2366963"/>
          <p14:tracePt t="137065" x="7045325" y="2330450"/>
          <p14:tracePt t="137082" x="6751638" y="2295525"/>
          <p14:tracePt t="137099" x="6527800" y="2295525"/>
          <p14:tracePt t="137115" x="6394450" y="2357438"/>
          <p14:tracePt t="137132" x="6259513" y="2536825"/>
          <p14:tracePt t="137149" x="6251575" y="2670175"/>
          <p14:tracePt t="137165" x="6251575" y="2751138"/>
          <p14:tracePt t="137183" x="6242050" y="2732088"/>
          <p14:tracePt t="137199" x="6500813" y="2741613"/>
          <p14:tracePt t="137215" x="6724650" y="2732088"/>
          <p14:tracePt t="137232" x="6929438" y="2625725"/>
          <p14:tracePt t="137248" x="7116763" y="2527300"/>
          <p14:tracePt t="137265" x="7269163" y="2446338"/>
          <p14:tracePt t="137282" x="7385050" y="2357438"/>
          <p14:tracePt t="137298" x="7493000" y="2251075"/>
          <p14:tracePt t="137315" x="7581900" y="2135188"/>
          <p14:tracePt t="137331" x="7680325" y="1928813"/>
          <p14:tracePt t="137348" x="7724775" y="1768475"/>
          <p14:tracePt t="137365" x="7724775" y="1625600"/>
          <p14:tracePt t="137367" x="7724775" y="1589088"/>
          <p14:tracePt t="137381" x="7661275" y="1490663"/>
          <p14:tracePt t="137399" x="7589838" y="1419225"/>
          <p14:tracePt t="137415" x="7510463" y="1366838"/>
          <p14:tracePt t="137431" x="7429500" y="1322388"/>
          <p14:tracePt t="137448" x="7358063" y="1322388"/>
          <p14:tracePt t="137465" x="7304088" y="1322388"/>
          <p14:tracePt t="137481" x="7251700" y="1322388"/>
          <p14:tracePt t="137498" x="7207250" y="1347788"/>
          <p14:tracePt t="137515" x="7143750" y="1393825"/>
          <p14:tracePt t="137531" x="7099300" y="1419225"/>
          <p14:tracePt t="137548" x="7064375" y="1446213"/>
          <p14:tracePt t="137565" x="7054850" y="1455738"/>
          <p14:tracePt t="181039" x="7126288" y="1455738"/>
          <p14:tracePt t="181047" x="7161213" y="1455738"/>
          <p14:tracePt t="181056" x="7232650" y="1465263"/>
          <p14:tracePt t="181071" x="7358063" y="1482725"/>
          <p14:tracePt t="181087" x="7340600" y="1473200"/>
          <p14:tracePt t="181104" x="7251700" y="1446213"/>
          <p14:tracePt t="181120" x="7064375" y="1411288"/>
          <p14:tracePt t="181137" x="6875463" y="1401763"/>
          <p14:tracePt t="181154" x="6635750" y="1357313"/>
          <p14:tracePt t="181170" x="6411913" y="1357313"/>
          <p14:tracePt t="181187" x="6242050" y="1347788"/>
          <p14:tracePt t="181204" x="6099175" y="1312863"/>
          <p14:tracePt t="181220" x="6064250" y="1303338"/>
          <p14:tracePt t="181237" x="6037263" y="1322388"/>
          <p14:tracePt t="181255" x="5911850" y="1285875"/>
          <p14:tracePt t="181271" x="5707063" y="1241425"/>
          <p14:tracePt t="181287" x="5537200" y="1223963"/>
          <p14:tracePt t="181304" x="5411788" y="1223963"/>
          <p14:tracePt t="181320" x="5375275" y="1223963"/>
          <p14:tracePt t="181337" x="5357813" y="1223963"/>
          <p14:tracePt t="181354" x="5340350" y="1214438"/>
          <p14:tracePt t="181370" x="5313363" y="1204913"/>
          <p14:tracePt t="181387" x="5295900" y="1196975"/>
          <p14:tracePt t="181404" x="5259388" y="1179513"/>
          <p14:tracePt t="181420" x="5232400" y="1179513"/>
          <p14:tracePt t="181437" x="5214938" y="1179513"/>
          <p14:tracePt t="181455" x="5180013" y="1179513"/>
          <p14:tracePt t="181471" x="5170488" y="1179513"/>
          <p14:tracePt t="181487" x="5153025" y="1179513"/>
          <p14:tracePt t="181504" x="5108575" y="1179513"/>
          <p14:tracePt t="181520" x="5072063" y="1169988"/>
          <p14:tracePt t="181537" x="5037138" y="1169988"/>
          <p14:tracePt t="181554" x="4992688" y="1160463"/>
          <p14:tracePt t="181571" x="4965700" y="1160463"/>
          <p14:tracePt t="181587" x="4929188" y="1152525"/>
          <p14:tracePt t="181604" x="4911725" y="1152525"/>
          <p14:tracePt t="181620" x="4894263" y="1152525"/>
          <p14:tracePt t="181637" x="4867275" y="1152525"/>
          <p14:tracePt t="181655" x="4848225" y="1152525"/>
          <p14:tracePt t="181671" x="4830763" y="1152525"/>
          <p14:tracePt t="181687" x="4822825" y="1152525"/>
          <p14:tracePt t="181720" x="4813300" y="1152525"/>
          <p14:tracePt t="181737" x="4795838" y="1152525"/>
          <p14:tracePt t="181754" x="4786313" y="1160463"/>
          <p14:tracePt t="181775" x="4776788" y="1160463"/>
          <p14:tracePt t="181788" x="4768850" y="1169988"/>
          <p14:tracePt t="186648" x="4768850" y="1179513"/>
          <p14:tracePt t="186656" x="4803775" y="1196975"/>
          <p14:tracePt t="186664" x="4867275" y="1204913"/>
          <p14:tracePt t="186673" x="4875213" y="1214438"/>
          <p14:tracePt t="186688" x="4884738" y="1214438"/>
          <p14:tracePt t="186704" x="4894263" y="1214438"/>
          <p14:tracePt t="186744" x="4902200" y="1214438"/>
          <p14:tracePt t="186752" x="4911725" y="1214438"/>
          <p14:tracePt t="186760" x="4921250" y="1214438"/>
          <p14:tracePt t="186771" x="4938713" y="1214438"/>
          <p14:tracePt t="186788" x="4983163" y="1214438"/>
          <p14:tracePt t="186804" x="5027613" y="1204913"/>
          <p14:tracePt t="186821" x="5054600" y="1204913"/>
          <p14:tracePt t="189144" x="5054600" y="1187450"/>
          <p14:tracePt t="189161" x="5054600" y="1179513"/>
          <p14:tracePt t="189448" x="5054600" y="1169988"/>
          <p14:tracePt t="189841" x="5018088" y="1169988"/>
          <p14:tracePt t="189849" x="4983163" y="1169988"/>
          <p14:tracePt t="189857" x="4946650" y="1187450"/>
          <p14:tracePt t="189872" x="4483100" y="1268413"/>
          <p14:tracePt t="189888" x="4081463" y="1303338"/>
          <p14:tracePt t="189905" x="3705225" y="1303338"/>
          <p14:tracePt t="189922" x="3375025" y="1303338"/>
          <p14:tracePt t="189938" x="3081338" y="1303338"/>
          <p14:tracePt t="189955" x="2840038" y="1303338"/>
          <p14:tracePt t="189971" x="2633663" y="1268413"/>
          <p14:tracePt t="189988" x="2500313" y="1250950"/>
          <p14:tracePt t="190005" x="2455863" y="1231900"/>
          <p14:tracePt t="190022" x="2455863" y="1241425"/>
          <p14:tracePt t="190038" x="2482850" y="1258888"/>
          <p14:tracePt t="190065" x="2490788" y="1258888"/>
          <p14:tracePt t="190073" x="2465388" y="1231900"/>
          <p14:tracePt t="190097" x="2473325" y="1231900"/>
          <p14:tracePt t="190105" x="2490788" y="1231900"/>
          <p14:tracePt t="191937" x="2482850" y="1231900"/>
          <p14:tracePt t="191945" x="2455863" y="1250950"/>
          <p14:tracePt t="191955" x="2455863" y="1258888"/>
          <p14:tracePt t="191972" x="2419350" y="1285875"/>
          <p14:tracePt t="191989" x="2384425" y="1303338"/>
          <p14:tracePt t="192005" x="2374900" y="1322388"/>
          <p14:tracePt t="192022" x="2357438" y="1347788"/>
          <p14:tracePt t="192038" x="2339975" y="1357313"/>
          <p14:tracePt t="192055" x="2330450" y="1384300"/>
          <p14:tracePt t="192073" x="2312988" y="1411288"/>
          <p14:tracePt t="192089" x="2303463" y="1419225"/>
          <p14:tracePt t="192105" x="2303463" y="1428750"/>
          <p14:tracePt t="192138" x="2295525" y="1428750"/>
          <p14:tracePt t="192155" x="2295525" y="1438275"/>
          <p14:tracePt t="192172" x="2276475" y="1446213"/>
          <p14:tracePt t="192188" x="2268538" y="1455738"/>
          <p14:tracePt t="192205" x="2259013" y="1482725"/>
          <p14:tracePt t="192222" x="2251075" y="1490663"/>
          <p14:tracePt t="192238" x="2241550" y="1500188"/>
          <p14:tracePt t="192273" x="2232025" y="1517650"/>
          <p14:tracePt t="192289" x="2224088" y="1527175"/>
          <p14:tracePt t="192306" x="2197100" y="1554163"/>
          <p14:tracePt t="192322" x="2187575" y="1571625"/>
          <p14:tracePt t="192338" x="2179638" y="1589088"/>
          <p14:tracePt t="192355" x="2170113" y="1608138"/>
          <p14:tracePt t="192372" x="2160588" y="1633538"/>
          <p14:tracePt t="192388" x="2152650" y="1660525"/>
          <p14:tracePt t="192405" x="2125663" y="1687513"/>
          <p14:tracePt t="192422" x="2098675" y="1731963"/>
          <p14:tracePt t="192438" x="2089150" y="1768475"/>
          <p14:tracePt t="192455" x="2071688" y="1785938"/>
          <p14:tracePt t="192473" x="2062163" y="1803400"/>
          <p14:tracePt t="192489" x="2054225" y="1839913"/>
          <p14:tracePt t="192505" x="2054225" y="1849438"/>
          <p14:tracePt t="192522" x="2054225" y="1857375"/>
          <p14:tracePt t="192561" x="2054225" y="1866900"/>
          <p14:tracePt t="193473" x="2054225" y="1884363"/>
          <p14:tracePt t="193481" x="2062163" y="1893888"/>
          <p14:tracePt t="193490" x="2071688" y="1901825"/>
          <p14:tracePt t="193505" x="2098675" y="1946275"/>
          <p14:tracePt t="193522" x="2108200" y="1992313"/>
          <p14:tracePt t="193539" x="2143125" y="2071688"/>
          <p14:tracePt t="193555" x="2170113" y="2135188"/>
          <p14:tracePt t="193572" x="2241550" y="2251075"/>
          <p14:tracePt t="193589" x="2303463" y="2349500"/>
          <p14:tracePt t="193605" x="2384425" y="2473325"/>
          <p14:tracePt t="193622" x="2465388" y="2581275"/>
          <p14:tracePt t="193638" x="2536825" y="2660650"/>
          <p14:tracePt t="193655" x="2643188" y="2751138"/>
          <p14:tracePt t="193673" x="2884488" y="2946400"/>
          <p14:tracePt t="193689" x="3108325" y="3089275"/>
          <p14:tracePt t="193705" x="3241675" y="3187700"/>
          <p14:tracePt t="193722" x="3224213" y="3135313"/>
          <p14:tracePt t="193739" x="3455988" y="3232150"/>
          <p14:tracePt t="193755" x="3902075" y="3429000"/>
          <p14:tracePt t="193772" x="4224338" y="3563938"/>
          <p14:tracePt t="193789" x="4456113" y="3625850"/>
          <p14:tracePt t="193806" x="4768850" y="3662363"/>
          <p14:tracePt t="193822" x="5081588" y="3714750"/>
          <p14:tracePt t="193839" x="5421313" y="3778250"/>
          <p14:tracePt t="193855" x="5741988" y="3830638"/>
          <p14:tracePt t="193873" x="6215063" y="3830638"/>
          <p14:tracePt t="193889" x="6446838" y="3786188"/>
          <p14:tracePt t="193905" x="6626225" y="3706813"/>
          <p14:tracePt t="193923" x="6759575" y="3616325"/>
          <p14:tracePt t="193940" x="6867525" y="3527425"/>
          <p14:tracePt t="193956" x="6965950" y="3330575"/>
          <p14:tracePt t="193972" x="7027863" y="3187700"/>
          <p14:tracePt t="193988" x="7054850" y="3009900"/>
          <p14:tracePt t="194005" x="7099300" y="2795588"/>
          <p14:tracePt t="194021" x="7126288" y="2608263"/>
          <p14:tracePt t="194038" x="7126288" y="2455863"/>
          <p14:tracePt t="194055" x="7126288" y="2349500"/>
          <p14:tracePt t="194071" x="7064375" y="2232025"/>
          <p14:tracePt t="194089" x="7000875" y="2152650"/>
          <p14:tracePt t="194105" x="6921500" y="2116138"/>
          <p14:tracePt t="194121" x="6786563" y="2063750"/>
          <p14:tracePt t="194138" x="6483350" y="1920875"/>
          <p14:tracePt t="194155" x="6251575" y="1795463"/>
          <p14:tracePt t="194171" x="5992813" y="1679575"/>
          <p14:tracePt t="194189" x="5715000" y="1571625"/>
          <p14:tracePt t="194205" x="5456238" y="1465263"/>
          <p14:tracePt t="194222" x="5207000" y="1347788"/>
          <p14:tracePt t="194239" x="4946650" y="1241425"/>
          <p14:tracePt t="194255" x="4714875" y="1133475"/>
          <p14:tracePt t="194274" x="4313238" y="982663"/>
          <p14:tracePt t="194289" x="4089400" y="938213"/>
          <p14:tracePt t="194306" x="3867150" y="901700"/>
          <p14:tracePt t="194322" x="3598863" y="866775"/>
          <p14:tracePt t="194339" x="3394075" y="830263"/>
          <p14:tracePt t="194355" x="3232150" y="830263"/>
          <p14:tracePt t="194372" x="3054350" y="830263"/>
          <p14:tracePt t="194389" x="2867025" y="839788"/>
          <p14:tracePt t="194405" x="2643188" y="874713"/>
          <p14:tracePt t="194422" x="2465388" y="938213"/>
          <p14:tracePt t="194439" x="2295525" y="1009650"/>
          <p14:tracePt t="194455" x="1982788" y="1152525"/>
          <p14:tracePt t="194474" x="1687513" y="1312863"/>
          <p14:tracePt t="194490" x="1500188" y="1428750"/>
          <p14:tracePt t="194505" x="1330325" y="1554163"/>
          <p14:tracePt t="194522" x="1116013" y="1741488"/>
          <p14:tracePt t="194539" x="1000125" y="1884363"/>
          <p14:tracePt t="194555" x="901700" y="2027238"/>
          <p14:tracePt t="194572" x="839788" y="2187575"/>
          <p14:tracePt t="194589" x="768350" y="2374900"/>
          <p14:tracePt t="194605" x="704850" y="2544763"/>
          <p14:tracePt t="194622" x="588963" y="2652713"/>
          <p14:tracePt t="194639" x="554038" y="2840038"/>
          <p14:tracePt t="194655" x="554038" y="3125788"/>
          <p14:tracePt t="194673" x="554038" y="3357563"/>
          <p14:tracePt t="194690" x="554038" y="3509963"/>
          <p14:tracePt t="194705" x="554038" y="3733800"/>
          <p14:tracePt t="194722" x="554038" y="3884613"/>
          <p14:tracePt t="194739" x="598488" y="4044950"/>
          <p14:tracePt t="194755" x="608013" y="4170363"/>
          <p14:tracePt t="194772" x="642938" y="4313238"/>
          <p14:tracePt t="194789" x="660400" y="4448175"/>
          <p14:tracePt t="194806" x="687388" y="4564063"/>
          <p14:tracePt t="194822" x="704850" y="4679950"/>
          <p14:tracePt t="194839" x="785813" y="4876800"/>
          <p14:tracePt t="194855" x="830263" y="4973638"/>
          <p14:tracePt t="194874" x="901700" y="5126038"/>
          <p14:tracePt t="194890" x="1000125" y="5286375"/>
          <p14:tracePt t="194906" x="1017588" y="5322888"/>
          <p14:tracePt t="194922" x="1062038" y="5376863"/>
          <p14:tracePt t="194939" x="1169988" y="5465763"/>
          <p14:tracePt t="194955" x="1204913" y="5492750"/>
          <p14:tracePt t="194972" x="1285875" y="5537200"/>
          <p14:tracePt t="194989" x="1384300" y="5608638"/>
          <p14:tracePt t="195005" x="1393825" y="5591175"/>
          <p14:tracePt t="195022" x="1500188" y="5608638"/>
          <p14:tracePt t="195039" x="1643063" y="5662613"/>
          <p14:tracePt t="195055" x="1785938" y="5689600"/>
          <p14:tracePt t="195074" x="1990725" y="5734050"/>
          <p14:tracePt t="195089" x="2241550" y="5768975"/>
          <p14:tracePt t="195106" x="2490788" y="5805488"/>
          <p14:tracePt t="195122" x="2786063" y="5857875"/>
          <p14:tracePt t="195139" x="3027363" y="5894388"/>
          <p14:tracePt t="195155" x="3286125" y="5911850"/>
          <p14:tracePt t="195172" x="3554413" y="5911850"/>
          <p14:tracePt t="195189" x="3840163" y="5911850"/>
          <p14:tracePt t="195205" x="4125913" y="5929313"/>
          <p14:tracePt t="195222" x="4554538" y="5929313"/>
          <p14:tracePt t="195239" x="4813300" y="5929313"/>
          <p14:tracePt t="195255" x="5000625" y="5929313"/>
          <p14:tracePt t="195274" x="5241925" y="5929313"/>
          <p14:tracePt t="195290" x="5367338" y="5929313"/>
          <p14:tracePt t="195307" x="5473700" y="5929313"/>
          <p14:tracePt t="195323" x="5626100" y="5929313"/>
          <p14:tracePt t="195339" x="5759450" y="5929313"/>
          <p14:tracePt t="195355" x="5884863" y="5929313"/>
          <p14:tracePt t="195372" x="5983288" y="5929313"/>
          <p14:tracePt t="195388" x="6054725" y="5948363"/>
          <p14:tracePt t="195405" x="6099175" y="5948363"/>
          <p14:tracePt t="206388" x="6108700" y="5948363"/>
          <p14:tracePt t="206396" x="6153150" y="5822950"/>
          <p14:tracePt t="206407" x="6242050" y="5670550"/>
          <p14:tracePt t="206423" x="7804150" y="3894138"/>
          <p14:tracePt t="206440" x="9136063" y="2098675"/>
          <p14:tracePt t="206457" x="9136063" y="1071563"/>
          <p14:tracePt t="206473" x="9136063" y="847725"/>
          <p14:tracePt t="206492" x="9136063" y="704850"/>
          <p14:tracePt t="206507" x="9136063" y="687388"/>
          <p14:tracePt t="206540" x="9109075" y="642938"/>
          <p14:tracePt t="206557" x="8993188" y="527050"/>
          <p14:tracePt t="206573" x="8840788" y="366713"/>
          <p14:tracePt t="206819" x="7385050" y="544513"/>
          <p14:tracePt t="206828" x="7323138" y="571500"/>
          <p14:tracePt t="206840" x="7188200" y="687388"/>
          <p14:tracePt t="206857" x="7064375" y="785813"/>
          <p14:tracePt t="206859" x="7027863" y="812800"/>
          <p14:tracePt t="206874" x="6965950" y="857250"/>
          <p14:tracePt t="206891" x="6823075" y="955675"/>
          <p14:tracePt t="206908" x="6778625" y="1009650"/>
          <p14:tracePt t="206923" x="6697663" y="1062038"/>
          <p14:tracePt t="206940" x="6616700" y="1169988"/>
          <p14:tracePt t="206957" x="6545263" y="1276350"/>
          <p14:tracePt t="206973" x="6492875" y="1339850"/>
          <p14:tracePt t="206990" x="6465888" y="1374775"/>
          <p14:tracePt t="207007" x="6421438" y="1384300"/>
          <p14:tracePt t="207023" x="6384925" y="1419225"/>
          <p14:tracePt t="207040" x="6330950" y="1465263"/>
          <p14:tracePt t="207057" x="6296025" y="1517650"/>
          <p14:tracePt t="207074" x="6269038" y="1562100"/>
          <p14:tracePt t="207092" x="6197600" y="1633538"/>
          <p14:tracePt t="207108" x="6135688" y="1687513"/>
          <p14:tracePt t="207124" x="6064250" y="1724025"/>
          <p14:tracePt t="207141" x="5983288" y="1768475"/>
          <p14:tracePt t="207157" x="5911850" y="1776413"/>
          <p14:tracePt t="207173" x="5857875" y="1795463"/>
          <p14:tracePt t="207190" x="5840413" y="1795463"/>
          <p14:tracePt t="207224" x="5813425" y="1795463"/>
          <p14:tracePt t="207240" x="5795963" y="1795463"/>
          <p14:tracePt t="207257" x="5786438" y="1795463"/>
          <p14:tracePt t="207274" x="5768975" y="1795463"/>
          <p14:tracePt t="207292" x="5697538" y="1741488"/>
          <p14:tracePt t="207307" x="5661025" y="1697038"/>
          <p14:tracePt t="207323" x="5626100" y="1652588"/>
          <p14:tracePt t="207340" x="5589588" y="1598613"/>
          <p14:tracePt t="207356" x="5554663" y="1536700"/>
          <p14:tracePt t="207373" x="5545138" y="1500188"/>
          <p14:tracePt t="207468" x="5527675" y="1500188"/>
          <p14:tracePt t="207484" x="5518150" y="1500188"/>
          <p14:tracePt t="207492" x="5510213" y="1500188"/>
          <p14:tracePt t="207508" x="5500688" y="1500188"/>
          <p14:tracePt t="207524" x="5465763" y="1517650"/>
          <p14:tracePt t="207541" x="5456238" y="1536700"/>
          <p14:tracePt t="207557" x="5438775" y="1562100"/>
          <p14:tracePt t="207573" x="5411788" y="1625600"/>
          <p14:tracePt t="207590" x="5384800" y="1697038"/>
          <p14:tracePt t="207607" x="5375275" y="1741488"/>
          <p14:tracePt t="207624" x="5367338" y="1768475"/>
          <p14:tracePt t="207640" x="5357813" y="1785938"/>
          <p14:tracePt t="207657" x="5357813" y="1812925"/>
          <p14:tracePt t="207674" x="5367338" y="1822450"/>
          <p14:tracePt t="207691" x="5394325" y="1822450"/>
          <p14:tracePt t="207708" x="5446713" y="1830388"/>
          <p14:tracePt t="207724" x="5537200" y="1830388"/>
          <p14:tracePt t="207740" x="5661025" y="1830388"/>
          <p14:tracePt t="207757" x="5849938" y="1830388"/>
          <p14:tracePt t="207774" x="5983288" y="1812925"/>
          <p14:tracePt t="207790" x="6064250" y="1768475"/>
          <p14:tracePt t="207808" x="6126163" y="1741488"/>
          <p14:tracePt t="207824" x="6135688" y="1714500"/>
          <p14:tracePt t="207840" x="6153150" y="1670050"/>
          <p14:tracePt t="207857" x="6153150" y="1643063"/>
          <p14:tracePt t="207874" x="6153150" y="1616075"/>
          <p14:tracePt t="207877" x="6143625" y="1581150"/>
          <p14:tracePt t="207890" x="6126163" y="1527175"/>
          <p14:tracePt t="207908" x="6089650" y="1500188"/>
          <p14:tracePt t="207924" x="6072188" y="1473200"/>
          <p14:tracePt t="207940" x="6045200" y="1446213"/>
          <p14:tracePt t="207957" x="5973763" y="1411288"/>
          <p14:tracePt t="207974" x="5956300" y="1384300"/>
          <p14:tracePt t="207990" x="5929313" y="1374775"/>
          <p14:tracePt t="208007" x="5884863" y="1374775"/>
          <p14:tracePt t="208024" x="5830888" y="1374775"/>
          <p14:tracePt t="208040" x="5751513" y="1374775"/>
          <p14:tracePt t="208057" x="5653088" y="1374775"/>
          <p14:tracePt t="208074" x="5564188" y="1374775"/>
          <p14:tracePt t="208090" x="5456238" y="1374775"/>
          <p14:tracePt t="208108" x="5384800" y="1374775"/>
          <p14:tracePt t="208124" x="5349875" y="1401763"/>
          <p14:tracePt t="208140" x="5303838" y="1438275"/>
          <p14:tracePt t="208157" x="5268913" y="1473200"/>
          <p14:tracePt t="208174" x="5232400" y="1527175"/>
          <p14:tracePt t="208190" x="5214938" y="1571625"/>
          <p14:tracePt t="208207" x="5214938" y="1608138"/>
          <p14:tracePt t="208224" x="5214938" y="1633538"/>
          <p14:tracePt t="208240" x="5214938" y="1670050"/>
          <p14:tracePt t="208257" x="5232400" y="1724025"/>
          <p14:tracePt t="208274" x="5357813" y="1839913"/>
          <p14:tracePt t="208292" x="5500688" y="1938338"/>
          <p14:tracePt t="208308" x="5599113" y="1965325"/>
          <p14:tracePt t="208323" x="5732463" y="2017713"/>
          <p14:tracePt t="208340" x="5813425" y="2017713"/>
          <p14:tracePt t="208356" x="5875338" y="2036763"/>
          <p14:tracePt t="208373" x="5938838" y="2000250"/>
          <p14:tracePt t="208391" x="5992813" y="1938338"/>
          <p14:tracePt t="208407" x="6018213" y="1874838"/>
          <p14:tracePt t="208424" x="6027738" y="1812925"/>
          <p14:tracePt t="208440" x="6027738" y="1751013"/>
          <p14:tracePt t="208457" x="5992813" y="1670050"/>
          <p14:tracePt t="208474" x="5946775" y="1608138"/>
          <p14:tracePt t="208490" x="5911850" y="1544638"/>
          <p14:tracePt t="208508" x="5849938" y="1490663"/>
          <p14:tracePt t="208524" x="5759450" y="1455738"/>
          <p14:tracePt t="208541" x="5715000" y="1446213"/>
          <p14:tracePt t="208557" x="5670550" y="1446213"/>
          <p14:tracePt t="208574" x="5653088" y="1446213"/>
          <p14:tracePt t="208590" x="5616575" y="1465263"/>
          <p14:tracePt t="208607" x="5581650" y="1490663"/>
          <p14:tracePt t="208624" x="5537200" y="1517650"/>
          <p14:tracePt t="208640" x="5492750" y="1598613"/>
          <p14:tracePt t="208657" x="5465763" y="1633538"/>
          <p14:tracePt t="208674" x="5446713" y="1670050"/>
          <p14:tracePt t="208692" x="5438775" y="1741488"/>
          <p14:tracePt t="208708" x="5438775" y="1785938"/>
          <p14:tracePt t="208724" x="5438775" y="1803400"/>
          <p14:tracePt t="208740" x="5465763" y="1839913"/>
          <p14:tracePt t="208757" x="5510213" y="1857375"/>
          <p14:tracePt t="208774" x="5554663" y="1857375"/>
          <p14:tracePt t="208790" x="5616575" y="1857375"/>
          <p14:tracePt t="208807" x="5680075" y="1830388"/>
          <p14:tracePt t="208824" x="5778500" y="1785938"/>
          <p14:tracePt t="208840" x="5840413" y="1758950"/>
          <p14:tracePt t="208857" x="5875338" y="1724025"/>
          <p14:tracePt t="208874" x="5894388" y="1697038"/>
          <p14:tracePt t="208877" x="5894388" y="1670050"/>
          <p14:tracePt t="208892" x="5911850" y="1598613"/>
          <p14:tracePt t="208908" x="5902325" y="1536700"/>
          <p14:tracePt t="208924" x="5867400" y="1465263"/>
          <p14:tracePt t="208940" x="5830888" y="1419225"/>
          <p14:tracePt t="208957" x="5768975" y="1384300"/>
          <p14:tracePt t="208974" x="5724525" y="1374775"/>
          <p14:tracePt t="208990" x="5670550" y="1357313"/>
          <p14:tracePt t="209007" x="5616575" y="1347788"/>
          <p14:tracePt t="209024" x="5537200" y="1347788"/>
          <p14:tracePt t="209040" x="5483225" y="1384300"/>
          <p14:tracePt t="209057" x="5438775" y="1411288"/>
          <p14:tracePt t="209074" x="5402263" y="1446213"/>
          <p14:tracePt t="209091" x="5349875" y="1500188"/>
          <p14:tracePt t="209108" x="5322888" y="1536700"/>
          <p14:tracePt t="209124" x="5313363" y="1581150"/>
          <p14:tracePt t="209141" x="5313363" y="1616075"/>
          <p14:tracePt t="209157" x="5313363" y="1660525"/>
          <p14:tracePt t="209174" x="5340350" y="1697038"/>
          <p14:tracePt t="209191" x="5375275" y="1724025"/>
          <p14:tracePt t="209207" x="5465763" y="1776413"/>
          <p14:tracePt t="209224" x="5537200" y="1776413"/>
          <p14:tracePt t="209240" x="5616575" y="1776413"/>
          <p14:tracePt t="209257" x="5688013" y="1776413"/>
          <p14:tracePt t="209274" x="5751513" y="1751013"/>
          <p14:tracePt t="209292" x="5786438" y="1697038"/>
          <p14:tracePt t="209309" x="5786438" y="1633538"/>
          <p14:tracePt t="209324" x="5741988" y="1589088"/>
          <p14:tracePt t="209357" x="5724525" y="1598613"/>
          <p14:tracePt t="209374" x="5724525" y="1652588"/>
          <p14:tracePt t="209391" x="5653088" y="1670050"/>
          <p14:tracePt t="209407" x="5626100" y="1679575"/>
          <p14:tracePt t="209424" x="5608638" y="1687513"/>
          <p14:tracePt t="234480" x="5608638" y="1697038"/>
          <p14:tracePt t="234488" x="5608638" y="1704975"/>
          <p14:tracePt t="234529" x="5608638" y="1714500"/>
          <p14:tracePt t="235025" x="5608638" y="1731963"/>
          <p14:tracePt t="235049" x="5608638" y="1741488"/>
          <p14:tracePt t="237832" x="5608638" y="1697038"/>
          <p14:tracePt t="237840" x="5608638" y="1660525"/>
          <p14:tracePt t="237848" x="5589588" y="1608138"/>
          <p14:tracePt t="237860" x="5759450" y="1670050"/>
          <p14:tracePt t="237876" x="5911850" y="1812925"/>
          <p14:tracePt t="237893" x="5956300" y="1920875"/>
          <p14:tracePt t="237910" x="5921375" y="2000250"/>
          <p14:tracePt t="237927" x="5840413" y="2116138"/>
          <p14:tracePt t="237943" x="5741988" y="2214563"/>
          <p14:tracePt t="237960" x="5616575" y="2303463"/>
          <p14:tracePt t="237976" x="5429250" y="2446338"/>
          <p14:tracePt t="237993" x="5357813" y="2544763"/>
          <p14:tracePt t="238010" x="5330825" y="2670175"/>
          <p14:tracePt t="238027" x="5303838" y="2813050"/>
          <p14:tracePt t="238448" x="5295900" y="2813050"/>
          <p14:tracePt t="238456" x="5278438" y="2813050"/>
          <p14:tracePt t="238464" x="5278438" y="2830513"/>
          <p14:tracePt t="238477" x="5278438" y="2901950"/>
          <p14:tracePt t="238493" x="5268913" y="2982913"/>
          <p14:tracePt t="238510" x="5251450" y="3054350"/>
          <p14:tracePt t="238527" x="5251450" y="3135313"/>
          <p14:tracePt t="238543" x="5259388" y="3179763"/>
          <p14:tracePt t="238560" x="5278438" y="3224213"/>
          <p14:tracePt t="238577" x="5295900" y="3232150"/>
          <p14:tracePt t="238593" x="5322888" y="3241675"/>
          <p14:tracePt t="238610" x="5340350" y="3268663"/>
          <p14:tracePt t="238627" x="5357813" y="3286125"/>
          <p14:tracePt t="238643" x="5375275" y="3303588"/>
          <p14:tracePt t="238660" x="5394325" y="3340100"/>
          <p14:tracePt t="238677" x="5411788" y="3357563"/>
          <p14:tracePt t="238992" x="5421313" y="3357563"/>
          <p14:tracePt t="239016" x="5421313" y="3349625"/>
          <p14:tracePt t="239024" x="5411788" y="3340100"/>
          <p14:tracePt t="239032" x="5394325" y="3330575"/>
          <p14:tracePt t="239472" x="5402263" y="3313113"/>
          <p14:tracePt t="239488" x="5411788" y="3313113"/>
          <p14:tracePt t="239504" x="5421313" y="3313113"/>
          <p14:tracePt t="239520" x="5429250" y="3313113"/>
          <p14:tracePt t="239665" x="5438775" y="3313113"/>
          <p14:tracePt t="239753" x="5438775" y="3303588"/>
          <p14:tracePt t="255948" x="5456238" y="3295650"/>
          <p14:tracePt t="255964" x="5438775" y="3268663"/>
          <p14:tracePt t="255972" x="5411788" y="3268663"/>
          <p14:tracePt t="255981" x="5394325" y="3268663"/>
          <p14:tracePt t="255996" x="5384800" y="3268663"/>
          <p14:tracePt t="256013" x="5375275" y="3286125"/>
          <p14:tracePt t="256029" x="5357813" y="3303588"/>
          <p14:tracePt t="256046" x="5349875" y="3313113"/>
          <p14:tracePt t="256063" x="5330825" y="3322638"/>
          <p14:tracePt t="256079" x="5322888" y="3330575"/>
          <p14:tracePt t="256096" x="5322888" y="3340100"/>
          <p14:tracePt t="256129" x="5322888" y="3357563"/>
          <p14:tracePt t="256146" x="5322888" y="3367088"/>
          <p14:tracePt t="256163" x="5322888" y="3375025"/>
          <p14:tracePt t="256197" x="5322888" y="3384550"/>
          <p14:tracePt t="256205" x="5330825" y="3384550"/>
          <p14:tracePt t="256221" x="5340350" y="3394075"/>
          <p14:tracePt t="256244" x="5349875" y="3402013"/>
          <p14:tracePt t="256269" x="5367338" y="3402013"/>
          <p14:tracePt t="256277" x="5375275" y="3402013"/>
          <p14:tracePt t="256292" x="5384800" y="3402013"/>
          <p14:tracePt t="256300" x="5394325" y="3402013"/>
          <p14:tracePt t="256313" x="5402263" y="3402013"/>
          <p14:tracePt t="256330" x="5421313" y="3402013"/>
          <p14:tracePt t="256346" x="5446713" y="3402013"/>
          <p14:tracePt t="256364" x="5473700" y="3394075"/>
          <p14:tracePt t="256396" x="5483225" y="3394075"/>
          <p14:tracePt t="256420" x="5483225" y="3384550"/>
          <p14:tracePt t="256437" x="5483225" y="3375025"/>
          <p14:tracePt t="256453" x="5483225" y="3367088"/>
          <p14:tracePt t="256468" x="5483225" y="3349625"/>
          <p14:tracePt t="256500" x="5483225" y="3340100"/>
          <p14:tracePt t="256588" x="5483225" y="3330575"/>
          <p14:tracePt t="256620" x="5483225" y="3322638"/>
          <p14:tracePt t="256636" x="5492750" y="3322638"/>
          <p14:tracePt t="256661" x="5492750" y="3313113"/>
          <p14:tracePt t="256709" x="5492750" y="3303588"/>
          <p14:tracePt t="256981" x="5492750" y="3295650"/>
          <p14:tracePt t="257157" x="5483225" y="3295650"/>
          <p14:tracePt t="257405" x="5473700" y="3295650"/>
          <p14:tracePt t="257436" x="5465763" y="3295650"/>
          <p14:tracePt t="257572" x="5465763" y="3303588"/>
          <p14:tracePt t="257589" x="5465763" y="3313113"/>
          <p14:tracePt t="257605" x="5465763" y="3322638"/>
          <p14:tracePt t="257629" x="5465763" y="3330575"/>
          <p14:tracePt t="257669" x="5465763" y="3340100"/>
          <p14:tracePt t="257933" x="5465763" y="3357563"/>
          <p14:tracePt t="257973" x="5465763" y="3367088"/>
          <p14:tracePt t="258013" x="5456238" y="3367088"/>
          <p14:tracePt t="258029" x="5456238" y="3375025"/>
          <p14:tracePt t="258045" x="5456238" y="3384550"/>
          <p14:tracePt t="258069" x="5456238" y="3394075"/>
          <p14:tracePt t="258077" x="5456238" y="3402013"/>
          <p14:tracePt t="258101" x="5456238" y="3411538"/>
          <p14:tracePt t="258141" x="5446713" y="3411538"/>
          <p14:tracePt t="258149" x="5446713" y="3429000"/>
          <p14:tracePt t="258261" x="5446713" y="3438525"/>
          <p14:tracePt t="258325" x="5446713" y="3446463"/>
          <p14:tracePt t="258413" x="5446713" y="3455988"/>
          <p14:tracePt t="258429" x="5456238" y="3455988"/>
          <p14:tracePt t="258437" x="5465763" y="3455988"/>
          <p14:tracePt t="258446" x="5465763" y="3465513"/>
          <p14:tracePt t="258463" x="5483225" y="3465513"/>
          <p14:tracePt t="258480" x="5510213" y="3465513"/>
          <p14:tracePt t="258496" x="5527675" y="3465513"/>
          <p14:tracePt t="258513" x="5545138" y="3473450"/>
          <p14:tracePt t="258530" x="5564188" y="3473450"/>
          <p14:tracePt t="258546" x="5572125" y="3473450"/>
          <p14:tracePt t="258563" x="5599113" y="3473450"/>
          <p14:tracePt t="258581" x="5616575" y="3482975"/>
          <p14:tracePt t="258597" x="5626100" y="3482975"/>
          <p14:tracePt t="258613" x="5643563" y="3482975"/>
          <p14:tracePt t="258630" x="5661025" y="3482975"/>
          <p14:tracePt t="258646" x="5670550" y="3482975"/>
          <p14:tracePt t="258663" x="5680075" y="3482975"/>
          <p14:tracePt t="258680" x="5688013" y="3482975"/>
          <p14:tracePt t="258696" x="5707063" y="3482975"/>
          <p14:tracePt t="258713" x="5715000" y="3473450"/>
          <p14:tracePt t="258730" x="5732463" y="3465513"/>
          <p14:tracePt t="258746" x="5741988" y="3465513"/>
          <p14:tracePt t="258763" x="5759450" y="3465513"/>
          <p14:tracePt t="258805" x="5759450" y="3455988"/>
          <p14:tracePt t="258861" x="5768975" y="3455988"/>
          <p14:tracePt t="258869" x="5768975" y="3446463"/>
          <p14:tracePt t="258893" x="5768975" y="3438525"/>
          <p14:tracePt t="258917" x="5768975" y="3421063"/>
          <p14:tracePt t="258941" x="5778500" y="3421063"/>
          <p14:tracePt t="258949" x="5778500" y="3411538"/>
          <p14:tracePt t="258981" x="5778500" y="3402013"/>
          <p14:tracePt t="259005" x="5778500" y="3394075"/>
          <p14:tracePt t="259021" x="5778500" y="3384550"/>
          <p14:tracePt t="259053" x="5778500" y="3375025"/>
          <p14:tracePt t="259077" x="5778500" y="3367088"/>
          <p14:tracePt t="259109" x="5778500" y="3349625"/>
          <p14:tracePt t="259125" x="5778500" y="3340100"/>
          <p14:tracePt t="259173" x="5778500" y="3330575"/>
          <p14:tracePt t="259205" x="5768975" y="3330575"/>
          <p14:tracePt t="259229" x="5768975" y="3322638"/>
          <p14:tracePt t="259237" x="5759450" y="3322638"/>
          <p14:tracePt t="259253" x="5759450" y="3313113"/>
          <p14:tracePt t="259285" x="5751513" y="3303588"/>
          <p14:tracePt t="259325" x="5741988" y="3303588"/>
          <p14:tracePt t="259333" x="5724525" y="3303588"/>
          <p14:tracePt t="259348" x="5715000" y="3295650"/>
          <p14:tracePt t="259363" x="5707063" y="3295650"/>
          <p14:tracePt t="259380" x="5707063" y="3278188"/>
          <p14:tracePt t="259421" x="5697538" y="3278188"/>
          <p14:tracePt t="259453" x="5688013" y="3278188"/>
          <p14:tracePt t="259525" x="5688013" y="3268663"/>
          <p14:tracePt t="259541" x="5680075" y="3268663"/>
          <p14:tracePt t="259605" x="5670550" y="3268663"/>
          <p14:tracePt t="259621" x="5653088" y="3268663"/>
          <p14:tracePt t="259637" x="5643563" y="3268663"/>
          <p14:tracePt t="259694" x="5635625" y="3268663"/>
          <p14:tracePt t="259709" x="5626100" y="3268663"/>
          <p14:tracePt t="259717" x="5616575" y="3268663"/>
          <p14:tracePt t="259733" x="5608638" y="3268663"/>
          <p14:tracePt t="259747" x="5599113" y="3268663"/>
          <p14:tracePt t="259909" x="5581650" y="3268663"/>
          <p14:tracePt t="260309" x="5589588" y="3268663"/>
          <p14:tracePt t="261437" x="5589588" y="3295650"/>
          <p14:tracePt t="261446" x="5589588" y="3313113"/>
          <p14:tracePt t="261453" x="5589588" y="3340100"/>
          <p14:tracePt t="261464" x="5589588" y="3411538"/>
          <p14:tracePt t="261481" x="5599113" y="3563938"/>
          <p14:tracePt t="261497" x="5732463" y="3795713"/>
          <p14:tracePt t="261513" x="5857875" y="4098925"/>
          <p14:tracePt t="261529" x="6010275" y="4510088"/>
          <p14:tracePt t="261546" x="6045200" y="4778375"/>
          <p14:tracePt t="261562" x="6037263" y="5162550"/>
          <p14:tracePt t="261579" x="5929313" y="5286375"/>
          <p14:tracePt t="261596" x="5884863" y="5421313"/>
          <p14:tracePt t="261613" x="5857875" y="5500688"/>
          <p14:tracePt t="261631" x="5849938" y="5564188"/>
          <p14:tracePt t="261647" x="5849938" y="5599113"/>
          <p14:tracePt t="261663" x="5830888" y="5608638"/>
          <p14:tracePt t="261680" x="5822950" y="5626100"/>
          <p14:tracePt t="261697" x="5813425" y="5635625"/>
          <p14:tracePt t="261713" x="5803900" y="5670550"/>
          <p14:tracePt t="261730" x="5795963" y="5707063"/>
          <p14:tracePt t="261747" x="5795963" y="5724525"/>
          <p14:tracePt t="261764" x="5786438" y="5734050"/>
          <p14:tracePt t="261821" x="5778500" y="5734050"/>
          <p14:tracePt t="261829" x="5759450" y="5734050"/>
          <p14:tracePt t="261846" x="5759450" y="5724525"/>
          <p14:tracePt t="261854" x="5751513" y="5724525"/>
          <p14:tracePt t="261863" x="5751513" y="5715000"/>
          <p14:tracePt t="261880" x="5741988" y="5689600"/>
          <p14:tracePt t="261897" x="5724525" y="5662613"/>
          <p14:tracePt t="261914" x="5724525" y="5635625"/>
          <p14:tracePt t="261930" x="5697538" y="5626100"/>
          <p14:tracePt t="261947" x="5670550" y="5608638"/>
          <p14:tracePt t="261963" x="5635625" y="5572125"/>
          <p14:tracePt t="261982" x="5589588" y="5537200"/>
          <p14:tracePt t="261998" x="5564188" y="5527675"/>
          <p14:tracePt t="262013" x="5527675" y="5510213"/>
          <p14:tracePt t="262030" x="5510213" y="5510213"/>
          <p14:tracePt t="262086" x="5500688" y="5510213"/>
          <p14:tracePt t="262109" x="5483225" y="5500688"/>
          <p14:tracePt t="262118" x="5473700" y="5500688"/>
          <p14:tracePt t="262141" x="5465763" y="5500688"/>
          <p14:tracePt t="262173" x="5456238" y="5500688"/>
          <p14:tracePt t="262182" x="5456238" y="5510213"/>
          <p14:tracePt t="262198" x="5456238" y="5519738"/>
          <p14:tracePt t="262205" x="5456238" y="5527675"/>
          <p14:tracePt t="262221" x="5456238" y="5537200"/>
          <p14:tracePt t="262237" x="5456238" y="5546725"/>
          <p14:tracePt t="262309" x="5465763" y="5546725"/>
          <p14:tracePt t="262317" x="5473700" y="5546725"/>
          <p14:tracePt t="262332" x="5492750" y="5546725"/>
          <p14:tracePt t="262340" x="5500688" y="5546725"/>
          <p14:tracePt t="262356" x="5510213" y="5546725"/>
          <p14:tracePt t="262364" x="5510213" y="5537200"/>
          <p14:tracePt t="262379" x="5518150" y="5527675"/>
          <p14:tracePt t="262397" x="5527675" y="5500688"/>
          <p14:tracePt t="262413" x="5537200" y="5465763"/>
          <p14:tracePt t="262430" x="5554663" y="5429250"/>
          <p14:tracePt t="262447" x="5554663" y="5411788"/>
          <p14:tracePt t="262463" x="5554663" y="5384800"/>
          <p14:tracePt t="262480" x="5554663" y="5357813"/>
          <p14:tracePt t="262497" x="5545138" y="5340350"/>
          <p14:tracePt t="262513" x="5537200" y="5330825"/>
          <p14:tracePt t="262547" x="5527675" y="5322888"/>
          <p14:tracePt t="262563" x="5518150" y="5313363"/>
          <p14:tracePt t="262582" x="5500688" y="5295900"/>
          <p14:tracePt t="262598" x="5492750" y="5295900"/>
          <p14:tracePt t="262630" x="5473700" y="5286375"/>
          <p14:tracePt t="262653" x="5465763" y="5286375"/>
          <p14:tracePt t="262677" x="5456238" y="5286375"/>
          <p14:tracePt t="262685" x="5446713" y="5286375"/>
          <p14:tracePt t="262696" x="5438775" y="5278438"/>
          <p14:tracePt t="262713" x="5429250" y="5278438"/>
          <p14:tracePt t="262729" x="5402263" y="5278438"/>
          <p14:tracePt t="262746" x="5394325" y="5278438"/>
          <p14:tracePt t="262763" x="5384800" y="5278438"/>
          <p14:tracePt t="262782" x="5357813" y="5268913"/>
          <p14:tracePt t="262797" x="5349875" y="5268913"/>
          <p14:tracePt t="262814" x="5322888" y="5268913"/>
          <p14:tracePt t="262830" x="5313363" y="5259388"/>
          <p14:tracePt t="262847" x="5303838" y="5259388"/>
          <p14:tracePt t="262863" x="5286375" y="5251450"/>
          <p14:tracePt t="262881" x="5268913" y="5241925"/>
          <p14:tracePt t="262897" x="5241925" y="5241925"/>
          <p14:tracePt t="262913" x="5214938" y="5241925"/>
          <p14:tracePt t="262930" x="5187950" y="5241925"/>
          <p14:tracePt t="262947" x="5170488" y="5233988"/>
          <p14:tracePt t="262964" x="5153025" y="5233988"/>
          <p14:tracePt t="262982" x="5135563" y="5214938"/>
          <p14:tracePt t="263022" x="5116513" y="5207000"/>
          <p14:tracePt t="263030" x="5108575" y="5197475"/>
          <p14:tracePt t="263047" x="5108575" y="5180013"/>
          <p14:tracePt t="263063" x="5108575" y="5162550"/>
          <p14:tracePt t="263080" x="5108575" y="5126038"/>
          <p14:tracePt t="263097" x="5108575" y="5081588"/>
          <p14:tracePt t="263113" x="5108575" y="5045075"/>
          <p14:tracePt t="263130" x="5108575" y="5019675"/>
          <p14:tracePt t="263147" x="5108575" y="4992688"/>
          <p14:tracePt t="263164" x="5108575" y="4973638"/>
          <p14:tracePt t="263182" x="5126038" y="4948238"/>
          <p14:tracePt t="263198" x="5143500" y="4929188"/>
          <p14:tracePt t="263213" x="5153025" y="4911725"/>
          <p14:tracePt t="263230" x="5170488" y="4902200"/>
          <p14:tracePt t="263247" x="5197475" y="4894263"/>
          <p14:tracePt t="263264" x="5214938" y="4894263"/>
          <p14:tracePt t="263280" x="5224463" y="4884738"/>
          <p14:tracePt t="263297" x="5232400" y="4876800"/>
          <p14:tracePt t="263314" x="5241925" y="4876800"/>
          <p14:tracePt t="263331" x="5251450" y="4867275"/>
          <p14:tracePt t="263347" x="5278438" y="4857750"/>
          <p14:tracePt t="263364" x="5295900" y="4857750"/>
          <p14:tracePt t="263382" x="5340350" y="4857750"/>
          <p14:tracePt t="263398" x="5357813" y="4857750"/>
          <p14:tracePt t="263414" x="5375275" y="4857750"/>
          <p14:tracePt t="263462" x="5384800" y="4857750"/>
          <p14:tracePt t="263485" x="5394325" y="4857750"/>
          <p14:tracePt t="263502" x="5394325" y="4867275"/>
          <p14:tracePt t="263518" x="5394325" y="4876800"/>
          <p14:tracePt t="263534" x="5394325" y="4884738"/>
          <p14:tracePt t="263541" x="5394325" y="4894263"/>
          <p14:tracePt t="263550" x="5411788" y="4902200"/>
          <p14:tracePt t="263564" x="5411788" y="4921250"/>
          <p14:tracePt t="263582" x="5421313" y="4938713"/>
          <p14:tracePt t="263598" x="5429250" y="4956175"/>
          <p14:tracePt t="263613" x="5429250" y="4965700"/>
          <p14:tracePt t="263630" x="5429250" y="4983163"/>
          <p14:tracePt t="263647" x="5429250" y="5010150"/>
          <p14:tracePt t="263664" x="5429250" y="5027613"/>
          <p14:tracePt t="263680" x="5438775" y="5064125"/>
          <p14:tracePt t="263698" x="5438775" y="5081588"/>
          <p14:tracePt t="263714" x="5438775" y="5091113"/>
          <p14:tracePt t="263730" x="5438775" y="5108575"/>
          <p14:tracePt t="263747" x="5438775" y="5135563"/>
          <p14:tracePt t="263764" x="5438775" y="5153025"/>
          <p14:tracePt t="263780" x="5438775" y="5162550"/>
          <p14:tracePt t="263798" x="5438775" y="5170488"/>
          <p14:tracePt t="263814" x="5438775" y="5180013"/>
          <p14:tracePt t="263831" x="5438775" y="5187950"/>
          <p14:tracePt t="263847" x="5438775" y="5207000"/>
          <p14:tracePt t="263864" x="5438775" y="5214938"/>
          <p14:tracePt t="263897" x="5438775" y="5224463"/>
          <p14:tracePt t="263950" x="5446713" y="5224463"/>
          <p14:tracePt t="263966" x="5456238" y="5224463"/>
          <p14:tracePt t="263974" x="5456238" y="5214938"/>
          <p14:tracePt t="263982" x="5456238" y="5197475"/>
          <p14:tracePt t="263998" x="5473700" y="5187950"/>
          <p14:tracePt t="264014" x="5473700" y="5170488"/>
          <p14:tracePt t="264030" x="5483225" y="5153025"/>
          <p14:tracePt t="264047" x="5492750" y="5116513"/>
          <p14:tracePt t="264064" x="5492750" y="5072063"/>
          <p14:tracePt t="264080" x="5492750" y="5054600"/>
          <p14:tracePt t="264097" x="5492750" y="5019675"/>
          <p14:tracePt t="264114" x="5492750" y="5000625"/>
          <p14:tracePt t="264132" x="5465763" y="4973638"/>
          <p14:tracePt t="264147" x="5465763" y="4956175"/>
          <p14:tracePt t="264163" x="5465763" y="4948238"/>
          <p14:tracePt t="264180" x="5438775" y="4929188"/>
          <p14:tracePt t="264196" x="5429250" y="4921250"/>
          <p14:tracePt t="264213" x="5402263" y="4894263"/>
          <p14:tracePt t="264230" x="5384800" y="4884738"/>
          <p14:tracePt t="264246" x="5375275" y="4884738"/>
          <p14:tracePt t="264263" x="5357813" y="4876800"/>
          <p14:tracePt t="264281" x="5330825" y="4867275"/>
          <p14:tracePt t="264297" x="5322888" y="4867275"/>
          <p14:tracePt t="264314" x="5313363" y="4867275"/>
          <p14:tracePt t="264330" x="5295900" y="4867275"/>
          <p14:tracePt t="264347" x="5286375" y="4867275"/>
          <p14:tracePt t="264414" x="5268913" y="4867275"/>
          <p14:tracePt t="264438" x="5259388" y="4867275"/>
          <p14:tracePt t="264454" x="5251450" y="4867275"/>
          <p14:tracePt t="264470" x="5241925" y="4867275"/>
          <p14:tracePt t="264478" x="5241925" y="4876800"/>
          <p14:tracePt t="264486" x="5232400" y="4884738"/>
          <p14:tracePt t="264502" x="5232400" y="4902200"/>
          <p14:tracePt t="264514" x="5224463" y="4902200"/>
          <p14:tracePt t="264531" x="5224463" y="4921250"/>
          <p14:tracePt t="264547" x="5214938" y="4929188"/>
          <p14:tracePt t="264564" x="5214938" y="4948238"/>
          <p14:tracePt t="264582" x="5197475" y="4983163"/>
          <p14:tracePt t="264598" x="5187950" y="5000625"/>
          <p14:tracePt t="264614" x="5187950" y="5010150"/>
          <p14:tracePt t="264631" x="5187950" y="5019675"/>
          <p14:tracePt t="264647" x="5187950" y="5037138"/>
          <p14:tracePt t="264664" x="5187950" y="5054600"/>
          <p14:tracePt t="264680" x="5187950" y="5064125"/>
          <p14:tracePt t="264698" x="5187950" y="5072063"/>
          <p14:tracePt t="264714" x="5187950" y="5091113"/>
          <p14:tracePt t="264731" x="5187950" y="5108575"/>
          <p14:tracePt t="264747" x="5187950" y="5135563"/>
          <p14:tracePt t="264764" x="5207000" y="5153025"/>
          <p14:tracePt t="264780" x="5207000" y="5162550"/>
          <p14:tracePt t="264798" x="5214938" y="5197475"/>
          <p14:tracePt t="264815" x="5214938" y="5207000"/>
          <p14:tracePt t="264831" x="5214938" y="5214938"/>
          <p14:tracePt t="264864" x="5214938" y="5224463"/>
          <p14:tracePt t="264902" x="5214938" y="5233988"/>
          <p14:tracePt t="265038" x="5214938" y="5224463"/>
          <p14:tracePt t="265054" x="5214938" y="5214938"/>
          <p14:tracePt t="265086" x="5214938" y="5207000"/>
          <p14:tracePt t="265150" x="5214938" y="5187950"/>
          <p14:tracePt t="265166" x="5214938" y="5180013"/>
          <p14:tracePt t="265174" x="5214938" y="5170488"/>
          <p14:tracePt t="265182" x="5214938" y="5162550"/>
          <p14:tracePt t="265198" x="5214938" y="5143500"/>
          <p14:tracePt t="265214" x="5214938" y="5108575"/>
          <p14:tracePt t="265230" x="5214938" y="5081588"/>
          <p14:tracePt t="265247" x="5214938" y="5037138"/>
          <p14:tracePt t="265264" x="5214938" y="4938713"/>
          <p14:tracePt t="265281" x="5214938" y="4778375"/>
          <p14:tracePt t="265297" x="5214938" y="4670425"/>
          <p14:tracePt t="265314" x="5197475" y="4554538"/>
          <p14:tracePt t="265330" x="5160963" y="4456113"/>
          <p14:tracePt t="265347" x="5126038" y="4357688"/>
          <p14:tracePt t="265364" x="5126038" y="4330700"/>
          <p14:tracePt t="265380" x="5108575" y="4286250"/>
          <p14:tracePt t="265383" x="5108575" y="4268788"/>
          <p14:tracePt t="265398" x="5108575" y="4241800"/>
          <p14:tracePt t="265413" x="5099050" y="4206875"/>
          <p14:tracePt t="265431" x="5099050" y="4187825"/>
          <p14:tracePt t="265447" x="5099050" y="4170363"/>
          <p14:tracePt t="265464" x="5089525" y="4162425"/>
          <p14:tracePt t="265497" x="5089525" y="4143375"/>
          <p14:tracePt t="265514" x="5081588" y="4143375"/>
          <p14:tracePt t="265530" x="5072063" y="4135438"/>
          <p14:tracePt t="265547" x="5045075" y="4125913"/>
          <p14:tracePt t="265564" x="5027613" y="4116388"/>
          <p14:tracePt t="265582" x="4992688" y="4108450"/>
          <p14:tracePt t="265598" x="4938713" y="4081463"/>
          <p14:tracePt t="265614" x="4911725" y="4071938"/>
          <p14:tracePt t="265631" x="4884738" y="4064000"/>
          <p14:tracePt t="265647" x="4867275" y="4054475"/>
          <p14:tracePt t="265702" x="4857750" y="4054475"/>
          <p14:tracePt t="265758" x="4857750" y="4044950"/>
          <p14:tracePt t="265822" x="4857750" y="4037013"/>
          <p14:tracePt t="266134" x="4848225" y="4027488"/>
          <p14:tracePt t="266150" x="4840288" y="4027488"/>
          <p14:tracePt t="266166" x="4830763" y="4010025"/>
          <p14:tracePt t="266190" x="4813300" y="4010025"/>
          <p14:tracePt t="266214" x="4803775" y="4010025"/>
          <p14:tracePt t="266230" x="4795838" y="4010025"/>
          <p14:tracePt t="266246" x="4776788" y="4010025"/>
          <p14:tracePt t="266254" x="4768850" y="4010025"/>
          <p14:tracePt t="266264" x="4751388" y="4000500"/>
          <p14:tracePt t="266281" x="4732338" y="3992563"/>
          <p14:tracePt t="266297" x="4670425" y="3938588"/>
          <p14:tracePt t="266314" x="4625975" y="3902075"/>
          <p14:tracePt t="266331" x="4562475" y="3867150"/>
          <p14:tracePt t="266347" x="4527550" y="3830638"/>
          <p14:tracePt t="266364" x="4500563" y="3813175"/>
          <p14:tracePt t="266381" x="4483100" y="3805238"/>
          <p14:tracePt t="266397" x="4483100" y="3786188"/>
          <p14:tracePt t="266550" x="4491038" y="3786188"/>
          <p14:tracePt t="266558" x="4500563" y="3786188"/>
          <p14:tracePt t="266574" x="4510088" y="3786188"/>
          <p14:tracePt t="266583" x="4518025" y="3786188"/>
          <p14:tracePt t="266742" x="4527550" y="3786188"/>
          <p14:tracePt t="266750" x="4527550" y="3795713"/>
          <p14:tracePt t="266764" x="4537075" y="3805238"/>
          <p14:tracePt t="266782" x="4545013" y="3830638"/>
          <p14:tracePt t="266798" x="4572000" y="3857625"/>
          <p14:tracePt t="266814" x="4589463" y="3884613"/>
          <p14:tracePt t="266831" x="4598988" y="3911600"/>
          <p14:tracePt t="266847" x="4616450" y="3921125"/>
          <p14:tracePt t="266864" x="4616450" y="3929063"/>
          <p14:tracePt t="266881" x="4616450" y="3938588"/>
          <p14:tracePt t="266902" x="4616450" y="3948113"/>
          <p14:tracePt t="266934" x="4608513" y="3956050"/>
          <p14:tracePt t="266958" x="4608513" y="3973513"/>
          <p14:tracePt t="266974" x="4598988" y="3973513"/>
          <p14:tracePt t="267086" x="4589463" y="3983038"/>
          <p14:tracePt t="267111" x="4581525" y="3983038"/>
          <p14:tracePt t="267134" x="4572000" y="3983038"/>
          <p14:tracePt t="267142" x="4562475" y="3983038"/>
          <p14:tracePt t="267158" x="4554538" y="3983038"/>
          <p14:tracePt t="267175" x="4545013" y="3983038"/>
          <p14:tracePt t="267183" x="4527550" y="3992563"/>
          <p14:tracePt t="267199" x="4510088" y="3992563"/>
          <p14:tracePt t="267214" x="4500563" y="4000500"/>
          <p14:tracePt t="267366" x="4510088" y="4000500"/>
          <p14:tracePt t="267374" x="4518025" y="3992563"/>
          <p14:tracePt t="267382" x="4537075" y="3992563"/>
          <p14:tracePt t="267398" x="4554538" y="3965575"/>
          <p14:tracePt t="267414" x="4572000" y="3948113"/>
          <p14:tracePt t="267431" x="4581525" y="3929063"/>
          <p14:tracePt t="267448" x="4581525" y="3911600"/>
          <p14:tracePt t="267464" x="4581525" y="3884613"/>
          <p14:tracePt t="267481" x="4562475" y="3867150"/>
          <p14:tracePt t="267497" x="4545013" y="3849688"/>
          <p14:tracePt t="267514" x="4537075" y="3830638"/>
          <p14:tracePt t="267531" x="4527550" y="3830638"/>
          <p14:tracePt t="267547" x="4527550" y="3822700"/>
          <p14:tracePt t="267564" x="4510088" y="3822700"/>
          <p14:tracePt t="267581" x="4500563" y="3813175"/>
          <p14:tracePt t="267599" x="4491038" y="3813175"/>
          <p14:tracePt t="267639" x="4491038" y="3805238"/>
          <p14:tracePt t="267671" x="4473575" y="3805238"/>
          <p14:tracePt t="267878" x="4473575" y="3813175"/>
          <p14:tracePt t="267895" x="4473575" y="3822700"/>
          <p14:tracePt t="267911" x="4473575" y="3840163"/>
          <p14:tracePt t="267919" x="4483100" y="3849688"/>
          <p14:tracePt t="267931" x="4483100" y="3857625"/>
          <p14:tracePt t="267948" x="4491038" y="3867150"/>
          <p14:tracePt t="267964" x="4491038" y="3884613"/>
          <p14:tracePt t="267981" x="4500563" y="3921125"/>
          <p14:tracePt t="267999" x="4518025" y="3965575"/>
          <p14:tracePt t="268014" x="4545013" y="4010025"/>
          <p14:tracePt t="268031" x="4554538" y="4044950"/>
          <p14:tracePt t="268048" x="4562475" y="4071938"/>
          <p14:tracePt t="268064" x="4572000" y="4098925"/>
          <p14:tracePt t="268081" x="4589463" y="4108450"/>
          <p14:tracePt t="268175" x="4589463" y="4098925"/>
          <p14:tracePt t="268183" x="4589463" y="4081463"/>
          <p14:tracePt t="268199" x="4589463" y="4071938"/>
          <p14:tracePt t="268206" x="4581525" y="4064000"/>
          <p14:tracePt t="268216" x="4581525" y="4054475"/>
          <p14:tracePt t="268231" x="4572000" y="4044950"/>
          <p14:tracePt t="268248" x="4562475" y="4027488"/>
          <p14:tracePt t="268264" x="4554538" y="4000500"/>
          <p14:tracePt t="268281" x="4545013" y="3973513"/>
          <p14:tracePt t="268297" x="4537075" y="3948113"/>
          <p14:tracePt t="268315" x="4527550" y="3921125"/>
          <p14:tracePt t="268331" x="4500563" y="3884613"/>
          <p14:tracePt t="268348" x="4491038" y="3876675"/>
          <p14:tracePt t="268364" x="4491038" y="3867150"/>
          <p14:tracePt t="268381" x="4491038" y="3849688"/>
          <p14:tracePt t="268385" x="4491038" y="3830638"/>
          <p14:tracePt t="268407" x="4500563" y="3830638"/>
          <p14:tracePt t="268416" x="4527550" y="3830638"/>
          <p14:tracePt t="268431" x="4589463" y="3830638"/>
          <p14:tracePt t="268448" x="4633913" y="3830638"/>
          <p14:tracePt t="268464" x="4660900" y="3830638"/>
          <p14:tracePt t="268481" x="4705350" y="3840163"/>
          <p14:tracePt t="268498" x="4732338" y="3840163"/>
          <p14:tracePt t="268551" x="4741863" y="3840163"/>
          <p14:tracePt t="268567" x="4741863" y="3849688"/>
          <p14:tracePt t="268575" x="4741863" y="3857625"/>
          <p14:tracePt t="268583" x="4751388" y="3876675"/>
          <p14:tracePt t="268599" x="4759325" y="3902075"/>
          <p14:tracePt t="268615" x="4759325" y="3921125"/>
          <p14:tracePt t="268631" x="4768850" y="3956050"/>
          <p14:tracePt t="268648" x="4768850" y="3973513"/>
          <p14:tracePt t="268664" x="4768850" y="3983038"/>
          <p14:tracePt t="268681" x="4759325" y="3983038"/>
          <p14:tracePt t="268699" x="4751388" y="3992563"/>
          <p14:tracePt t="268714" x="4741863" y="3992563"/>
          <p14:tracePt t="268731" x="4741863" y="4000500"/>
          <p14:tracePt t="268748" x="4732338" y="4000500"/>
          <p14:tracePt t="268764" x="4714875" y="4000500"/>
          <p14:tracePt t="268782" x="4697413" y="4010025"/>
          <p14:tracePt t="268799" x="4687888" y="4010025"/>
          <p14:tracePt t="268815" x="4679950" y="4027488"/>
          <p14:tracePt t="268831" x="4679950" y="4037013"/>
          <p14:tracePt t="268848" x="4670425" y="4044950"/>
          <p14:tracePt t="268864" x="4670425" y="4054475"/>
          <p14:tracePt t="268943" x="4660900" y="4054475"/>
          <p14:tracePt t="270415" x="4732338" y="4044950"/>
          <p14:tracePt t="270423" x="4830763" y="4037013"/>
          <p14:tracePt t="270431" x="5045075" y="3992563"/>
          <p14:tracePt t="270448" x="5340350" y="3956050"/>
          <p14:tracePt t="270464" x="5653088" y="3902075"/>
          <p14:tracePt t="270481" x="6010275" y="3902075"/>
          <p14:tracePt t="270498" x="6375400" y="3948113"/>
          <p14:tracePt t="270514" x="6831013" y="4037013"/>
          <p14:tracePt t="270531" x="7207250" y="4098925"/>
          <p14:tracePt t="270548" x="7518400" y="4116388"/>
          <p14:tracePt t="270564" x="7786688" y="4116388"/>
          <p14:tracePt t="270581" x="7867650" y="4098925"/>
          <p14:tracePt t="270599" x="7894638" y="4064000"/>
          <p14:tracePt t="270615" x="7894638" y="4037013"/>
          <p14:tracePt t="270631" x="7894638" y="3956050"/>
          <p14:tracePt t="270648" x="7850188" y="3876675"/>
          <p14:tracePt t="270664" x="7823200" y="3795713"/>
          <p14:tracePt t="270681" x="7778750" y="3697288"/>
          <p14:tracePt t="270699" x="7751763" y="3608388"/>
          <p14:tracePt t="270714" x="7715250" y="3509963"/>
          <p14:tracePt t="270731" x="7688263" y="3446463"/>
          <p14:tracePt t="270748" x="7626350" y="3330575"/>
          <p14:tracePt t="270764" x="7589838" y="3268663"/>
          <p14:tracePt t="270781" x="7581900" y="3224213"/>
          <p14:tracePt t="270799" x="7545388" y="3160713"/>
          <p14:tracePt t="270816" x="7537450" y="3135313"/>
          <p14:tracePt t="270831" x="7537450" y="3125788"/>
          <p14:tracePt t="270848" x="7537450" y="3116263"/>
          <p14:tracePt t="270881" x="7537450" y="3098800"/>
          <p14:tracePt t="270903" x="7537450" y="3089275"/>
          <p14:tracePt t="270915" x="7527925" y="3089275"/>
          <p14:tracePt t="270983" x="7537450" y="3108325"/>
          <p14:tracePt t="270991" x="7537450" y="3116263"/>
          <p14:tracePt t="271000" x="7564438" y="3125788"/>
          <p14:tracePt t="271015" x="7599363" y="3179763"/>
          <p14:tracePt t="271031" x="7635875" y="3224213"/>
          <p14:tracePt t="271048" x="7661275" y="3259138"/>
          <p14:tracePt t="271065" x="7670800" y="3286125"/>
          <p14:tracePt t="271081" x="7697788" y="3340100"/>
          <p14:tracePt t="271098" x="7715250" y="3375025"/>
          <p14:tracePt t="271114" x="7715250" y="3394075"/>
          <p14:tracePt t="271131" x="7715250" y="3411538"/>
          <p14:tracePt t="271148" x="7715250" y="3446463"/>
          <p14:tracePt t="271165" x="7707313" y="3482975"/>
          <p14:tracePt t="271182" x="7680325" y="3509963"/>
          <p14:tracePt t="271199" x="7653338" y="3544888"/>
          <p14:tracePt t="271239" x="7653338" y="3554413"/>
          <p14:tracePt t="271327" x="7661275" y="3554413"/>
          <p14:tracePt t="271335" x="7670800" y="3554413"/>
          <p14:tracePt t="271348" x="7707313" y="3554413"/>
          <p14:tracePt t="271365" x="7769225" y="3563938"/>
          <p14:tracePt t="271384" x="7867650" y="3563938"/>
          <p14:tracePt t="271400" x="7921625" y="3563938"/>
          <p14:tracePt t="271415" x="7947025" y="3554413"/>
          <p14:tracePt t="271431" x="7983538" y="3544888"/>
          <p14:tracePt t="271448" x="7993063" y="3536950"/>
          <p14:tracePt t="271464" x="8010525" y="3517900"/>
          <p14:tracePt t="271481" x="8037513" y="3509963"/>
          <p14:tracePt t="271498" x="8054975" y="3500438"/>
          <p14:tracePt t="271515" x="8089900" y="3492500"/>
          <p14:tracePt t="271531" x="8126413" y="3473450"/>
          <p14:tracePt t="271548" x="8143875" y="3455988"/>
          <p14:tracePt t="271565" x="8161338" y="3446463"/>
          <p14:tracePt t="271581" x="8180388" y="3438525"/>
          <p14:tracePt t="271600" x="8207375" y="3411538"/>
          <p14:tracePt t="271616" x="8224838" y="3375025"/>
          <p14:tracePt t="271632" x="8232775" y="3367088"/>
          <p14:tracePt t="271648" x="8259763" y="3330575"/>
          <p14:tracePt t="271665" x="8259763" y="3303588"/>
          <p14:tracePt t="271681" x="8242300" y="3259138"/>
          <p14:tracePt t="271698" x="8207375" y="3224213"/>
          <p14:tracePt t="271715" x="8116888" y="3160713"/>
          <p14:tracePt t="271731" x="8018463" y="3116263"/>
          <p14:tracePt t="271748" x="7956550" y="3089275"/>
          <p14:tracePt t="271765" x="7875588" y="3063875"/>
          <p14:tracePt t="271781" x="7796213" y="3054350"/>
          <p14:tracePt t="271799" x="7715250" y="3036888"/>
          <p14:tracePt t="271816" x="7680325" y="3036888"/>
          <p14:tracePt t="271832" x="7653338" y="3027363"/>
          <p14:tracePt t="271847" x="7616825" y="3027363"/>
          <p14:tracePt t="271864" x="7581900" y="3027363"/>
          <p14:tracePt t="271881" x="7572375" y="3027363"/>
          <p14:tracePt t="271942" x="7589838" y="3027363"/>
          <p14:tracePt t="271951" x="7599363" y="3027363"/>
          <p14:tracePt t="271958" x="7608888" y="3036888"/>
          <p14:tracePt t="271967" x="7626350" y="3036888"/>
          <p14:tracePt t="271981" x="7653338" y="3036888"/>
          <p14:tracePt t="271997" x="7715250" y="3036888"/>
          <p14:tracePt t="272015" x="7867650" y="3036888"/>
          <p14:tracePt t="272031" x="7947025" y="3036888"/>
          <p14:tracePt t="272048" x="7993063" y="3036888"/>
          <p14:tracePt t="272065" x="8037513" y="3036888"/>
          <p14:tracePt t="272082" x="8054975" y="3036888"/>
          <p14:tracePt t="272098" x="8064500" y="3054350"/>
          <p14:tracePt t="272115" x="8089900" y="3063875"/>
          <p14:tracePt t="272131" x="8108950" y="3071813"/>
          <p14:tracePt t="272148" x="8143875" y="3081338"/>
          <p14:tracePt t="272165" x="8170863" y="3098800"/>
          <p14:tracePt t="272181" x="8197850" y="3125788"/>
          <p14:tracePt t="272200" x="8215313" y="3152775"/>
          <p14:tracePt t="272215" x="8224838" y="3187700"/>
          <p14:tracePt t="272231" x="8232775" y="3224213"/>
          <p14:tracePt t="272248" x="8232775" y="3241675"/>
          <p14:tracePt t="272265" x="8232775" y="3259138"/>
          <p14:tracePt t="272281" x="8232775" y="3295650"/>
          <p14:tracePt t="272298" x="8232775" y="3340100"/>
          <p14:tracePt t="272315" x="8224838" y="3357563"/>
          <p14:tracePt t="272332" x="8188325" y="3394075"/>
          <p14:tracePt t="272348" x="8161338" y="3411538"/>
          <p14:tracePt t="272365" x="8108950" y="3438525"/>
          <p14:tracePt t="272381" x="8072438" y="3446463"/>
          <p14:tracePt t="272385" x="8064500" y="3455988"/>
          <p14:tracePt t="272399" x="8045450" y="3473450"/>
          <p14:tracePt t="272415" x="8010525" y="3482975"/>
          <p14:tracePt t="272431" x="8001000" y="3482975"/>
          <p14:tracePt t="275128" x="8001000" y="3492500"/>
          <p14:tracePt t="275136" x="7993063" y="3500438"/>
          <p14:tracePt t="275149" x="7983538" y="3500438"/>
          <p14:tracePt t="275165" x="7983538" y="3509963"/>
          <p14:tracePt t="275182" x="7974013" y="3509963"/>
          <p14:tracePt t="275198" x="7974013" y="3527425"/>
          <p14:tracePt t="275233" x="7974013" y="3544888"/>
          <p14:tracePt t="275248" x="7966075" y="3544888"/>
          <p14:tracePt t="275265" x="7939088" y="3554413"/>
          <p14:tracePt t="275282" x="7929563" y="3563938"/>
          <p14:tracePt t="275298" x="7912100" y="3571875"/>
          <p14:tracePt t="275315" x="7902575" y="3581400"/>
          <p14:tracePt t="275348" x="7894638" y="3589338"/>
          <p14:tracePt t="275364" x="7885113" y="3616325"/>
          <p14:tracePt t="275432" x="7867650" y="3616325"/>
          <p14:tracePt t="275448" x="7858125" y="3608388"/>
          <p14:tracePt t="275456" x="7858125" y="3598863"/>
          <p14:tracePt t="275465" x="7858125" y="3589338"/>
          <p14:tracePt t="275482" x="7840663" y="3571875"/>
          <p14:tracePt t="275498" x="7840663" y="3554413"/>
          <p14:tracePt t="275515" x="7831138" y="3536950"/>
          <p14:tracePt t="275532" x="7823200" y="3509963"/>
          <p14:tracePt t="275548" x="7823200" y="3473450"/>
          <p14:tracePt t="275565" x="7804150" y="3455988"/>
          <p14:tracePt t="275582" x="7796213" y="3446463"/>
          <p14:tracePt t="275598" x="7796213" y="3438525"/>
          <p14:tracePt t="275616" x="7778750" y="3411538"/>
          <p14:tracePt t="275632" x="7769225" y="3394075"/>
          <p14:tracePt t="275648" x="7769225" y="3384550"/>
          <p14:tracePt t="275665" x="7759700" y="3375025"/>
          <p14:tracePt t="275699" x="7751763" y="3367088"/>
          <p14:tracePt t="275715" x="7751763" y="3357563"/>
          <p14:tracePt t="275732" x="7732713" y="3340100"/>
          <p14:tracePt t="275748" x="7724775" y="3322638"/>
          <p14:tracePt t="275765" x="7707313" y="3313113"/>
          <p14:tracePt t="275782" x="7707313" y="3295650"/>
          <p14:tracePt t="275799" x="7697788" y="3259138"/>
          <p14:tracePt t="275816" x="7688263" y="3241675"/>
          <p14:tracePt t="275832" x="7688263" y="3232150"/>
          <p14:tracePt t="275848" x="7680325" y="3224213"/>
          <p14:tracePt t="275865" x="7670800" y="3197225"/>
          <p14:tracePt t="275882" x="7670800" y="3187700"/>
          <p14:tracePt t="276160" x="7680325" y="3187700"/>
          <p14:tracePt t="276328" x="7688263" y="3187700"/>
          <p14:tracePt t="276432" x="7697788" y="3187700"/>
          <p14:tracePt t="276480" x="7707313" y="3187700"/>
          <p14:tracePt t="276496" x="7715250" y="3187700"/>
          <p14:tracePt t="276519" x="7724775" y="3187700"/>
          <p14:tracePt t="277112" x="7742238" y="3187700"/>
          <p14:tracePt t="278161" x="7751763" y="3179763"/>
          <p14:tracePt t="278168" x="7759700" y="3179763"/>
          <p14:tracePt t="278182" x="7796213" y="3179763"/>
          <p14:tracePt t="278199" x="7804150" y="3170238"/>
          <p14:tracePt t="278224" x="7813675" y="3170238"/>
          <p14:tracePt t="278240" x="7813675" y="3179763"/>
          <p14:tracePt t="278257" x="7813675" y="3187700"/>
          <p14:tracePt t="278265" x="7813675" y="3197225"/>
          <p14:tracePt t="278282" x="7804150" y="3224213"/>
          <p14:tracePt t="278299" x="7796213" y="3224213"/>
          <p14:tracePt t="278316" x="7786688" y="3232150"/>
          <p14:tracePt t="278333" x="7769225" y="3241675"/>
          <p14:tracePt t="278349" x="7759700" y="3241675"/>
          <p14:tracePt t="278425" x="7751763" y="3241675"/>
          <p14:tracePt t="278465" x="7751763" y="3251200"/>
          <p14:tracePt t="278488" x="7742238" y="3251200"/>
          <p14:tracePt t="278504" x="7732713" y="3251200"/>
          <p14:tracePt t="278512" x="7724775" y="3251200"/>
          <p14:tracePt t="278593" x="7715250" y="3251200"/>
          <p14:tracePt t="278617" x="7697788" y="3241675"/>
          <p14:tracePt t="278633" x="7688263" y="3232150"/>
          <p14:tracePt t="278833" x="7688263" y="3214688"/>
          <p14:tracePt t="278865" x="7688263" y="3206750"/>
          <p14:tracePt t="278881" x="7688263" y="3197225"/>
          <p14:tracePt t="278896" x="7688263" y="3187700"/>
          <p14:tracePt t="278921" x="7688263" y="3179763"/>
          <p14:tracePt t="279105" x="7707313" y="3179763"/>
          <p14:tracePt t="279144" x="7707313" y="3187700"/>
          <p14:tracePt t="279312" x="7707313" y="3197225"/>
          <p14:tracePt t="279386" x="7707313" y="3206750"/>
          <p14:tracePt t="279433" x="7707313" y="3224213"/>
          <p14:tracePt t="279713" x="7707313" y="3214688"/>
          <p14:tracePt t="280097" x="7715250" y="3214688"/>
          <p14:tracePt t="280161" x="7724775" y="3214688"/>
          <p14:tracePt t="280185" x="7724775" y="3224213"/>
          <p14:tracePt t="280201" x="7732713" y="3224213"/>
          <p14:tracePt t="280217" x="7732713" y="3232150"/>
          <p14:tracePt t="280233" x="7742238" y="3241675"/>
          <p14:tracePt t="280241" x="7742238" y="3251200"/>
          <p14:tracePt t="280257" x="7751763" y="3259138"/>
          <p14:tracePt t="280273" x="7751763" y="3268663"/>
          <p14:tracePt t="280297" x="7751763" y="3278188"/>
          <p14:tracePt t="280313" x="7751763" y="3295650"/>
          <p14:tracePt t="280329" x="7751763" y="3303588"/>
          <p14:tracePt t="280345" x="7742238" y="3313113"/>
          <p14:tracePt t="280353" x="7742238" y="3322638"/>
          <p14:tracePt t="280366" x="7732713" y="3322638"/>
          <p14:tracePt t="280383" x="7724775" y="3330575"/>
          <p14:tracePt t="280386" x="7724775" y="3340100"/>
          <p14:tracePt t="280577" x="7732713" y="3340100"/>
          <p14:tracePt t="280585" x="7732713" y="3330575"/>
          <p14:tracePt t="280625" x="7742238" y="3330575"/>
          <p14:tracePt t="280634" x="7742238" y="3322638"/>
          <p14:tracePt t="280665" x="7742238" y="3313113"/>
          <p14:tracePt t="376706" x="7769225" y="3295650"/>
          <p14:tracePt t="376714" x="7769225" y="3286125"/>
          <p14:tracePt t="376727" x="7769225" y="3278188"/>
          <p14:tracePt t="376744" x="7707313" y="3197225"/>
          <p14:tracePt t="376760" x="7510463" y="3063875"/>
          <p14:tracePt t="376779" x="7232650" y="2901950"/>
          <p14:tracePt t="376794" x="7000875" y="2795588"/>
          <p14:tracePt t="376811" x="6724650" y="2660650"/>
          <p14:tracePt t="376828" x="6599238" y="2571750"/>
          <p14:tracePt t="376844" x="6537325" y="2509838"/>
          <p14:tracePt t="376861" x="6518275" y="2465388"/>
          <p14:tracePt t="376877" x="6492875" y="2446338"/>
          <p14:tracePt t="376894" x="6473825" y="2401888"/>
          <p14:tracePt t="376911" x="6446838" y="2330450"/>
          <p14:tracePt t="376927" x="6421438" y="2251075"/>
          <p14:tracePt t="376944" x="6367463" y="2152650"/>
          <p14:tracePt t="376961" x="6313488" y="2098675"/>
          <p14:tracePt t="376978" x="6224588" y="2036763"/>
          <p14:tracePt t="376994" x="6126163" y="1965325"/>
          <p14:tracePt t="377010" x="6064250" y="1911350"/>
          <p14:tracePt t="377027" x="6000750" y="1830388"/>
          <p14:tracePt t="377044" x="5929313" y="1731963"/>
          <p14:tracePt t="377061" x="5857875" y="1643063"/>
          <p14:tracePt t="377077" x="5803900" y="1589088"/>
          <p14:tracePt t="377094" x="5759450" y="1544638"/>
          <p14:tracePt t="377111" x="5751513" y="1527175"/>
          <p14:tracePt t="377127" x="5732463" y="1509713"/>
          <p14:tracePt t="377144" x="5715000" y="1500188"/>
          <p14:tracePt t="377161" x="5715000" y="1482725"/>
          <p14:tracePt t="377177" x="5707063" y="1482725"/>
          <p14:tracePt t="377258" x="5697538" y="1482725"/>
          <p14:tracePt t="377266" x="5688013" y="1482725"/>
          <p14:tracePt t="377277" x="5680075" y="1482725"/>
          <p14:tracePt t="377294" x="5635625" y="1482725"/>
          <p14:tracePt t="377311" x="5581650" y="1500188"/>
          <p14:tracePt t="377327" x="5554663" y="1517650"/>
          <p14:tracePt t="377344" x="5545138" y="1527175"/>
          <p14:tracePt t="377361" x="5518150" y="1536700"/>
          <p14:tracePt t="377378" x="5492750" y="1544638"/>
          <p14:tracePt t="377394" x="5473700" y="1554163"/>
          <p14:tracePt t="377411" x="5465763" y="1571625"/>
          <p14:tracePt t="377428" x="5446713" y="1589088"/>
          <p14:tracePt t="377444" x="5446713" y="1598613"/>
          <p14:tracePt t="377461" x="5438775" y="1608138"/>
          <p14:tracePt t="377477" x="5429250" y="1625600"/>
          <p14:tracePt t="377494" x="5411788" y="1643063"/>
          <p14:tracePt t="377511" x="5402263" y="1670050"/>
          <p14:tracePt t="377527" x="5394325" y="1697038"/>
          <p14:tracePt t="377544" x="5367338" y="1714500"/>
          <p14:tracePt t="377561" x="5357813" y="1741488"/>
          <p14:tracePt t="377578" x="5330825" y="1758950"/>
          <p14:tracePt t="377594" x="5330825" y="1785938"/>
          <p14:tracePt t="377611" x="5330825" y="1795463"/>
          <p14:tracePt t="377644" x="5349875" y="1812925"/>
          <p14:tracePt t="377661" x="5367338" y="1812925"/>
          <p14:tracePt t="377677" x="5402263" y="1822450"/>
          <p14:tracePt t="377694" x="5446713" y="1822450"/>
          <p14:tracePt t="377711" x="5465763" y="1822450"/>
          <p14:tracePt t="377728" x="5492750" y="1822450"/>
          <p14:tracePt t="377744" x="5518150" y="1822450"/>
          <p14:tracePt t="377762" x="5545138" y="1812925"/>
          <p14:tracePt t="377779" x="5554663" y="1803400"/>
          <p14:tracePt t="377794" x="5581650" y="1795463"/>
          <p14:tracePt t="377811" x="5589588" y="1795463"/>
          <p14:tracePt t="377828" x="5599113" y="1785938"/>
          <p14:tracePt t="377845" x="5608638" y="1785938"/>
          <p14:tracePt t="377861" x="5616575" y="1785938"/>
          <p14:tracePt t="377877" x="5626100" y="1768475"/>
          <p14:tracePt t="377911" x="5653088" y="1768475"/>
          <p14:tracePt t="377927" x="5661025" y="1758950"/>
          <p14:tracePt t="377944" x="5680075" y="1758950"/>
          <p14:tracePt t="377963" x="5707063" y="1741488"/>
          <p14:tracePt t="377977" x="5724525" y="1731963"/>
          <p14:tracePt t="377994" x="5732463" y="1724025"/>
          <p14:tracePt t="378011" x="5741988" y="1714500"/>
          <p14:tracePt t="378027" x="5759450" y="1704975"/>
          <p14:tracePt t="378044" x="5768975" y="1687513"/>
          <p14:tracePt t="378061" x="5768975" y="1679575"/>
          <p14:tracePt t="378077" x="5778500" y="1670050"/>
          <p14:tracePt t="378094" x="5778500" y="1660525"/>
          <p14:tracePt t="378111" x="5778500" y="1652588"/>
          <p14:tracePt t="378127" x="5778500" y="1643063"/>
          <p14:tracePt t="378144" x="5768975" y="1633538"/>
          <p14:tracePt t="378162" x="5751513" y="1608138"/>
          <p14:tracePt t="378179" x="5732463" y="1608138"/>
          <p14:tracePt t="378194" x="5697538" y="1598613"/>
          <p14:tracePt t="378211" x="5680075" y="1589088"/>
          <p14:tracePt t="378228" x="5653088" y="1581150"/>
          <p14:tracePt t="378244" x="5635625" y="1581150"/>
          <p14:tracePt t="378261" x="5626100" y="1571625"/>
          <p14:tracePt t="378277" x="5616575" y="1571625"/>
          <p14:tracePt t="378294" x="5608638" y="1571625"/>
          <p14:tracePt t="378328" x="5589588" y="1571625"/>
          <p14:tracePt t="378344" x="5581650" y="1571625"/>
          <p14:tracePt t="378361" x="5572125" y="1571625"/>
          <p14:tracePt t="378523" x="5572125" y="1554163"/>
          <p14:tracePt t="378547" x="5572125" y="1544638"/>
          <p14:tracePt t="378594" x="5572125" y="1536700"/>
          <p14:tracePt t="378667" x="5572125" y="1527175"/>
          <p14:tracePt t="378922" x="5564188" y="1527175"/>
          <p14:tracePt t="378946" x="5554663" y="1527175"/>
          <p14:tracePt t="378963" x="5545138" y="1527175"/>
          <p14:tracePt t="378987" x="5537200" y="1527175"/>
          <p14:tracePt t="379011" x="5527675" y="1527175"/>
          <p14:tracePt t="379027" x="5510213" y="1527175"/>
          <p14:tracePt t="379035" x="5500688" y="1527175"/>
          <p14:tracePt t="379051" x="5492750" y="1527175"/>
          <p14:tracePt t="379061" x="5492750" y="1517650"/>
          <p14:tracePt t="379077" x="5483225" y="1517650"/>
          <p14:tracePt t="379094" x="5473700" y="1517650"/>
          <p14:tracePt t="379111" x="5465763" y="1509713"/>
          <p14:tracePt t="379127" x="5456238" y="1500188"/>
          <p14:tracePt t="379144" x="5438775" y="1500188"/>
          <p14:tracePt t="379163" x="5429250" y="1490663"/>
          <p14:tracePt t="379259" x="5421313" y="1490663"/>
          <p14:tracePt t="379290" x="5411788" y="1500188"/>
          <p14:tracePt t="379299" x="5411788" y="1509713"/>
          <p14:tracePt t="379314" x="5411788" y="1517650"/>
          <p14:tracePt t="379328" x="5411788" y="1527175"/>
          <p14:tracePt t="379345" x="5402263" y="1544638"/>
          <p14:tracePt t="379360" x="5402263" y="1571625"/>
          <p14:tracePt t="379377" x="5402263" y="1598613"/>
          <p14:tracePt t="379394" x="5402263" y="1643063"/>
          <p14:tracePt t="379412" x="5402263" y="1679575"/>
          <p14:tracePt t="379428" x="5402263" y="1687513"/>
          <p14:tracePt t="379444" x="5402263" y="1697038"/>
          <p14:tracePt t="379482" x="5402263" y="1704975"/>
          <p14:tracePt t="379947" x="5394325" y="1704975"/>
          <p14:tracePt t="379955" x="5394325" y="1714500"/>
          <p14:tracePt t="379963" x="5394325" y="1724025"/>
          <p14:tracePt t="379979" x="5402263" y="1731963"/>
          <p14:tracePt t="379995" x="5411788" y="1751013"/>
          <p14:tracePt t="380091" x="5411788" y="1741488"/>
          <p14:tracePt t="380107" x="5411788" y="1731963"/>
          <p14:tracePt t="380115" x="5411788" y="1724025"/>
          <p14:tracePt t="380147" x="5411788" y="1714500"/>
          <p14:tracePt t="380163" x="5421313" y="1714500"/>
          <p14:tracePt t="381115" x="5421313" y="1704975"/>
          <p14:tracePt t="381123" x="5421313" y="1697038"/>
          <p14:tracePt t="381131" x="5421313" y="1687513"/>
          <p14:tracePt t="381144" x="5421313" y="1670050"/>
          <p14:tracePt t="381161" x="5421313" y="1652588"/>
          <p14:tracePt t="381179" x="5429250" y="1608138"/>
          <p14:tracePt t="381195" x="5429250" y="1589088"/>
          <p14:tracePt t="381212" x="5429250" y="1571625"/>
          <p14:tracePt t="381228" x="5429250" y="1562100"/>
          <p14:tracePt t="381244" x="5429250" y="1554163"/>
          <p14:tracePt t="381419" x="5421313" y="1554163"/>
          <p14:tracePt t="381427" x="5421313" y="1562100"/>
          <p14:tracePt t="381435" x="5421313" y="1571625"/>
          <p14:tracePt t="381445" x="5421313" y="1581150"/>
          <p14:tracePt t="381461" x="5421313" y="1625600"/>
          <p14:tracePt t="381478" x="5421313" y="1633538"/>
          <p14:tracePt t="381494" x="5421313" y="1643063"/>
          <p14:tracePt t="381511" x="5421313" y="1660525"/>
          <p14:tracePt t="381528" x="5421313" y="1670050"/>
          <p14:tracePt t="381545" x="5421313" y="1679575"/>
          <p14:tracePt t="381562" x="5429250" y="1687513"/>
          <p14:tracePt t="381771" x="5446713" y="1697038"/>
          <p14:tracePt t="381795" x="5456238" y="1704975"/>
          <p14:tracePt t="381867" x="5473700" y="1724025"/>
          <p14:tracePt t="381898" x="5483225" y="1724025"/>
          <p14:tracePt t="381915" x="5492750" y="1724025"/>
          <p14:tracePt t="381923" x="5510213" y="1724025"/>
          <p14:tracePt t="381931" x="5518150" y="1724025"/>
          <p14:tracePt t="381944" x="5527675" y="1724025"/>
          <p14:tracePt t="381961" x="5537200" y="1724025"/>
          <p14:tracePt t="381978" x="5545138" y="1724025"/>
          <p14:tracePt t="382083" x="5554663" y="1724025"/>
          <p14:tracePt t="382092" x="5564188" y="1724025"/>
          <p14:tracePt t="382099" x="5581650" y="1724025"/>
          <p14:tracePt t="382123" x="5589588" y="1724025"/>
          <p14:tracePt t="382139" x="5599113" y="1724025"/>
          <p14:tracePt t="382155" x="5608638" y="1724025"/>
          <p14:tracePt t="382164" x="5616575" y="1724025"/>
          <p14:tracePt t="382195" x="5626100" y="1724025"/>
          <p14:tracePt t="382219" x="5635625" y="1724025"/>
          <p14:tracePt t="382227" x="5635625" y="1714500"/>
          <p14:tracePt t="382243" x="5653088" y="1714500"/>
          <p14:tracePt t="382299" x="5661025" y="1714500"/>
          <p14:tracePt t="382307" x="5661025" y="1704975"/>
          <p14:tracePt t="382323" x="5670550" y="1704975"/>
          <p14:tracePt t="382395" x="5680075" y="1704975"/>
          <p14:tracePt t="382636" x="5680075" y="1697038"/>
          <p14:tracePt t="383107" x="5688013" y="1697038"/>
          <p14:tracePt t="383132" x="5688013" y="1687513"/>
          <p14:tracePt t="437261" x="5661025" y="1687513"/>
          <p14:tracePt t="437269" x="5653088" y="1714500"/>
          <p14:tracePt t="437277" x="5626100" y="1724025"/>
          <p14:tracePt t="437286" x="5599113" y="1741488"/>
          <p14:tracePt t="437301" x="5589588" y="1741488"/>
          <p14:tracePt t="437325" x="5599113" y="1724025"/>
          <p14:tracePt t="437335" x="5599113" y="1704975"/>
          <p14:tracePt t="437352" x="5599113" y="1581150"/>
          <p14:tracePt t="437368" x="5564188" y="1419225"/>
          <p14:tracePt t="437384" x="5473700" y="1322388"/>
          <p14:tracePt t="437401" x="5394325" y="1231900"/>
          <p14:tracePt t="437418" x="5241925" y="1133475"/>
          <p14:tracePt t="437421" x="5126038" y="1054100"/>
          <p14:tracePt t="437435" x="5045075" y="1017588"/>
          <p14:tracePt t="437451" x="4830763" y="911225"/>
          <p14:tracePt t="437469" x="4500563" y="750888"/>
          <p14:tracePt t="437485" x="4348163" y="687388"/>
          <p14:tracePt t="437501" x="4214813" y="625475"/>
          <p14:tracePt t="437518" x="4062413" y="581025"/>
          <p14:tracePt t="437534" x="3786188" y="527050"/>
          <p14:tracePt t="437551" x="3643313" y="509588"/>
          <p14:tracePt t="437568" x="3500438" y="509588"/>
          <p14:tracePt t="437584" x="3367088" y="509588"/>
          <p14:tracePt t="437601" x="3259138" y="509588"/>
          <p14:tracePt t="437618" x="3160713" y="509588"/>
          <p14:tracePt t="437634" x="3054350" y="509588"/>
          <p14:tracePt t="437651" x="2928938" y="509588"/>
          <p14:tracePt t="437670" x="2687638" y="544513"/>
          <p14:tracePt t="437686" x="2500313" y="571500"/>
          <p14:tracePt t="437701" x="2295525" y="608013"/>
          <p14:tracePt t="437718" x="2054225" y="642938"/>
          <p14:tracePt t="437736" x="1731963" y="723900"/>
          <p14:tracePt t="437751" x="1571625" y="785813"/>
          <p14:tracePt t="437768" x="1455738" y="830263"/>
          <p14:tracePt t="437784" x="1339850" y="884238"/>
          <p14:tracePt t="437801" x="1231900" y="982663"/>
          <p14:tracePt t="437818" x="1133475" y="1054100"/>
          <p14:tracePt t="437834" x="1054100" y="1116013"/>
          <p14:tracePt t="437851" x="1009650" y="1204913"/>
          <p14:tracePt t="437869" x="928688" y="1322388"/>
          <p14:tracePt t="437885" x="901700" y="1393825"/>
          <p14:tracePt t="437902" x="874713" y="1438275"/>
          <p14:tracePt t="437918" x="847725" y="1581150"/>
          <p14:tracePt t="437935" x="830263" y="1731963"/>
          <p14:tracePt t="437951" x="822325" y="1849438"/>
          <p14:tracePt t="437969" x="803275" y="1955800"/>
          <p14:tracePt t="437984" x="795338" y="2054225"/>
          <p14:tracePt t="438001" x="776288" y="2152650"/>
          <p14:tracePt t="438018" x="768350" y="2241550"/>
          <p14:tracePt t="438035" x="731838" y="2357438"/>
          <p14:tracePt t="438051" x="704850" y="2527300"/>
          <p14:tracePt t="438069" x="669925" y="2660650"/>
          <p14:tracePt t="438085" x="652463" y="2741613"/>
          <p14:tracePt t="438101" x="625475" y="2795588"/>
          <p14:tracePt t="438118" x="598488" y="2867025"/>
          <p14:tracePt t="438135" x="598488" y="2938463"/>
          <p14:tracePt t="438151" x="588963" y="3017838"/>
          <p14:tracePt t="438168" x="581025" y="3116263"/>
          <p14:tracePt t="438185" x="561975" y="3197225"/>
          <p14:tracePt t="438201" x="544513" y="3268663"/>
          <p14:tracePt t="438218" x="536575" y="3349625"/>
          <p14:tracePt t="438235" x="536575" y="3411538"/>
          <p14:tracePt t="438251" x="544513" y="3536950"/>
          <p14:tracePt t="438269" x="561975" y="3635375"/>
          <p14:tracePt t="438285" x="581025" y="3724275"/>
          <p14:tracePt t="438302" x="608013" y="3822700"/>
          <p14:tracePt t="438318" x="615950" y="3884613"/>
          <p14:tracePt t="438335" x="625475" y="3911600"/>
          <p14:tracePt t="438352" x="652463" y="3992563"/>
          <p14:tracePt t="438368" x="679450" y="4064000"/>
          <p14:tracePt t="438385" x="714375" y="4143375"/>
          <p14:tracePt t="438401" x="741363" y="4224338"/>
          <p14:tracePt t="438418" x="785813" y="4322763"/>
          <p14:tracePt t="438421" x="812800" y="4367213"/>
          <p14:tracePt t="438435" x="822325" y="4421188"/>
          <p14:tracePt t="438451" x="866775" y="4483100"/>
          <p14:tracePt t="438470" x="893763" y="4527550"/>
          <p14:tracePt t="438486" x="911225" y="4564063"/>
          <p14:tracePt t="438501" x="928688" y="4625975"/>
          <p14:tracePt t="438518" x="955675" y="4679950"/>
          <p14:tracePt t="438535" x="990600" y="4759325"/>
          <p14:tracePt t="438551" x="1017588" y="4805363"/>
          <p14:tracePt t="438568" x="1036638" y="4830763"/>
          <p14:tracePt t="438585" x="1062038" y="4867275"/>
          <p14:tracePt t="438601" x="1098550" y="4894263"/>
          <p14:tracePt t="438618" x="1125538" y="4921250"/>
          <p14:tracePt t="438635" x="1179513" y="4956175"/>
          <p14:tracePt t="438651" x="1223963" y="4992688"/>
          <p14:tracePt t="438670" x="1295400" y="5037138"/>
          <p14:tracePt t="438686" x="1393825" y="5099050"/>
          <p14:tracePt t="438701" x="1473200" y="5135563"/>
          <p14:tracePt t="438718" x="1616075" y="5197475"/>
          <p14:tracePt t="438735" x="1731963" y="5241925"/>
          <p14:tracePt t="438751" x="1822450" y="5278438"/>
          <p14:tracePt t="438768" x="1911350" y="5278438"/>
          <p14:tracePt t="438785" x="1990725" y="5295900"/>
          <p14:tracePt t="438801" x="2081213" y="5322888"/>
          <p14:tracePt t="438818" x="2224088" y="5340350"/>
          <p14:tracePt t="438835" x="2322513" y="5367338"/>
          <p14:tracePt t="438852" x="2419350" y="5376863"/>
          <p14:tracePt t="438870" x="2517775" y="5376863"/>
          <p14:tracePt t="438885" x="2616200" y="5394325"/>
          <p14:tracePt t="438902" x="2732088" y="5421313"/>
          <p14:tracePt t="438918" x="2884488" y="5448300"/>
          <p14:tracePt t="438935" x="3009900" y="5473700"/>
          <p14:tracePt t="438951" x="3133725" y="5510213"/>
          <p14:tracePt t="438968" x="3251200" y="5546725"/>
          <p14:tracePt t="438985" x="3340100" y="5554663"/>
          <p14:tracePt t="439001" x="3455988" y="5581650"/>
          <p14:tracePt t="439018" x="3527425" y="5581650"/>
          <p14:tracePt t="439035" x="3608388" y="5599113"/>
          <p14:tracePt t="439051" x="3705225" y="5626100"/>
          <p14:tracePt t="439070" x="3759200" y="5608638"/>
          <p14:tracePt t="439086" x="3813175" y="5608638"/>
          <p14:tracePt t="439102" x="3848100" y="5608638"/>
          <p14:tracePt t="439118" x="3867150" y="5608638"/>
          <p14:tracePt t="439135" x="3875088" y="5608638"/>
          <p14:tracePt t="439151" x="3884613" y="5608638"/>
          <p14:tracePt t="439168" x="3902075" y="5599113"/>
          <p14:tracePt t="462538" x="3919538" y="5599113"/>
          <p14:tracePt t="462545" x="4000500" y="5581650"/>
          <p14:tracePt t="462554" x="4017963" y="5581650"/>
          <p14:tracePt t="462571" x="3938588" y="5581650"/>
          <p14:tracePt t="462722" x="3946525" y="5581650"/>
          <p14:tracePt t="462730" x="3990975" y="5581650"/>
          <p14:tracePt t="462738" x="4017963" y="5581650"/>
          <p14:tracePt t="462754" x="4044950" y="5564188"/>
          <p14:tracePt t="462771" x="4054475" y="5546725"/>
          <p14:tracePt t="462789" x="4054475" y="5519738"/>
          <p14:tracePt t="462805" x="4000500" y="5421313"/>
          <p14:tracePt t="462821" x="3956050" y="5251450"/>
          <p14:tracePt t="462838" x="3938588" y="4894263"/>
          <p14:tracePt t="462854" x="3938588" y="4483100"/>
          <p14:tracePt t="462871" x="4000500" y="4135438"/>
          <p14:tracePt t="462888" x="4241800" y="3741738"/>
          <p14:tracePt t="462904" x="4419600" y="3544888"/>
          <p14:tracePt t="462922" x="4670425" y="3259138"/>
          <p14:tracePt t="462938" x="4830763" y="3017838"/>
          <p14:tracePt t="462954" x="4983163" y="2741613"/>
          <p14:tracePt t="462971" x="5054600" y="2554288"/>
          <p14:tracePt t="462988" x="5089525" y="2438400"/>
          <p14:tracePt t="463004" x="5116513" y="2330450"/>
          <p14:tracePt t="463021" x="5135563" y="2232025"/>
          <p14:tracePt t="463038" x="5153025" y="2125663"/>
          <p14:tracePt t="463054" x="5180013" y="2009775"/>
          <p14:tracePt t="463071" x="5187950" y="1901825"/>
          <p14:tracePt t="463088" x="5207000" y="1803400"/>
          <p14:tracePt t="463106" x="5207000" y="1776413"/>
          <p14:tracePt t="463122" x="5207000" y="1758950"/>
          <p14:tracePt t="463138" x="5207000" y="1724025"/>
          <p14:tracePt t="463154" x="5214938" y="1704975"/>
          <p14:tracePt t="463171" x="5214938" y="1697038"/>
          <p14:tracePt t="463188" x="5224463" y="1697038"/>
          <p14:tracePt t="463234" x="5224463" y="1687513"/>
          <p14:tracePt t="463242" x="5224463" y="1670050"/>
          <p14:tracePt t="463254" x="5232400" y="1670050"/>
          <p14:tracePt t="463271" x="5259388" y="1643063"/>
          <p14:tracePt t="463288" x="5295900" y="1608138"/>
          <p14:tracePt t="463304" x="5313363" y="1571625"/>
          <p14:tracePt t="463322" x="5340350" y="1517650"/>
          <p14:tracePt t="463338" x="5349875" y="1490663"/>
          <p14:tracePt t="463370" x="5357813" y="1490663"/>
          <p14:tracePt t="463393" x="5367338" y="1490663"/>
          <p14:tracePt t="463410" x="5367338" y="1500188"/>
          <p14:tracePt t="463421" x="5375275" y="1509713"/>
          <p14:tracePt t="463438" x="5375275" y="1536700"/>
          <p14:tracePt t="463455" x="5394325" y="1589088"/>
          <p14:tracePt t="463471" x="5394325" y="1643063"/>
          <p14:tracePt t="463488" x="5384800" y="1679575"/>
          <p14:tracePt t="463504" x="5375275" y="1724025"/>
          <p14:tracePt t="463522" x="5367338" y="1758950"/>
          <p14:tracePt t="463586" x="5375275" y="1758950"/>
          <p14:tracePt t="463594" x="5384800" y="1758950"/>
          <p14:tracePt t="463604" x="5384800" y="1751013"/>
          <p14:tracePt t="463621" x="5411788" y="1731963"/>
          <p14:tracePt t="463638" x="5438775" y="1724025"/>
          <p14:tracePt t="463654" x="5446713" y="1724025"/>
          <p14:tracePt t="465186" x="5446713" y="1714500"/>
          <p14:tracePt t="468763" x="5473700" y="1704975"/>
          <p14:tracePt t="468771" x="5500688" y="1697038"/>
          <p14:tracePt t="468779" x="5518150" y="1697038"/>
          <p14:tracePt t="468788" x="5527675" y="1697038"/>
          <p14:tracePt t="468805" x="5527675" y="1679575"/>
          <p14:tracePt t="468822" x="5500688" y="1633538"/>
          <p14:tracePt t="468839" x="5421313" y="1544638"/>
          <p14:tracePt t="468855" x="5295900" y="1428750"/>
          <p14:tracePt t="468872" x="5153025" y="1268413"/>
          <p14:tracePt t="468888" x="4867275" y="1054100"/>
          <p14:tracePt t="468906" x="4554538" y="893763"/>
          <p14:tracePt t="468923" x="4295775" y="785813"/>
          <p14:tracePt t="468939" x="4000500" y="714375"/>
          <p14:tracePt t="468955" x="3616325" y="652463"/>
          <p14:tracePt t="468972" x="3438525" y="625475"/>
          <p14:tracePt t="468988" x="3286125" y="625475"/>
          <p14:tracePt t="469005" x="3143250" y="625475"/>
          <p14:tracePt t="469022" x="2973388" y="625475"/>
          <p14:tracePt t="469038" x="2759075" y="625475"/>
          <p14:tracePt t="469055" x="2536825" y="669925"/>
          <p14:tracePt t="469072" x="2357438" y="723900"/>
          <p14:tracePt t="469088" x="2160588" y="812800"/>
          <p14:tracePt t="469105" x="2044700" y="901700"/>
          <p14:tracePt t="469123" x="1884363" y="1017588"/>
          <p14:tracePt t="469139" x="1633538" y="1285875"/>
          <p14:tracePt t="469155" x="1517650" y="1438275"/>
          <p14:tracePt t="469172" x="1465263" y="1544638"/>
          <p14:tracePt t="469188" x="1419225" y="1652588"/>
          <p14:tracePt t="469205" x="1411288" y="1741488"/>
          <p14:tracePt t="469222" x="1393825" y="1901825"/>
          <p14:tracePt t="469238" x="1357313" y="2027238"/>
          <p14:tracePt t="469255" x="1330325" y="2108200"/>
          <p14:tracePt t="469272" x="1322388" y="2152650"/>
          <p14:tracePt t="469803" x="1322388" y="2160588"/>
          <p14:tracePt t="469811" x="1322388" y="2170113"/>
          <p14:tracePt t="469822" x="1322388" y="2179638"/>
          <p14:tracePt t="469838" x="1322388" y="2214563"/>
          <p14:tracePt t="469856" x="1339850" y="2303463"/>
          <p14:tracePt t="469872" x="1339850" y="2411413"/>
          <p14:tracePt t="469888" x="1339850" y="2544763"/>
          <p14:tracePt t="469905" x="1285875" y="2643188"/>
          <p14:tracePt t="469924" x="1196975" y="2867025"/>
          <p14:tracePt t="469939" x="1152525" y="3000375"/>
          <p14:tracePt t="469955" x="1089025" y="3160713"/>
          <p14:tracePt t="469972" x="1044575" y="3313113"/>
          <p14:tracePt t="469988" x="1009650" y="3465513"/>
          <p14:tracePt t="470005" x="1009650" y="3616325"/>
          <p14:tracePt t="470022" x="990600" y="3706813"/>
          <p14:tracePt t="470038" x="990600" y="3830638"/>
          <p14:tracePt t="470055" x="990600" y="3911600"/>
          <p14:tracePt t="470072" x="1000125" y="3973513"/>
          <p14:tracePt t="470088" x="1054100" y="4071938"/>
          <p14:tracePt t="470105" x="1160463" y="4187825"/>
          <p14:tracePt t="470123" x="1303338" y="4340225"/>
          <p14:tracePt t="470139" x="1357313" y="4394200"/>
          <p14:tracePt t="470155" x="1384300" y="4438650"/>
          <p14:tracePt t="470172" x="1419225" y="4492625"/>
          <p14:tracePt t="470188" x="1465263" y="4537075"/>
          <p14:tracePt t="470205" x="1527175" y="4598988"/>
          <p14:tracePt t="470222" x="1608138" y="4652963"/>
          <p14:tracePt t="470238" x="1704975" y="4724400"/>
          <p14:tracePt t="470255" x="1751013" y="4759325"/>
          <p14:tracePt t="470272" x="1822450" y="4805363"/>
          <p14:tracePt t="470289" x="1938338" y="4867275"/>
          <p14:tracePt t="470305" x="2081213" y="4948238"/>
          <p14:tracePt t="470322" x="2276475" y="4983163"/>
          <p14:tracePt t="470338" x="2419350" y="4956175"/>
          <p14:tracePt t="470355" x="2571750" y="5019675"/>
          <p14:tracePt t="470371" x="2670175" y="5045075"/>
          <p14:tracePt t="470388" x="2741613" y="5064125"/>
          <p14:tracePt t="470405" x="2813050" y="5108575"/>
          <p14:tracePt t="470422" x="2946400" y="5162550"/>
          <p14:tracePt t="470439" x="2982913" y="5187950"/>
          <p14:tracePt t="470455" x="3000375" y="519747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paths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13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93591"/>
      </p:ext>
    </p:extLst>
  </p:cSld>
  <p:clrMapOvr>
    <a:masterClrMapping/>
  </p:clrMapOvr>
  <p:transition advTm="353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critical path of scheme?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Critical path is the slowest </a:t>
            </a:r>
            <a:r>
              <a:rPr lang="en-US" dirty="0"/>
              <a:t>logic path in the </a:t>
            </a:r>
            <a:r>
              <a:rPr lang="en-US" dirty="0" smtClean="0"/>
              <a:t>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Reliable</a:t>
            </a:r>
            <a:r>
              <a:rPr lang="en-US" dirty="0" smtClean="0"/>
              <a:t> result of whole logic path can not be ready until critical path is passed by signal</a:t>
            </a:r>
            <a:endParaRPr lang="ru-RU" dirty="0"/>
          </a:p>
        </p:txBody>
      </p:sp>
      <p:grpSp>
        <p:nvGrpSpPr>
          <p:cNvPr id="4" name="Group 7"/>
          <p:cNvGrpSpPr/>
          <p:nvPr/>
        </p:nvGrpSpPr>
        <p:grpSpPr>
          <a:xfrm>
            <a:off x="2892265" y="4127313"/>
            <a:ext cx="424236" cy="406400"/>
            <a:chOff x="1607464" y="2009795"/>
            <a:chExt cx="720577" cy="690282"/>
          </a:xfrm>
        </p:grpSpPr>
        <p:sp>
          <p:nvSpPr>
            <p:cNvPr id="5" name="Isosceles Triangle 8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" name="Oval 9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7" name="Flowchart: Delay 10"/>
          <p:cNvSpPr/>
          <p:nvPr/>
        </p:nvSpPr>
        <p:spPr bwMode="auto">
          <a:xfrm>
            <a:off x="3670859" y="4131123"/>
            <a:ext cx="663742" cy="8128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Flowchart: Delay 18"/>
          <p:cNvSpPr/>
          <p:nvPr/>
        </p:nvSpPr>
        <p:spPr bwMode="auto">
          <a:xfrm flipH="1">
            <a:off x="4923119" y="3512855"/>
            <a:ext cx="632999" cy="82045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  <a:gd name="connsiteX0" fmla="*/ 6067 w 10039"/>
              <a:gd name="connsiteY0" fmla="*/ 0 h 10000"/>
              <a:gd name="connsiteX1" fmla="*/ 10000 w 10039"/>
              <a:gd name="connsiteY1" fmla="*/ 0 h 10000"/>
              <a:gd name="connsiteX2" fmla="*/ 8034 w 10039"/>
              <a:gd name="connsiteY2" fmla="*/ 1970 h 10000"/>
              <a:gd name="connsiteX3" fmla="*/ 7244 w 10039"/>
              <a:gd name="connsiteY3" fmla="*/ 4953 h 10000"/>
              <a:gd name="connsiteX4" fmla="*/ 10000 w 10039"/>
              <a:gd name="connsiteY4" fmla="*/ 9906 h 10000"/>
              <a:gd name="connsiteX5" fmla="*/ 6337 w 10039"/>
              <a:gd name="connsiteY5" fmla="*/ 10000 h 10000"/>
              <a:gd name="connsiteX6" fmla="*/ 1 w 10039"/>
              <a:gd name="connsiteY6" fmla="*/ 4953 h 10000"/>
              <a:gd name="connsiteX7" fmla="*/ 6067 w 10039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64"/>
              <a:gd name="connsiteY0" fmla="*/ 0 h 10000"/>
              <a:gd name="connsiteX1" fmla="*/ 10000 w 10064"/>
              <a:gd name="connsiteY1" fmla="*/ 0 h 10000"/>
              <a:gd name="connsiteX2" fmla="*/ 7914 w 10064"/>
              <a:gd name="connsiteY2" fmla="*/ 2179 h 10000"/>
              <a:gd name="connsiteX3" fmla="*/ 7244 w 10064"/>
              <a:gd name="connsiteY3" fmla="*/ 4953 h 10000"/>
              <a:gd name="connsiteX4" fmla="*/ 8566 w 10064"/>
              <a:gd name="connsiteY4" fmla="*/ 8000 h 10000"/>
              <a:gd name="connsiteX5" fmla="*/ 10000 w 10064"/>
              <a:gd name="connsiteY5" fmla="*/ 9906 h 10000"/>
              <a:gd name="connsiteX6" fmla="*/ 6337 w 10064"/>
              <a:gd name="connsiteY6" fmla="*/ 10000 h 10000"/>
              <a:gd name="connsiteX7" fmla="*/ 1 w 10064"/>
              <a:gd name="connsiteY7" fmla="*/ 4953 h 10000"/>
              <a:gd name="connsiteX8" fmla="*/ 6067 w 10064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6067" y="0"/>
                </a:moveTo>
                <a:lnTo>
                  <a:pt x="10000" y="0"/>
                </a:lnTo>
                <a:cubicBezTo>
                  <a:pt x="9586" y="448"/>
                  <a:pt x="8389" y="1731"/>
                  <a:pt x="8125" y="2063"/>
                </a:cubicBezTo>
                <a:cubicBezTo>
                  <a:pt x="7877" y="2448"/>
                  <a:pt x="7141" y="3848"/>
                  <a:pt x="7214" y="4837"/>
                </a:cubicBezTo>
                <a:cubicBezTo>
                  <a:pt x="7287" y="5826"/>
                  <a:pt x="8348" y="7639"/>
                  <a:pt x="8566" y="8000"/>
                </a:cubicBezTo>
                <a:cubicBezTo>
                  <a:pt x="8754" y="8315"/>
                  <a:pt x="9710" y="9480"/>
                  <a:pt x="10000" y="9906"/>
                </a:cubicBezTo>
                <a:lnTo>
                  <a:pt x="6337" y="10000"/>
                </a:lnTo>
                <a:cubicBezTo>
                  <a:pt x="2638" y="10046"/>
                  <a:pt x="46" y="6620"/>
                  <a:pt x="1" y="4953"/>
                </a:cubicBezTo>
                <a:cubicBezTo>
                  <a:pt x="-44" y="3286"/>
                  <a:pt x="1797" y="0"/>
                  <a:pt x="6067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9" name="Elbow Connector 18"/>
          <p:cNvCxnSpPr>
            <a:stCxn id="6" idx="6"/>
            <a:endCxn id="7" idx="6"/>
          </p:cNvCxnSpPr>
          <p:nvPr/>
        </p:nvCxnSpPr>
        <p:spPr bwMode="auto">
          <a:xfrm>
            <a:off x="3316501" y="4330513"/>
            <a:ext cx="358167" cy="5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0" name="Elbow Connector 22"/>
          <p:cNvCxnSpPr>
            <a:stCxn id="7" idx="2"/>
            <a:endCxn id="8" idx="4"/>
          </p:cNvCxnSpPr>
          <p:nvPr/>
        </p:nvCxnSpPr>
        <p:spPr bwMode="auto">
          <a:xfrm flipV="1">
            <a:off x="4334601" y="4169217"/>
            <a:ext cx="679290" cy="368306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2" name="Elbow Connector 25"/>
          <p:cNvCxnSpPr>
            <a:stCxn id="8" idx="2"/>
          </p:cNvCxnSpPr>
          <p:nvPr/>
        </p:nvCxnSpPr>
        <p:spPr bwMode="auto">
          <a:xfrm flipH="1" flipV="1">
            <a:off x="2532931" y="3679794"/>
            <a:ext cx="2508875" cy="232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4" name="Straight Connector 29"/>
          <p:cNvCxnSpPr>
            <a:stCxn id="5" idx="3"/>
          </p:cNvCxnSpPr>
          <p:nvPr/>
        </p:nvCxnSpPr>
        <p:spPr bwMode="auto">
          <a:xfrm flipH="1">
            <a:off x="2529725" y="4330513"/>
            <a:ext cx="362541" cy="344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6" name="Straight Connector 33"/>
          <p:cNvCxnSpPr>
            <a:stCxn id="7" idx="5"/>
          </p:cNvCxnSpPr>
          <p:nvPr/>
        </p:nvCxnSpPr>
        <p:spPr bwMode="auto">
          <a:xfrm flipH="1" flipV="1">
            <a:off x="2515297" y="4782270"/>
            <a:ext cx="1155562" cy="22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7" name="Straight Connector 36"/>
          <p:cNvCxnSpPr>
            <a:stCxn id="8" idx="7"/>
          </p:cNvCxnSpPr>
          <p:nvPr/>
        </p:nvCxnSpPr>
        <p:spPr bwMode="auto">
          <a:xfrm>
            <a:off x="5556055" y="3919225"/>
            <a:ext cx="339180" cy="385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19" name="Овал 18"/>
          <p:cNvSpPr/>
          <p:nvPr/>
        </p:nvSpPr>
        <p:spPr bwMode="auto">
          <a:xfrm>
            <a:off x="2008786" y="3512855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" name="Овал 19"/>
          <p:cNvSpPr/>
          <p:nvPr/>
        </p:nvSpPr>
        <p:spPr bwMode="auto">
          <a:xfrm>
            <a:off x="2008786" y="4169217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Овал 20"/>
          <p:cNvSpPr/>
          <p:nvPr/>
        </p:nvSpPr>
        <p:spPr bwMode="auto">
          <a:xfrm>
            <a:off x="2008786" y="4632923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" name="Овал 21"/>
          <p:cNvSpPr/>
          <p:nvPr/>
        </p:nvSpPr>
        <p:spPr bwMode="auto">
          <a:xfrm>
            <a:off x="4170594" y="4370097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Овал 22"/>
          <p:cNvSpPr/>
          <p:nvPr/>
        </p:nvSpPr>
        <p:spPr bwMode="auto">
          <a:xfrm>
            <a:off x="5351449" y="3763725"/>
            <a:ext cx="328013" cy="31100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830526"/>
      </p:ext>
    </p:extLst>
  </p:cSld>
  <p:clrMapOvr>
    <a:masterClrMapping/>
  </p:clrMapOvr>
  <p:transition advTm="1339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588E-6 L 0.31632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6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2637E-6 L 0.07691 -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6595E-6 L 0.16563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91 -0.00023 L 0.16285 -0.0004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27944E-6 L 0.07482 -0.0527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26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588E-6 L 0.31632 -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  <p:extLst>
    <p:ext uri="{3A86A75C-4F4B-4683-9AE1-C65F6400EC91}">
      <p14:laserTraceLst xmlns:p14="http://schemas.microsoft.com/office/powerpoint/2010/main">
        <p14:tracePtLst>
          <p14:tracePt t="3118" x="3000375" y="5207000"/>
          <p14:tracePt t="3126" x="3036888" y="5214938"/>
          <p14:tracePt t="3134" x="3062288" y="5214938"/>
          <p14:tracePt t="3150" x="3081338" y="5214938"/>
          <p14:tracePt t="3166" x="3143250" y="5241925"/>
          <p14:tracePt t="3182" x="3214688" y="5251450"/>
          <p14:tracePt t="3199" x="3367088" y="5268913"/>
          <p14:tracePt t="3216" x="3490913" y="5286375"/>
          <p14:tracePt t="3232" x="3608388" y="5313363"/>
          <p14:tracePt t="3249" x="3867150" y="5367338"/>
          <p14:tracePt t="3266" x="4089400" y="5402263"/>
          <p14:tracePt t="3282" x="4322763" y="5492750"/>
          <p14:tracePt t="3298" x="4589463" y="5564188"/>
          <p14:tracePt t="3316" x="4795838" y="5599113"/>
          <p14:tracePt t="3334" x="5072063" y="5618163"/>
          <p14:tracePt t="3350" x="5160963" y="5608638"/>
          <p14:tracePt t="3366" x="5224463" y="5572125"/>
          <p14:tracePt t="3382" x="5313363" y="5510213"/>
          <p14:tracePt t="3399" x="5394325" y="5438775"/>
          <p14:tracePt t="3416" x="5465763" y="5384800"/>
          <p14:tracePt t="3432" x="5545138" y="5330825"/>
          <p14:tracePt t="3449" x="5616575" y="5233988"/>
          <p14:tracePt t="3466" x="5643563" y="5170488"/>
          <p14:tracePt t="3482" x="5670550" y="5126038"/>
          <p14:tracePt t="3499" x="5688013" y="5045075"/>
          <p14:tracePt t="3516" x="5732463" y="4965700"/>
          <p14:tracePt t="3534" x="5778500" y="4778375"/>
          <p14:tracePt t="3550" x="5786438" y="4643438"/>
          <p14:tracePt t="3566" x="5786438" y="4519613"/>
          <p14:tracePt t="3582" x="5803900" y="4376738"/>
          <p14:tracePt t="3599" x="5830888" y="4278313"/>
          <p14:tracePt t="3616" x="5830888" y="4187825"/>
          <p14:tracePt t="3632" x="5849938" y="4081463"/>
          <p14:tracePt t="3649" x="5840413" y="4000500"/>
          <p14:tracePt t="3666" x="5830888" y="3938588"/>
          <p14:tracePt t="3683" x="5795963" y="3876675"/>
          <p14:tracePt t="3699" x="5741988" y="3778250"/>
          <p14:tracePt t="3703" x="5707063" y="3697288"/>
          <p14:tracePt t="3716" x="5680075" y="3679825"/>
          <p14:tracePt t="3733" x="5527675" y="3473450"/>
          <p14:tracePt t="3750" x="5473700" y="3438525"/>
          <p14:tracePt t="3766" x="5322888" y="3313113"/>
          <p14:tracePt t="3782" x="5197475" y="3214688"/>
          <p14:tracePt t="3799" x="5018088" y="3116263"/>
          <p14:tracePt t="3816" x="5027613" y="3125788"/>
          <p14:tracePt t="3832" x="4714875" y="2982913"/>
          <p14:tracePt t="3849" x="4545013" y="2911475"/>
          <p14:tracePt t="3866" x="4394200" y="2849563"/>
          <p14:tracePt t="3882" x="4232275" y="2795588"/>
          <p14:tracePt t="3899" x="4071938" y="2768600"/>
          <p14:tracePt t="3916" x="3983038" y="2803525"/>
          <p14:tracePt t="3934" x="3670300" y="2759075"/>
          <p14:tracePt t="3950" x="3490913" y="2732088"/>
          <p14:tracePt t="3966" x="3375025" y="2714625"/>
          <p14:tracePt t="3983" x="3259138" y="2714625"/>
          <p14:tracePt t="3999" x="3160713" y="2741613"/>
          <p14:tracePt t="4016" x="2982913" y="2803525"/>
          <p14:tracePt t="4033" x="2857500" y="2830513"/>
          <p14:tracePt t="4049" x="2724150" y="2874963"/>
          <p14:tracePt t="4066" x="2625725" y="2911475"/>
          <p14:tracePt t="4082" x="2544763" y="2938463"/>
          <p14:tracePt t="4099" x="2473325" y="2973388"/>
          <p14:tracePt t="4116" x="2419350" y="3009900"/>
          <p14:tracePt t="4133" x="2295525" y="3125788"/>
          <p14:tracePt t="4150" x="2205038" y="3197225"/>
          <p14:tracePt t="4166" x="2116138" y="3303588"/>
          <p14:tracePt t="4183" x="2044700" y="3394075"/>
          <p14:tracePt t="4199" x="1990725" y="3421063"/>
          <p14:tracePt t="4216" x="1955800" y="3482975"/>
          <p14:tracePt t="4233" x="1938338" y="3509963"/>
          <p14:tracePt t="4248" x="1893888" y="3581400"/>
          <p14:tracePt t="4266" x="1866900" y="3679825"/>
          <p14:tracePt t="4282" x="1839913" y="3813175"/>
          <p14:tracePt t="4299" x="1822450" y="3965575"/>
          <p14:tracePt t="4316" x="1795463" y="4081463"/>
          <p14:tracePt t="4334" x="1785938" y="4187825"/>
          <p14:tracePt t="4350" x="1776413" y="4251325"/>
          <p14:tracePt t="4366" x="1776413" y="4313238"/>
          <p14:tracePt t="4383" x="1776413" y="4394200"/>
          <p14:tracePt t="4399" x="1812925" y="4519613"/>
          <p14:tracePt t="4416" x="1839913" y="4616450"/>
          <p14:tracePt t="4432" x="1874838" y="4687888"/>
          <p14:tracePt t="4449" x="1901825" y="4733925"/>
          <p14:tracePt t="4466" x="1928813" y="4759325"/>
          <p14:tracePt t="4483" x="1946275" y="4813300"/>
          <p14:tracePt t="4499" x="1973263" y="4849813"/>
          <p14:tracePt t="4516" x="2000250" y="4876800"/>
          <p14:tracePt t="4532" x="2071688" y="4956175"/>
          <p14:tracePt t="4550" x="2133600" y="5027613"/>
          <p14:tracePt t="4566" x="2197100" y="5072063"/>
          <p14:tracePt t="4583" x="2295525" y="5143500"/>
          <p14:tracePt t="4599" x="2339975" y="5187950"/>
          <p14:tracePt t="4616" x="2401888" y="5214938"/>
          <p14:tracePt t="4632" x="2482850" y="5241925"/>
          <p14:tracePt t="4649" x="2562225" y="5268913"/>
          <p14:tracePt t="4666" x="2625725" y="5278438"/>
          <p14:tracePt t="4683" x="2714625" y="5295900"/>
          <p14:tracePt t="4700" x="2830513" y="5305425"/>
          <p14:tracePt t="4702" x="2946400" y="5305425"/>
          <p14:tracePt t="4716" x="3125788" y="5349875"/>
          <p14:tracePt t="4734" x="3402013" y="5376863"/>
          <p14:tracePt t="4750" x="3544888" y="5394325"/>
          <p14:tracePt t="4767" x="3679825" y="5394325"/>
          <p14:tracePt t="4782" x="3902075" y="5394325"/>
          <p14:tracePt t="4798" x="4054475" y="5394325"/>
          <p14:tracePt t="4815" x="4205288" y="5394325"/>
          <p14:tracePt t="4831" x="4330700" y="5394325"/>
          <p14:tracePt t="4848" x="4465638" y="5394325"/>
          <p14:tracePt t="4865" x="4625975" y="5394325"/>
          <p14:tracePt t="4882" x="4759325" y="5394325"/>
          <p14:tracePt t="4898" x="4857750" y="5394325"/>
          <p14:tracePt t="4915" x="5027613" y="5357813"/>
          <p14:tracePt t="4931" x="5153025" y="5340350"/>
          <p14:tracePt t="4948" x="5286375" y="5313363"/>
          <p14:tracePt t="4965" x="5483225" y="5233988"/>
          <p14:tracePt t="4982" x="5572125" y="5187950"/>
          <p14:tracePt t="4998" x="5670550" y="5162550"/>
          <p14:tracePt t="5015" x="5768975" y="5116513"/>
          <p14:tracePt t="5032" x="5849938" y="5099050"/>
          <p14:tracePt t="5048" x="5929313" y="5054600"/>
          <p14:tracePt t="5065" x="6045200" y="5010150"/>
          <p14:tracePt t="5082" x="6161088" y="4973638"/>
          <p14:tracePt t="5098" x="6313488" y="4876800"/>
          <p14:tracePt t="5115" x="6402388" y="4805363"/>
          <p14:tracePt t="5131" x="6483350" y="4751388"/>
          <p14:tracePt t="5150" x="6564313" y="4625975"/>
          <p14:tracePt t="5166" x="6589713" y="4581525"/>
          <p14:tracePt t="5183" x="6616700" y="4537075"/>
          <p14:tracePt t="5199" x="6643688" y="4483100"/>
          <p14:tracePt t="5216" x="6653213" y="4421188"/>
          <p14:tracePt t="5232" x="6670675" y="4376738"/>
          <p14:tracePt t="5249" x="6670675" y="4313238"/>
          <p14:tracePt t="5266" x="6680200" y="4268788"/>
          <p14:tracePt t="5283" x="6643688" y="4162425"/>
          <p14:tracePt t="5299" x="6589713" y="4064000"/>
          <p14:tracePt t="5316" x="6518275" y="3973513"/>
          <p14:tracePt t="5332" x="6429375" y="3857625"/>
          <p14:tracePt t="5350" x="6232525" y="3643313"/>
          <p14:tracePt t="5366" x="6126163" y="3536950"/>
          <p14:tracePt t="5383" x="6010275" y="3465513"/>
          <p14:tracePt t="5399" x="5894388" y="3375025"/>
          <p14:tracePt t="5416" x="5778500" y="3286125"/>
          <p14:tracePt t="5432" x="5661025" y="3214688"/>
          <p14:tracePt t="5449" x="5545138" y="3152775"/>
          <p14:tracePt t="5466" x="5322888" y="3054350"/>
          <p14:tracePt t="5482" x="5187950" y="2992438"/>
          <p14:tracePt t="5499" x="5072063" y="2928938"/>
          <p14:tracePt t="5516" x="4938713" y="2884488"/>
          <p14:tracePt t="5534" x="4902200" y="2884488"/>
          <p14:tracePt t="5550" x="4848225" y="2894013"/>
          <p14:tracePt t="5566" x="4741863" y="2884488"/>
          <p14:tracePt t="5583" x="4625975" y="2867025"/>
          <p14:tracePt t="5599" x="4483100" y="2830513"/>
          <p14:tracePt t="5616" x="4357688" y="2822575"/>
          <p14:tracePt t="5633" x="4205288" y="2822575"/>
          <p14:tracePt t="5649" x="4081463" y="2822575"/>
          <p14:tracePt t="5666" x="3875088" y="2822575"/>
          <p14:tracePt t="5683" x="3741738" y="2822575"/>
          <p14:tracePt t="5699" x="3598863" y="2822575"/>
          <p14:tracePt t="5702" x="3562350" y="2822575"/>
          <p14:tracePt t="5716" x="3446463" y="2822575"/>
          <p14:tracePt t="5733" x="3295650" y="2822575"/>
          <p14:tracePt t="5750" x="3036888" y="2822575"/>
          <p14:tracePt t="5766" x="2867025" y="2822575"/>
          <p14:tracePt t="5783" x="2705100" y="2822575"/>
          <p14:tracePt t="5799" x="2509838" y="2822575"/>
          <p14:tracePt t="5816" x="2347913" y="2822575"/>
          <p14:tracePt t="5833" x="2205038" y="2822575"/>
          <p14:tracePt t="5849" x="2027238" y="2894013"/>
          <p14:tracePt t="5866" x="1928813" y="2946400"/>
          <p14:tracePt t="5883" x="1839913" y="3017838"/>
          <p14:tracePt t="5899" x="1741488" y="3071813"/>
          <p14:tracePt t="5916" x="1679575" y="3179763"/>
          <p14:tracePt t="5933" x="1608138" y="3259138"/>
          <p14:tracePt t="5950" x="1490663" y="3438525"/>
          <p14:tracePt t="5966" x="1438275" y="3563938"/>
          <p14:tracePt t="5983" x="1393825" y="3697288"/>
          <p14:tracePt t="5999" x="1330325" y="3840163"/>
          <p14:tracePt t="6016" x="1276350" y="3973513"/>
          <p14:tracePt t="6033" x="1250950" y="4098925"/>
          <p14:tracePt t="6049" x="1241425" y="4259263"/>
          <p14:tracePt t="6066" x="1223963" y="4357688"/>
          <p14:tracePt t="6083" x="1223963" y="4448175"/>
          <p14:tracePt t="6099" x="1214438" y="4527550"/>
          <p14:tracePt t="6116" x="1214438" y="4643438"/>
          <p14:tracePt t="6134" x="1214438" y="4822825"/>
          <p14:tracePt t="6150" x="1214438" y="4902200"/>
          <p14:tracePt t="6166" x="1214438" y="4929188"/>
          <p14:tracePt t="6183" x="1214438" y="4956175"/>
          <p14:tracePt t="6199" x="1214438" y="4965700"/>
          <p14:tracePt t="6216" x="1214438" y="4973638"/>
          <p14:tracePt t="6233" x="1241425" y="4992688"/>
          <p14:tracePt t="6249" x="1285875" y="5027613"/>
          <p14:tracePt t="6266" x="1374775" y="5081588"/>
          <p14:tracePt t="6283" x="1419225" y="5116513"/>
          <p14:tracePt t="6299" x="1482725" y="5170488"/>
          <p14:tracePt t="6316" x="1536700" y="5197475"/>
          <p14:tracePt t="6333" x="1581150" y="5233988"/>
          <p14:tracePt t="6351" x="1751013" y="5322888"/>
          <p14:tracePt t="6366" x="1938338" y="5411788"/>
          <p14:tracePt t="6383" x="2125663" y="5492750"/>
          <p14:tracePt t="6399" x="2251075" y="5537200"/>
          <p14:tracePt t="6416" x="2428875" y="5608638"/>
          <p14:tracePt t="6433" x="2608263" y="5653088"/>
          <p14:tracePt t="6449" x="2813050" y="5689600"/>
          <p14:tracePt t="6466" x="2911475" y="5697538"/>
          <p14:tracePt t="6483" x="3062288" y="5707063"/>
          <p14:tracePt t="6499" x="3241675" y="5741988"/>
          <p14:tracePt t="6516" x="3438525" y="5768975"/>
          <p14:tracePt t="6533" x="3660775" y="5795963"/>
          <p14:tracePt t="6550" x="3848100" y="5795963"/>
          <p14:tracePt t="6566" x="3990975" y="5795963"/>
          <p14:tracePt t="6583" x="4143375" y="5795963"/>
          <p14:tracePt t="6599" x="4303713" y="5795963"/>
          <p14:tracePt t="6616" x="4589463" y="5768975"/>
          <p14:tracePt t="6633" x="4813300" y="5715000"/>
          <p14:tracePt t="6649" x="5037138" y="5662613"/>
          <p14:tracePt t="6666" x="5241925" y="5626100"/>
          <p14:tracePt t="6683" x="5465763" y="5591175"/>
          <p14:tracePt t="6700" x="5643563" y="5537200"/>
          <p14:tracePt t="6702" x="5768975" y="5465763"/>
          <p14:tracePt t="6716" x="5813425" y="5456238"/>
          <p14:tracePt t="6733" x="6000750" y="5384800"/>
          <p14:tracePt t="6750" x="6286500" y="5268913"/>
          <p14:tracePt t="6766" x="6421438" y="5207000"/>
          <p14:tracePt t="6783" x="6518275" y="5162550"/>
          <p14:tracePt t="6799" x="6581775" y="5099050"/>
          <p14:tracePt t="6816" x="6616700" y="5064125"/>
          <p14:tracePt t="6833" x="6626225" y="5027613"/>
          <p14:tracePt t="6849" x="6635750" y="4983163"/>
          <p14:tracePt t="6866" x="6635750" y="4956175"/>
          <p14:tracePt t="6883" x="6635750" y="4921250"/>
          <p14:tracePt t="6899" x="6626225" y="4884738"/>
          <p14:tracePt t="6916" x="6589713" y="4830763"/>
          <p14:tracePt t="6935" x="6500813" y="4652963"/>
          <p14:tracePt t="6950" x="6421438" y="4519613"/>
          <p14:tracePt t="6967" x="6350000" y="4421188"/>
          <p14:tracePt t="6983" x="6259513" y="4313238"/>
          <p14:tracePt t="6999" x="6188075" y="4179888"/>
          <p14:tracePt t="7016" x="6037263" y="4044950"/>
          <p14:tracePt t="7033" x="5857875" y="3876675"/>
          <p14:tracePt t="7049" x="5680075" y="3697288"/>
          <p14:tracePt t="7066" x="5465763" y="3517900"/>
          <p14:tracePt t="7083" x="5241925" y="3357563"/>
          <p14:tracePt t="7099" x="5054600" y="3214688"/>
          <p14:tracePt t="7116" x="4894263" y="3116263"/>
          <p14:tracePt t="7133" x="4714875" y="3017838"/>
          <p14:tracePt t="7150" x="4572000" y="2946400"/>
          <p14:tracePt t="7166" x="4473575" y="2911475"/>
          <p14:tracePt t="7183" x="4375150" y="2874963"/>
          <p14:tracePt t="7199" x="4251325" y="2867025"/>
          <p14:tracePt t="7216" x="4143375" y="2867025"/>
          <p14:tracePt t="7233" x="4027488" y="2867025"/>
          <p14:tracePt t="7250" x="3902075" y="2867025"/>
          <p14:tracePt t="7267" x="3776663" y="2901950"/>
          <p14:tracePt t="7283" x="3625850" y="2928938"/>
          <p14:tracePt t="7300" x="3490913" y="2955925"/>
          <p14:tracePt t="7317" x="3357563" y="2992438"/>
          <p14:tracePt t="7333" x="3143250" y="3017838"/>
          <p14:tracePt t="7350" x="3036888" y="3044825"/>
          <p14:tracePt t="7366" x="2965450" y="3089275"/>
          <p14:tracePt t="7383" x="2874963" y="3135313"/>
          <p14:tracePt t="7399" x="2803525" y="3206750"/>
          <p14:tracePt t="7416" x="2724150" y="3259138"/>
          <p14:tracePt t="7433" x="2598738" y="3322638"/>
          <p14:tracePt t="7449" x="2473325" y="3367088"/>
          <p14:tracePt t="7466" x="2374900" y="3411538"/>
          <p14:tracePt t="7483" x="2295525" y="3438525"/>
          <p14:tracePt t="7500" x="2214563" y="3465513"/>
          <p14:tracePt t="7517" x="2098675" y="3527425"/>
          <p14:tracePt t="7533" x="2036763" y="3554413"/>
          <p14:tracePt t="7551" x="1990725" y="3554413"/>
          <p14:tracePt t="7566" x="1946275" y="3554413"/>
          <p14:tracePt t="7583" x="1919288" y="3554413"/>
          <p14:tracePt t="7599" x="1893888" y="3527425"/>
          <p14:tracePt t="7616" x="1866900" y="3446463"/>
          <p14:tracePt t="7633" x="1830388" y="3384550"/>
          <p14:tracePt t="7649" x="1812925" y="3349625"/>
          <p14:tracePt t="7666" x="1795463" y="3313113"/>
          <p14:tracePt t="7683" x="1795463" y="3303588"/>
          <p14:tracePt t="7716" x="1795463" y="3295650"/>
          <p14:tracePt t="7807" x="1812925" y="3295650"/>
          <p14:tracePt t="7815" x="1822450" y="3303588"/>
          <p14:tracePt t="7823" x="1830388" y="3330575"/>
          <p14:tracePt t="7833" x="1839913" y="3330575"/>
          <p14:tracePt t="7849" x="1884363" y="3375025"/>
          <p14:tracePt t="7866" x="1938338" y="3411538"/>
          <p14:tracePt t="7883" x="1982788" y="3438525"/>
          <p14:tracePt t="7899" x="2017713" y="3438525"/>
          <p14:tracePt t="7916" x="2044700" y="3438525"/>
          <p14:tracePt t="7933" x="2071688" y="3429000"/>
          <p14:tracePt t="7950" x="2108200" y="3375025"/>
          <p14:tracePt t="7967" x="2116138" y="3330575"/>
          <p14:tracePt t="7983" x="2125663" y="3286125"/>
          <p14:tracePt t="8000" x="2133600" y="3224213"/>
          <p14:tracePt t="8016" x="2133600" y="3170238"/>
          <p14:tracePt t="8033" x="2133600" y="3152775"/>
          <p14:tracePt t="8143" x="2133600" y="3160713"/>
          <p14:tracePt t="8151" x="2133600" y="3179763"/>
          <p14:tracePt t="8167" x="2133600" y="3197225"/>
          <p14:tracePt t="8175" x="2125663" y="3206750"/>
          <p14:tracePt t="8183" x="2125663" y="3241675"/>
          <p14:tracePt t="8200" x="2116138" y="3268663"/>
          <p14:tracePt t="8216" x="2089150" y="3303588"/>
          <p14:tracePt t="8233" x="2089150" y="3349625"/>
          <p14:tracePt t="8249" x="2081213" y="3384550"/>
          <p14:tracePt t="8266" x="2081213" y="3446463"/>
          <p14:tracePt t="8283" x="2062163" y="3492500"/>
          <p14:tracePt t="8299" x="2054225" y="3536950"/>
          <p14:tracePt t="8316" x="2036763" y="3608388"/>
          <p14:tracePt t="8333" x="2027238" y="3670300"/>
          <p14:tracePt t="8351" x="2017713" y="3805238"/>
          <p14:tracePt t="8367" x="2000250" y="3849688"/>
          <p14:tracePt t="8383" x="1990725" y="3894138"/>
          <p14:tracePt t="8400" x="1965325" y="3948113"/>
          <p14:tracePt t="8416" x="1955800" y="3992563"/>
          <p14:tracePt t="8433" x="1946275" y="4037013"/>
          <p14:tracePt t="8450" x="1928813" y="4081463"/>
          <p14:tracePt t="8466" x="1919288" y="4162425"/>
          <p14:tracePt t="8483" x="1919288" y="4206875"/>
          <p14:tracePt t="8500" x="1911350" y="4251325"/>
          <p14:tracePt t="8516" x="1893888" y="4295775"/>
          <p14:tracePt t="8533" x="1893888" y="4330700"/>
          <p14:tracePt t="8551" x="1884363" y="4438650"/>
          <p14:tracePt t="8567" x="1874838" y="4483100"/>
          <p14:tracePt t="8583" x="1857375" y="4527550"/>
          <p14:tracePt t="8600" x="1857375" y="4564063"/>
          <p14:tracePt t="8616" x="1857375" y="4591050"/>
          <p14:tracePt t="8633" x="1847850" y="4625975"/>
          <p14:tracePt t="8650" x="1847850" y="4679950"/>
          <p14:tracePt t="8666" x="1847850" y="4714875"/>
          <p14:tracePt t="8683" x="1847850" y="4759325"/>
          <p14:tracePt t="8700" x="1839913" y="4786313"/>
          <p14:tracePt t="8703" x="1839913" y="4795838"/>
          <p14:tracePt t="8716" x="1839913" y="4822825"/>
          <p14:tracePt t="8734" x="1839913" y="4867275"/>
          <p14:tracePt t="8766" x="1839913" y="4876800"/>
          <p14:tracePt t="8783" x="1847850" y="4884738"/>
          <p14:tracePt t="8800" x="1874838" y="4902200"/>
          <p14:tracePt t="8816" x="1884363" y="4911725"/>
          <p14:tracePt t="8833" x="1901825" y="4929188"/>
          <p14:tracePt t="8850" x="1938338" y="4938713"/>
          <p14:tracePt t="8866" x="1955800" y="4948238"/>
          <p14:tracePt t="8883" x="1990725" y="4965700"/>
          <p14:tracePt t="8900" x="2009775" y="4992688"/>
          <p14:tracePt t="8916" x="2027238" y="4992688"/>
          <p14:tracePt t="8933" x="2044700" y="5000625"/>
          <p14:tracePt t="8950" x="2071688" y="5000625"/>
          <p14:tracePt t="8967" x="2089150" y="5000625"/>
          <p14:tracePt t="8983" x="2108200" y="5000625"/>
          <p14:tracePt t="9000" x="2116138" y="5000625"/>
          <p14:tracePt t="9016" x="2143125" y="5000625"/>
          <p14:tracePt t="9033" x="2179638" y="4965700"/>
          <p14:tracePt t="9050" x="2205038" y="4929188"/>
          <p14:tracePt t="9066" x="2259013" y="4902200"/>
          <p14:tracePt t="9083" x="2286000" y="4876800"/>
          <p14:tracePt t="9100" x="2339975" y="4805363"/>
          <p14:tracePt t="9117" x="2393950" y="4751388"/>
          <p14:tracePt t="9133" x="2446338" y="4679950"/>
          <p14:tracePt t="9151" x="2527300" y="4564063"/>
          <p14:tracePt t="9167" x="2598738" y="4483100"/>
          <p14:tracePt t="9183" x="2633663" y="4394200"/>
          <p14:tracePt t="9200" x="2679700" y="4286250"/>
          <p14:tracePt t="9216" x="2732088" y="4152900"/>
          <p14:tracePt t="9233" x="2751138" y="4037013"/>
          <p14:tracePt t="9250" x="2751138" y="3948113"/>
          <p14:tracePt t="9266" x="2751138" y="3876675"/>
          <p14:tracePt t="9283" x="2741613" y="3778250"/>
          <p14:tracePt t="9300" x="2697163" y="3662363"/>
          <p14:tracePt t="9317" x="2652713" y="3563938"/>
          <p14:tracePt t="9334" x="2571750" y="3438525"/>
          <p14:tracePt t="9351" x="2500313" y="3349625"/>
          <p14:tracePt t="9367" x="2438400" y="3278188"/>
          <p14:tracePt t="9383" x="2393950" y="3232150"/>
          <p14:tracePt t="9400" x="2357438" y="3224213"/>
          <p14:tracePt t="9417" x="2347913" y="3206750"/>
          <p14:tracePt t="9433" x="2312988" y="3206750"/>
          <p14:tracePt t="9450" x="2259013" y="3206750"/>
          <p14:tracePt t="9466" x="2214563" y="3206750"/>
          <p14:tracePt t="9483" x="2160588" y="3214688"/>
          <p14:tracePt t="9500" x="2098675" y="3251200"/>
          <p14:tracePt t="9516" x="2027238" y="3278188"/>
          <p14:tracePt t="9533" x="1965325" y="3313113"/>
          <p14:tracePt t="9551" x="1839913" y="3411538"/>
          <p14:tracePt t="9567" x="1785938" y="3473450"/>
          <p14:tracePt t="9583" x="1741488" y="3589338"/>
          <p14:tracePt t="9600" x="1687513" y="3733800"/>
          <p14:tracePt t="9616" x="1643063" y="3830638"/>
          <p14:tracePt t="9633" x="1616075" y="3929063"/>
          <p14:tracePt t="9650" x="1571625" y="4044950"/>
          <p14:tracePt t="9666" x="1554163" y="4179888"/>
          <p14:tracePt t="9683" x="1527175" y="4305300"/>
          <p14:tracePt t="9700" x="1517650" y="4429125"/>
          <p14:tracePt t="9703" x="1517650" y="4500563"/>
          <p14:tracePt t="9716" x="1517650" y="4527550"/>
          <p14:tracePt t="9733" x="1517650" y="4652963"/>
          <p14:tracePt t="9751" x="1517650" y="4751388"/>
          <p14:tracePt t="9767" x="1517650" y="4822825"/>
          <p14:tracePt t="9783" x="1517650" y="4902200"/>
          <p14:tracePt t="9800" x="1517650" y="4992688"/>
          <p14:tracePt t="9816" x="1517650" y="5072063"/>
          <p14:tracePt t="9833" x="1544638" y="5153025"/>
          <p14:tracePt t="9850" x="1571625" y="5233988"/>
          <p14:tracePt t="9866" x="1608138" y="5295900"/>
          <p14:tracePt t="9883" x="1643063" y="5340350"/>
          <p14:tracePt t="9900" x="1670050" y="5367338"/>
          <p14:tracePt t="9916" x="1697038" y="5384800"/>
          <p14:tracePt t="9933" x="1741488" y="5402263"/>
          <p14:tracePt t="9951" x="1795463" y="5411788"/>
          <p14:tracePt t="9967" x="1866900" y="5411788"/>
          <p14:tracePt t="9984" x="2071688" y="5402263"/>
          <p14:tracePt t="10000" x="2214563" y="5340350"/>
          <p14:tracePt t="10017" x="2347913" y="5286375"/>
          <p14:tracePt t="10033" x="2465388" y="5241925"/>
          <p14:tracePt t="10050" x="2554288" y="5197475"/>
          <p14:tracePt t="10066" x="2616200" y="5180013"/>
          <p14:tracePt t="10083" x="2679700" y="5135563"/>
          <p14:tracePt t="10100" x="2776538" y="5037138"/>
          <p14:tracePt t="10116" x="2822575" y="4857750"/>
          <p14:tracePt t="10133" x="2884488" y="4724400"/>
          <p14:tracePt t="10151" x="2955925" y="4554538"/>
          <p14:tracePt t="10167" x="3000375" y="4438650"/>
          <p14:tracePt t="10183" x="3009900" y="4340225"/>
          <p14:tracePt t="10200" x="3027363" y="4214813"/>
          <p14:tracePt t="10216" x="3027363" y="4081463"/>
          <p14:tracePt t="10233" x="3017838" y="3938588"/>
          <p14:tracePt t="10250" x="3009900" y="3822700"/>
          <p14:tracePt t="10267" x="2990850" y="3724275"/>
          <p14:tracePt t="10283" x="2965450" y="3608388"/>
          <p14:tracePt t="10299" x="2884488" y="3455988"/>
          <p14:tracePt t="10316" x="2822575" y="3357563"/>
          <p14:tracePt t="10333" x="2741613" y="3268663"/>
          <p14:tracePt t="10349" x="2679700" y="3224213"/>
          <p14:tracePt t="10367" x="2554288" y="3152775"/>
          <p14:tracePt t="10383" x="2509838" y="3152775"/>
          <p14:tracePt t="10399" x="2465388" y="3152775"/>
          <p14:tracePt t="10416" x="2393950" y="3152775"/>
          <p14:tracePt t="10433" x="2330450" y="3170238"/>
          <p14:tracePt t="10450" x="2197100" y="3170238"/>
          <p14:tracePt t="10466" x="2098675" y="3214688"/>
          <p14:tracePt t="10483" x="1982788" y="3268663"/>
          <p14:tracePt t="10500" x="1822450" y="3402013"/>
          <p14:tracePt t="10517" x="1643063" y="3536950"/>
          <p14:tracePt t="10533" x="1536700" y="3697288"/>
          <p14:tracePt t="10551" x="1339850" y="4010025"/>
          <p14:tracePt t="10567" x="1285875" y="4170363"/>
          <p14:tracePt t="10583" x="1241425" y="4305300"/>
          <p14:tracePt t="10600" x="1196975" y="4402138"/>
          <p14:tracePt t="10616" x="1196975" y="4510088"/>
          <p14:tracePt t="10633" x="1196975" y="4608513"/>
          <p14:tracePt t="10650" x="1196975" y="4714875"/>
          <p14:tracePt t="10666" x="1214438" y="4849813"/>
          <p14:tracePt t="10683" x="1241425" y="4921250"/>
          <p14:tracePt t="10791" x="1241425" y="4929188"/>
          <p14:tracePt t="14416" x="1241425" y="4921250"/>
          <p14:tracePt t="14424" x="1303338" y="4822825"/>
          <p14:tracePt t="14433" x="1374775" y="4733925"/>
          <p14:tracePt t="14450" x="1589088" y="4572000"/>
          <p14:tracePt t="14467" x="1660525" y="4537075"/>
          <p14:tracePt t="14484" x="1687513" y="4500563"/>
          <p14:tracePt t="14500" x="1812925" y="4438650"/>
          <p14:tracePt t="14517" x="2017713" y="4367213"/>
          <p14:tracePt t="14534" x="2224088" y="4286250"/>
          <p14:tracePt t="14552" x="2608263" y="4179888"/>
          <p14:tracePt t="14568" x="2830513" y="4143375"/>
          <p14:tracePt t="14584" x="3098800" y="4125913"/>
          <p14:tracePt t="14600" x="3581400" y="4179888"/>
          <p14:tracePt t="14617" x="4071938" y="4268788"/>
          <p14:tracePt t="14634" x="4562475" y="4349750"/>
          <p14:tracePt t="14650" x="4803775" y="4384675"/>
          <p14:tracePt t="14667" x="4921250" y="4411663"/>
          <p14:tracePt t="14684" x="5000625" y="4429125"/>
          <p14:tracePt t="14701" x="5099050" y="4465638"/>
          <p14:tracePt t="14704" x="5135563" y="4483100"/>
          <p14:tracePt t="14717" x="5160963" y="4492625"/>
          <p14:tracePt t="14734" x="5214938" y="4510088"/>
          <p14:tracePt t="14752" x="5303838" y="4510088"/>
          <p14:tracePt t="14768" x="5367338" y="4510088"/>
          <p14:tracePt t="14784" x="5446713" y="4500563"/>
          <p14:tracePt t="14800" x="5572125" y="4500563"/>
          <p14:tracePt t="14817" x="5759450" y="4527550"/>
          <p14:tracePt t="14834" x="6018213" y="4527550"/>
          <p14:tracePt t="14850" x="6170613" y="4527550"/>
          <p14:tracePt t="14867" x="6259513" y="4519613"/>
          <p14:tracePt t="14884" x="6303963" y="4483100"/>
          <p14:tracePt t="14900" x="6340475" y="4465638"/>
          <p14:tracePt t="14917" x="6357938" y="4429125"/>
          <p14:tracePt t="14934" x="6367463" y="4402138"/>
          <p14:tracePt t="14952" x="6375400" y="4349750"/>
          <p14:tracePt t="14968" x="6384925" y="4322763"/>
          <p14:tracePt t="14984" x="6384925" y="4278313"/>
          <p14:tracePt t="15000" x="6384925" y="4233863"/>
          <p14:tracePt t="15017" x="6357938" y="4170363"/>
          <p14:tracePt t="15033" x="6330950" y="4125913"/>
          <p14:tracePt t="15050" x="6313488" y="4081463"/>
          <p14:tracePt t="15067" x="6286500" y="4044950"/>
          <p14:tracePt t="15083" x="6269038" y="4027488"/>
          <p14:tracePt t="15100" x="6259513" y="4000500"/>
          <p14:tracePt t="15116" x="6242050" y="3992563"/>
          <p14:tracePt t="15133" x="6215063" y="3973513"/>
          <p14:tracePt t="15150" x="6153150" y="3948113"/>
          <p14:tracePt t="15167" x="6081713" y="3921125"/>
          <p14:tracePt t="15183" x="6010275" y="3911600"/>
          <p14:tracePt t="15200" x="5946775" y="3911600"/>
          <p14:tracePt t="15216" x="5894388" y="3911600"/>
          <p14:tracePt t="15233" x="5857875" y="3911600"/>
          <p14:tracePt t="15250" x="5822950" y="3911600"/>
          <p14:tracePt t="15267" x="5803900" y="3921125"/>
          <p14:tracePt t="15284" x="5786438" y="3921125"/>
          <p14:tracePt t="15300" x="5768975" y="3921125"/>
          <p14:tracePt t="15318" x="5759450" y="3929063"/>
          <p14:tracePt t="15334" x="5732463" y="3948113"/>
          <p14:tracePt t="15352" x="5715000" y="3973513"/>
          <p14:tracePt t="15368" x="5688013" y="4000500"/>
          <p14:tracePt t="15384" x="5670550" y="4019550"/>
          <p14:tracePt t="15400" x="5635625" y="4044950"/>
          <p14:tracePt t="15417" x="5626100" y="4064000"/>
          <p14:tracePt t="15434" x="5616575" y="4081463"/>
          <p14:tracePt t="15450" x="5616575" y="4098925"/>
          <p14:tracePt t="15467" x="5616575" y="4125913"/>
          <p14:tracePt t="15484" x="5616575" y="4143375"/>
          <p14:tracePt t="15500" x="5616575" y="4179888"/>
          <p14:tracePt t="15517" x="5626100" y="4197350"/>
          <p14:tracePt t="15534" x="5661025" y="4206875"/>
          <p14:tracePt t="15552" x="5715000" y="4241800"/>
          <p14:tracePt t="15569" x="5759450" y="4259263"/>
          <p14:tracePt t="15584" x="5795963" y="4259263"/>
          <p14:tracePt t="15600" x="5867400" y="4259263"/>
          <p14:tracePt t="15617" x="5929313" y="4259263"/>
          <p14:tracePt t="15634" x="5973763" y="4241800"/>
          <p14:tracePt t="15650" x="6037263" y="4214813"/>
          <p14:tracePt t="15667" x="6064250" y="4197350"/>
          <p14:tracePt t="15684" x="6089650" y="4170363"/>
          <p14:tracePt t="15700" x="6126163" y="4152900"/>
          <p14:tracePt t="15704" x="6135688" y="4143375"/>
          <p14:tracePt t="15717" x="6143625" y="4135438"/>
          <p14:tracePt t="15734" x="6161088" y="4098925"/>
          <p14:tracePt t="15752" x="6188075" y="4064000"/>
          <p14:tracePt t="15768" x="6188075" y="4037013"/>
          <p14:tracePt t="15784" x="6197600" y="4000500"/>
          <p14:tracePt t="15800" x="6197600" y="3983038"/>
          <p14:tracePt t="15818" x="6197600" y="3938588"/>
          <p14:tracePt t="15834" x="6188075" y="3921125"/>
          <p14:tracePt t="15850" x="6161088" y="3884613"/>
          <p14:tracePt t="15867" x="6143625" y="3867150"/>
          <p14:tracePt t="15884" x="6116638" y="3840163"/>
          <p14:tracePt t="15900" x="6081713" y="3830638"/>
          <p14:tracePt t="15917" x="6045200" y="3822700"/>
          <p14:tracePt t="15934" x="6018213" y="3813175"/>
          <p14:tracePt t="15952" x="5973763" y="3795713"/>
          <p14:tracePt t="15968" x="5938838" y="3795713"/>
          <p14:tracePt t="15984" x="5894388" y="3786188"/>
          <p14:tracePt t="16000" x="5867400" y="3786188"/>
          <p14:tracePt t="16017" x="5840413" y="3786188"/>
          <p14:tracePt t="16034" x="5822950" y="3786188"/>
          <p14:tracePt t="16050" x="5803900" y="3786188"/>
          <p14:tracePt t="16067" x="5786438" y="3786188"/>
          <p14:tracePt t="16084" x="5751513" y="3786188"/>
          <p14:tracePt t="16100" x="5707063" y="3805238"/>
          <p14:tracePt t="16117" x="5688013" y="3813175"/>
          <p14:tracePt t="16134" x="5661025" y="3813175"/>
          <p14:tracePt t="16151" x="5643563" y="3822700"/>
          <p14:tracePt t="16168" x="5635625" y="3830638"/>
          <p14:tracePt t="16184" x="5626100" y="3840163"/>
          <p14:tracePt t="16201" x="5616575" y="3849688"/>
          <p14:tracePt t="16217" x="5608638" y="3876675"/>
          <p14:tracePt t="16234" x="5589588" y="3894138"/>
          <p14:tracePt t="16251" x="5589588" y="3929063"/>
          <p14:tracePt t="16267" x="5589588" y="3948113"/>
          <p14:tracePt t="16284" x="5589588" y="3965575"/>
          <p14:tracePt t="16300" x="5589588" y="3983038"/>
          <p14:tracePt t="16317" x="5599113" y="3992563"/>
          <p14:tracePt t="16334" x="5616575" y="4019550"/>
          <p14:tracePt t="16352" x="5661025" y="4037013"/>
          <p14:tracePt t="16368" x="5715000" y="4090988"/>
          <p14:tracePt t="16384" x="5759450" y="4108450"/>
          <p14:tracePt t="16400" x="5795963" y="4125913"/>
          <p14:tracePt t="16417" x="5830888" y="4143375"/>
          <p14:tracePt t="16434" x="5875338" y="4152900"/>
          <p14:tracePt t="16451" x="5921375" y="4152900"/>
          <p14:tracePt t="16467" x="5956300" y="4152900"/>
          <p14:tracePt t="16484" x="6027738" y="4152900"/>
          <p14:tracePt t="16500" x="6108700" y="4125913"/>
          <p14:tracePt t="16517" x="6153150" y="4116388"/>
          <p14:tracePt t="16534" x="6180138" y="4090988"/>
          <p14:tracePt t="16550" x="6207125" y="4081463"/>
          <p14:tracePt t="16568" x="6215063" y="4027488"/>
          <p14:tracePt t="16584" x="6215063" y="4010025"/>
          <p14:tracePt t="16601" x="6215063" y="3973513"/>
          <p14:tracePt t="16617" x="6215063" y="3956050"/>
          <p14:tracePt t="16634" x="6188075" y="3921125"/>
          <p14:tracePt t="16650" x="6170613" y="3902075"/>
          <p14:tracePt t="16667" x="6153150" y="3894138"/>
          <p14:tracePt t="16684" x="6054725" y="3840163"/>
          <p14:tracePt t="16701" x="5956300" y="3778250"/>
          <p14:tracePt t="16704" x="5929313" y="3768725"/>
          <p14:tracePt t="16717" x="5840413" y="3733800"/>
          <p14:tracePt t="16734" x="5707063" y="3687763"/>
          <p14:tracePt t="16752" x="5554663" y="3662363"/>
          <p14:tracePt t="16768" x="5492750" y="3652838"/>
          <p14:tracePt t="16784" x="5483225" y="3652838"/>
          <p14:tracePt t="16801" x="5473700" y="3652838"/>
          <p14:tracePt t="16817" x="5465763" y="3652838"/>
          <p14:tracePt t="16834" x="5456238" y="3652838"/>
          <p14:tracePt t="16850" x="5446713" y="3679825"/>
          <p14:tracePt t="16867" x="5438775" y="3687763"/>
          <p14:tracePt t="16884" x="5438775" y="3697288"/>
          <p14:tracePt t="16901" x="5421313" y="3706813"/>
          <p14:tracePt t="16917" x="5421313" y="3724275"/>
          <p14:tracePt t="16934" x="5411788" y="3741738"/>
          <p14:tracePt t="16952" x="5411788" y="3786188"/>
          <p14:tracePt t="16969" x="5411788" y="3830638"/>
          <p14:tracePt t="16984" x="5411788" y="3894138"/>
          <p14:tracePt t="17001" x="5411788" y="3938588"/>
          <p14:tracePt t="17018" x="5411788" y="3983038"/>
          <p14:tracePt t="17034" x="5429250" y="4010025"/>
          <p14:tracePt t="17051" x="5429250" y="4027488"/>
          <p14:tracePt t="17068" x="5446713" y="4044950"/>
          <p14:tracePt t="17084" x="5456238" y="4064000"/>
          <p14:tracePt t="17101" x="5473700" y="4064000"/>
          <p14:tracePt t="17117" x="5500688" y="4064000"/>
          <p14:tracePt t="17134" x="5527675" y="4064000"/>
          <p14:tracePt t="17151" x="5564188" y="4064000"/>
          <p14:tracePt t="17167" x="5572125" y="4064000"/>
          <p14:tracePt t="17184" x="5581650" y="4064000"/>
          <p14:tracePt t="17201" x="5589588" y="4064000"/>
          <p14:tracePt t="17217" x="5608638" y="4064000"/>
          <p14:tracePt t="17234" x="5616575" y="4064000"/>
          <p14:tracePt t="17251" x="5643563" y="4064000"/>
          <p14:tracePt t="17268" x="5653088" y="4054475"/>
          <p14:tracePt t="17284" x="5661025" y="4054475"/>
          <p14:tracePt t="17301" x="5670550" y="4044950"/>
          <p14:tracePt t="17318" x="5680075" y="4037013"/>
          <p14:tracePt t="17335" x="5697538" y="4037013"/>
          <p14:tracePt t="17351" x="5715000" y="4027488"/>
          <p14:tracePt t="17384" x="5724525" y="4027488"/>
          <p14:tracePt t="17401" x="5732463" y="4027488"/>
          <p14:tracePt t="17441" x="5732463" y="4019550"/>
          <p14:tracePt t="17473" x="5741988" y="4019550"/>
          <p14:tracePt t="17704" x="5741988" y="4010025"/>
          <p14:tracePt t="17712" x="5741988" y="4000500"/>
          <p14:tracePt t="17720" x="5741988" y="3992563"/>
          <p14:tracePt t="18112" x="5759450" y="3973513"/>
          <p14:tracePt t="18121" x="5778500" y="3973513"/>
          <p14:tracePt t="18134" x="5786438" y="3965575"/>
          <p14:tracePt t="18151" x="5867400" y="3929063"/>
          <p14:tracePt t="18169" x="6010275" y="3929063"/>
          <p14:tracePt t="18184" x="6188075" y="4019550"/>
          <p14:tracePt t="18201" x="6286500" y="4179888"/>
          <p14:tracePt t="18217" x="6242050" y="4376738"/>
          <p14:tracePt t="18234" x="6135688" y="4608513"/>
          <p14:tracePt t="18251" x="6045200" y="4813300"/>
          <p14:tracePt t="18267" x="5992813" y="4921250"/>
          <p14:tracePt t="18528" x="5973763" y="4902200"/>
          <p14:tracePt t="18536" x="5946775" y="4876800"/>
          <p14:tracePt t="18544" x="5849938" y="4830763"/>
          <p14:tracePt t="18553" x="5803900" y="4786313"/>
          <p14:tracePt t="18569" x="5661025" y="4724400"/>
          <p14:tracePt t="18584" x="5510213" y="4670425"/>
          <p14:tracePt t="18601" x="5268913" y="4581525"/>
          <p14:tracePt t="18618" x="5099050" y="4500563"/>
          <p14:tracePt t="18634" x="4946650" y="4438650"/>
          <p14:tracePt t="18651" x="4786313" y="4376738"/>
          <p14:tracePt t="18667" x="4625975" y="4295775"/>
          <p14:tracePt t="18684" x="4491038" y="4233863"/>
          <p14:tracePt t="18701" x="4357688" y="4152900"/>
          <p14:tracePt t="18704" x="4276725" y="4108450"/>
          <p14:tracePt t="18718" x="4251325" y="4090988"/>
          <p14:tracePt t="18734" x="4116388" y="4044950"/>
          <p14:tracePt t="18752" x="3990975" y="4010025"/>
          <p14:tracePt t="18768" x="3867150" y="3973513"/>
          <p14:tracePt t="18785" x="3670300" y="3938588"/>
          <p14:tracePt t="18801" x="3536950" y="3911600"/>
          <p14:tracePt t="18818" x="3429000" y="3902075"/>
          <p14:tracePt t="18834" x="3330575" y="3884613"/>
          <p14:tracePt t="18851" x="3268663" y="3884613"/>
          <p14:tracePt t="18867" x="3205163" y="3884613"/>
          <p14:tracePt t="18884" x="3179763" y="3884613"/>
          <p14:tracePt t="18901" x="3143250" y="3884613"/>
          <p14:tracePt t="18918" x="3125788" y="3876675"/>
          <p14:tracePt t="18934" x="3108325" y="3867150"/>
          <p14:tracePt t="18952" x="3071813" y="3867150"/>
          <p14:tracePt t="18969" x="3044825" y="3867150"/>
          <p14:tracePt t="18985" x="3009900" y="3849688"/>
          <p14:tracePt t="19001" x="2973388" y="3849688"/>
          <p14:tracePt t="19018" x="2946400" y="3849688"/>
          <p14:tracePt t="19034" x="2894013" y="3840163"/>
          <p14:tracePt t="19051" x="2867025" y="3830638"/>
          <p14:tracePt t="19068" x="2840038" y="3830638"/>
          <p14:tracePt t="19084" x="2830513" y="3822700"/>
          <p14:tracePt t="19101" x="2813050" y="3805238"/>
          <p14:tracePt t="19117" x="2795588" y="3786188"/>
          <p14:tracePt t="19134" x="2768600" y="3751263"/>
          <p14:tracePt t="19151" x="2724150" y="3733800"/>
          <p14:tracePt t="19169" x="2679700" y="3724275"/>
          <p14:tracePt t="19184" x="2660650" y="3714750"/>
          <p14:tracePt t="19217" x="2652713" y="3714750"/>
          <p14:tracePt t="19329" x="2670175" y="3714750"/>
          <p14:tracePt t="19337" x="2679700" y="3714750"/>
          <p14:tracePt t="19352" x="2786063" y="3714750"/>
          <p14:tracePt t="19369" x="2874963" y="3714750"/>
          <p14:tracePt t="19385" x="2946400" y="3714750"/>
          <p14:tracePt t="19401" x="3044825" y="3714750"/>
          <p14:tracePt t="19418" x="3116263" y="3714750"/>
          <p14:tracePt t="19434" x="3205163" y="3714750"/>
          <p14:tracePt t="19451" x="3322638" y="3714750"/>
          <p14:tracePt t="19468" x="3429000" y="3714750"/>
          <p14:tracePt t="19484" x="3571875" y="3714750"/>
          <p14:tracePt t="19501" x="3660775" y="3714750"/>
          <p14:tracePt t="19518" x="3759200" y="3714750"/>
          <p14:tracePt t="19534" x="3867150" y="3714750"/>
          <p14:tracePt t="19551" x="3938588" y="3714750"/>
          <p14:tracePt t="19569" x="4054475" y="3714750"/>
          <p14:tracePt t="19585" x="4133850" y="3733800"/>
          <p14:tracePt t="19601" x="4232275" y="3741738"/>
          <p14:tracePt t="19618" x="4330700" y="3741738"/>
          <p14:tracePt t="19634" x="4438650" y="3741738"/>
          <p14:tracePt t="19651" x="4491038" y="3741738"/>
          <p14:tracePt t="19668" x="4500563" y="3741738"/>
          <p14:tracePt t="19684" x="4510088" y="3741738"/>
          <p14:tracePt t="19701" x="4527550" y="3741738"/>
          <p14:tracePt t="19704" x="4554538" y="3741738"/>
          <p14:tracePt t="19718" x="4572000" y="3741738"/>
          <p14:tracePt t="19734" x="4633913" y="3741738"/>
          <p14:tracePt t="19751" x="4670425" y="3741738"/>
          <p14:tracePt t="19769" x="4724400" y="3733800"/>
          <p14:tracePt t="19784" x="4732338" y="3733800"/>
          <p14:tracePt t="19801" x="4741863" y="3733800"/>
          <p14:tracePt t="19818" x="4768850" y="3733800"/>
          <p14:tracePt t="19834" x="4786313" y="3733800"/>
          <p14:tracePt t="19851" x="4795838" y="3733800"/>
          <p14:tracePt t="19868" x="4803775" y="3733800"/>
          <p14:tracePt t="19884" x="4813300" y="3733800"/>
          <p14:tracePt t="19901" x="4830763" y="3733800"/>
          <p14:tracePt t="19917" x="4840288" y="3733800"/>
          <p14:tracePt t="19934" x="4857750" y="3733800"/>
          <p14:tracePt t="19951" x="4867275" y="3733800"/>
          <p14:tracePt t="19968" x="4884738" y="3733800"/>
          <p14:tracePt t="20017" x="4894263" y="3741738"/>
          <p14:tracePt t="20041" x="4911725" y="3741738"/>
          <p14:tracePt t="20065" x="4921250" y="3741738"/>
          <p14:tracePt t="20088" x="4929188" y="3741738"/>
          <p14:tracePt t="20281" x="4938713" y="3741738"/>
          <p14:tracePt t="20288" x="4946650" y="3741738"/>
          <p14:tracePt t="20304" x="4956175" y="3741738"/>
          <p14:tracePt t="20320" x="4965700" y="3741738"/>
          <p14:tracePt t="20376" x="4983163" y="3741738"/>
          <p14:tracePt t="20409" x="4992688" y="3741738"/>
          <p14:tracePt t="20697" x="4992688" y="3733800"/>
          <p14:tracePt t="20705" x="5000625" y="3733800"/>
          <p14:tracePt t="20718" x="5010150" y="3733800"/>
          <p14:tracePt t="20734" x="5010150" y="3724275"/>
          <p14:tracePt t="20857" x="5018088" y="3724275"/>
          <p14:tracePt t="20873" x="5018088" y="3733800"/>
          <p14:tracePt t="20889" x="5018088" y="3741738"/>
          <p14:tracePt t="20897" x="5018088" y="3751263"/>
          <p14:tracePt t="20913" x="5018088" y="3759200"/>
          <p14:tracePt t="20921" x="5018088" y="3768725"/>
          <p14:tracePt t="20934" x="5018088" y="3778250"/>
          <p14:tracePt t="20951" x="5018088" y="3805238"/>
          <p14:tracePt t="20969" x="5000625" y="3849688"/>
          <p14:tracePt t="20985" x="4983163" y="3876675"/>
          <p14:tracePt t="21001" x="4973638" y="3911600"/>
          <p14:tracePt t="21018" x="4965700" y="3956050"/>
          <p14:tracePt t="21034" x="4956175" y="3973513"/>
          <p14:tracePt t="21051" x="4946650" y="4010025"/>
          <p14:tracePt t="21068" x="4946650" y="4037013"/>
          <p14:tracePt t="21085" x="4946650" y="4071938"/>
          <p14:tracePt t="21102" x="4946650" y="4116388"/>
          <p14:tracePt t="21118" x="4946650" y="4135438"/>
          <p14:tracePt t="21135" x="4946650" y="4170363"/>
          <p14:tracePt t="21151" x="4956175" y="4179888"/>
          <p14:tracePt t="21169" x="4956175" y="4197350"/>
          <p14:tracePt t="21185" x="4965700" y="4206875"/>
          <p14:tracePt t="21201" x="4973638" y="4206875"/>
          <p14:tracePt t="21281" x="4965700" y="4206875"/>
          <p14:tracePt t="21289" x="4956175" y="4206875"/>
          <p14:tracePt t="21301" x="4956175" y="4197350"/>
          <p14:tracePt t="21318" x="4929188" y="4179888"/>
          <p14:tracePt t="21334" x="4921250" y="4162425"/>
          <p14:tracePt t="21352" x="4894263" y="4135438"/>
          <p14:tracePt t="21369" x="4848225" y="4116388"/>
          <p14:tracePt t="21385" x="4830763" y="4108450"/>
          <p14:tracePt t="21401" x="4803775" y="4081463"/>
          <p14:tracePt t="21418" x="4795838" y="4081463"/>
          <p14:tracePt t="21434" x="4786313" y="4071938"/>
          <p14:tracePt t="21451" x="4768850" y="4071938"/>
          <p14:tracePt t="21468" x="4751388" y="4071938"/>
          <p14:tracePt t="21484" x="4724400" y="4071938"/>
          <p14:tracePt t="21501" x="4714875" y="4071938"/>
          <p14:tracePt t="21518" x="4714875" y="4081463"/>
          <p14:tracePt t="21534" x="4705350" y="4081463"/>
          <p14:tracePt t="21551" x="4697413" y="4098925"/>
          <p14:tracePt t="21568" x="4697413" y="4108450"/>
          <p14:tracePt t="21584" x="4687888" y="4116388"/>
          <p14:tracePt t="21602" x="4679950" y="4116388"/>
          <p14:tracePt t="21618" x="4652963" y="4135438"/>
          <p14:tracePt t="21634" x="4643438" y="4152900"/>
          <p14:tracePt t="21651" x="4633913" y="4179888"/>
          <p14:tracePt t="21668" x="4633913" y="4197350"/>
          <p14:tracePt t="21685" x="4633913" y="4206875"/>
          <p14:tracePt t="21718" x="4643438" y="4224338"/>
          <p14:tracePt t="21751" x="4652963" y="4241800"/>
          <p14:tracePt t="21769" x="4670425" y="4259263"/>
          <p14:tracePt t="21785" x="4679950" y="4268788"/>
          <p14:tracePt t="21819" x="4697413" y="4278313"/>
          <p14:tracePt t="21834" x="4714875" y="4278313"/>
          <p14:tracePt t="21851" x="4741863" y="4286250"/>
          <p14:tracePt t="21868" x="4759325" y="4286250"/>
          <p14:tracePt t="21884" x="4786313" y="4305300"/>
          <p14:tracePt t="21901" x="4803775" y="4305300"/>
          <p14:tracePt t="21918" x="4830763" y="4313238"/>
          <p14:tracePt t="21935" x="4857750" y="4313238"/>
          <p14:tracePt t="21951" x="4875213" y="4313238"/>
          <p14:tracePt t="21970" x="4902200" y="4313238"/>
          <p14:tracePt t="21985" x="4921250" y="4295775"/>
          <p14:tracePt t="22001" x="4929188" y="4295775"/>
          <p14:tracePt t="22018" x="4938713" y="4295775"/>
          <p14:tracePt t="22035" x="4938713" y="4286250"/>
          <p14:tracePt t="22051" x="4946650" y="4286250"/>
          <p14:tracePt t="22068" x="4956175" y="4278313"/>
          <p14:tracePt t="22084" x="4956175" y="4259263"/>
          <p14:tracePt t="22101" x="4956175" y="4241800"/>
          <p14:tracePt t="22118" x="4965700" y="4214813"/>
          <p14:tracePt t="22135" x="4973638" y="4197350"/>
          <p14:tracePt t="22151" x="4973638" y="4179888"/>
          <p14:tracePt t="22169" x="4973638" y="4143375"/>
          <p14:tracePt t="22184" x="4973638" y="4135438"/>
          <p14:tracePt t="22201" x="4973638" y="4125913"/>
          <p14:tracePt t="22218" x="4965700" y="4116388"/>
          <p14:tracePt t="22235" x="4956175" y="4108450"/>
          <p14:tracePt t="22252" x="4946650" y="4090988"/>
          <p14:tracePt t="22268" x="4929188" y="4071938"/>
          <p14:tracePt t="22285" x="4911725" y="4071938"/>
          <p14:tracePt t="22301" x="4894263" y="4054475"/>
          <p14:tracePt t="22318" x="4875213" y="4054475"/>
          <p14:tracePt t="22334" x="4840288" y="4044950"/>
          <p14:tracePt t="22351" x="4813300" y="4044950"/>
          <p14:tracePt t="22368" x="4786313" y="4037013"/>
          <p14:tracePt t="22385" x="4776788" y="4037013"/>
          <p14:tracePt t="22401" x="4768850" y="4037013"/>
          <p14:tracePt t="22418" x="4759325" y="4037013"/>
          <p14:tracePt t="22435" x="4741863" y="4037013"/>
          <p14:tracePt t="22451" x="4705350" y="4037013"/>
          <p14:tracePt t="22468" x="4670425" y="4037013"/>
          <p14:tracePt t="22485" x="4643438" y="4044950"/>
          <p14:tracePt t="22501" x="4625975" y="4054475"/>
          <p14:tracePt t="22518" x="4598988" y="4054475"/>
          <p14:tracePt t="22535" x="4589463" y="4064000"/>
          <p14:tracePt t="22551" x="4581525" y="4071938"/>
          <p14:tracePt t="22569" x="4572000" y="4081463"/>
          <p14:tracePt t="22585" x="4562475" y="4098925"/>
          <p14:tracePt t="22601" x="4554538" y="4116388"/>
          <p14:tracePt t="22618" x="4554538" y="4143375"/>
          <p14:tracePt t="22635" x="4527550" y="4179888"/>
          <p14:tracePt t="22651" x="4527550" y="4197350"/>
          <p14:tracePt t="22668" x="4527550" y="4224338"/>
          <p14:tracePt t="22685" x="4527550" y="4241800"/>
          <p14:tracePt t="22702" x="4527550" y="4251325"/>
          <p14:tracePt t="22705" x="4527550" y="4259263"/>
          <p14:tracePt t="22718" x="4527550" y="4268788"/>
          <p14:tracePt t="22735" x="4527550" y="4278313"/>
          <p14:tracePt t="22751" x="4527550" y="4295775"/>
          <p14:tracePt t="22768" x="4527550" y="4305300"/>
          <p14:tracePt t="22785" x="4527550" y="4313238"/>
          <p14:tracePt t="22802" x="4527550" y="4322763"/>
          <p14:tracePt t="22818" x="4537075" y="4330700"/>
          <p14:tracePt t="22835" x="4554538" y="4340225"/>
          <p14:tracePt t="22851" x="4562475" y="4340225"/>
          <p14:tracePt t="22889" x="4572000" y="4340225"/>
          <p14:tracePt t="22897" x="4581525" y="4340225"/>
          <p14:tracePt t="22913" x="4589463" y="4340225"/>
          <p14:tracePt t="22921" x="4598988" y="4340225"/>
          <p14:tracePt t="22935" x="4608513" y="4340225"/>
          <p14:tracePt t="22951" x="4633913" y="4340225"/>
          <p14:tracePt t="22969" x="4687888" y="4340225"/>
          <p14:tracePt t="22986" x="4724400" y="4340225"/>
          <p14:tracePt t="23001" x="4741863" y="4330700"/>
          <p14:tracePt t="23018" x="4759325" y="4322763"/>
          <p14:tracePt t="23035" x="4776788" y="4322763"/>
          <p14:tracePt t="23051" x="4803775" y="4305300"/>
          <p14:tracePt t="23068" x="4822825" y="4278313"/>
          <p14:tracePt t="23085" x="4840288" y="4268788"/>
          <p14:tracePt t="23101" x="4840288" y="4251325"/>
          <p14:tracePt t="23118" x="4848225" y="4214813"/>
          <p14:tracePt t="23135" x="4867275" y="4179888"/>
          <p14:tracePt t="23151" x="4884738" y="4152900"/>
          <p14:tracePt t="23169" x="4894263" y="4116388"/>
          <p14:tracePt t="23185" x="4894263" y="4098925"/>
          <p14:tracePt t="23201" x="4894263" y="4081463"/>
          <p14:tracePt t="23218" x="4884738" y="4081463"/>
          <p14:tracePt t="23235" x="4875213" y="4071938"/>
          <p14:tracePt t="23252" x="4867275" y="4071938"/>
          <p14:tracePt t="23269" x="4848225" y="4054475"/>
          <p14:tracePt t="23285" x="4822825" y="4044950"/>
          <p14:tracePt t="23300" x="4795838" y="4037013"/>
          <p14:tracePt t="23317" x="4768850" y="4027488"/>
          <p14:tracePt t="23334" x="4751388" y="4027488"/>
          <p14:tracePt t="23351" x="4741863" y="4019550"/>
          <p14:tracePt t="23369" x="4724400" y="4010025"/>
          <p14:tracePt t="23385" x="4714875" y="4010025"/>
          <p14:tracePt t="23401" x="4687888" y="4000500"/>
          <p14:tracePt t="23418" x="4679950" y="4000500"/>
          <p14:tracePt t="23435" x="4660900" y="4000500"/>
          <p14:tracePt t="23452" x="4625975" y="4000500"/>
          <p14:tracePt t="23469" x="4608513" y="4000500"/>
          <p14:tracePt t="23485" x="4598988" y="4000500"/>
          <p14:tracePt t="23501" x="4581525" y="4000500"/>
          <p14:tracePt t="23518" x="4554538" y="4000500"/>
          <p14:tracePt t="23534" x="4527550" y="4000500"/>
          <p14:tracePt t="23551" x="4510088" y="4019550"/>
          <p14:tracePt t="23567" x="4473575" y="4027488"/>
          <p14:tracePt t="23584" x="4456113" y="4071938"/>
          <p14:tracePt t="23601" x="4438650" y="4090988"/>
          <p14:tracePt t="23617" x="4438650" y="4125913"/>
          <p14:tracePt t="23634" x="4446588" y="4170363"/>
          <p14:tracePt t="23650" x="4446588" y="4206875"/>
          <p14:tracePt t="23667" x="4456113" y="4224338"/>
          <p14:tracePt t="23683" x="4465638" y="4241800"/>
          <p14:tracePt t="23700" x="4483100" y="4251325"/>
          <p14:tracePt t="23717" x="4510088" y="4268788"/>
          <p14:tracePt t="23733" x="4518025" y="4268788"/>
          <p14:tracePt t="23751" x="4537075" y="4259263"/>
          <p14:tracePt t="23769" x="4527550" y="4251325"/>
          <p14:tracePt t="23786" x="4545013" y="4251325"/>
          <p14:tracePt t="23801" x="4572000" y="4251325"/>
          <p14:tracePt t="23818" x="4598988" y="4251325"/>
          <p14:tracePt t="23835" x="4670425" y="4241800"/>
          <p14:tracePt t="23851" x="4714875" y="4224338"/>
          <p14:tracePt t="23868" x="4759325" y="4224338"/>
          <p14:tracePt t="23885" x="4795838" y="4214813"/>
          <p14:tracePt t="23901" x="4813300" y="4197350"/>
          <p14:tracePt t="23918" x="4840288" y="4187825"/>
          <p14:tracePt t="23935" x="4848225" y="4152900"/>
          <p14:tracePt t="23951" x="4875213" y="4135438"/>
          <p14:tracePt t="23969" x="4921250" y="4071938"/>
          <p14:tracePt t="23986" x="4938713" y="4044950"/>
          <p14:tracePt t="24002" x="4983163" y="4019550"/>
          <p14:tracePt t="24018" x="5010150" y="4000500"/>
          <p14:tracePt t="24035" x="5037138" y="3948113"/>
          <p14:tracePt t="24051" x="5054600" y="3911600"/>
          <p14:tracePt t="24068" x="5054600" y="3884613"/>
          <p14:tracePt t="24085" x="5054600" y="3849688"/>
          <p14:tracePt t="24101" x="5054600" y="3822700"/>
          <p14:tracePt t="24118" x="5045075" y="3795713"/>
          <p14:tracePt t="24151" x="5045075" y="3786188"/>
          <p14:tracePt t="24169" x="5037138" y="3768725"/>
          <p14:tracePt t="24185" x="5037138" y="3759200"/>
          <p14:tracePt t="24201" x="5037138" y="3751263"/>
          <p14:tracePt t="24218" x="5037138" y="3733800"/>
          <p14:tracePt t="24235" x="5037138" y="3724275"/>
          <p14:tracePt t="24252" x="5064125" y="3706813"/>
          <p14:tracePt t="24269" x="5072063" y="3697288"/>
          <p14:tracePt t="24284" x="5081588" y="3679825"/>
          <p14:tracePt t="24301" x="5089525" y="3652838"/>
          <p14:tracePt t="24318" x="5099050" y="3635375"/>
          <p14:tracePt t="24334" x="5126038" y="3625850"/>
          <p14:tracePt t="24351" x="5126038" y="3616325"/>
          <p14:tracePt t="24386" x="5135563" y="3616325"/>
          <p14:tracePt t="24403" x="5143500" y="3625850"/>
          <p14:tracePt t="24418" x="5153025" y="3635375"/>
          <p14:tracePt t="24435" x="5170488" y="3652838"/>
          <p14:tracePt t="24451" x="5197475" y="3679825"/>
          <p14:tracePt t="24468" x="5207000" y="3687763"/>
          <p14:tracePt t="24485" x="5214938" y="3697288"/>
          <p14:tracePt t="24502" x="5224463" y="3714750"/>
          <p14:tracePt t="24518" x="5224463" y="3741738"/>
          <p14:tracePt t="24535" x="5232400" y="3759200"/>
          <p14:tracePt t="24551" x="5241925" y="3778250"/>
          <p14:tracePt t="24570" x="5251450" y="3805238"/>
          <p14:tracePt t="24585" x="5268913" y="3813175"/>
          <p14:tracePt t="24602" x="5278438" y="3822700"/>
          <p14:tracePt t="24635" x="5286375" y="3822700"/>
          <p14:tracePt t="24652" x="5295900" y="3822700"/>
          <p14:tracePt t="24668" x="5303838" y="3822700"/>
          <p14:tracePt t="24685" x="5313363" y="3813175"/>
          <p14:tracePt t="24702" x="5322888" y="3795713"/>
          <p14:tracePt t="24705" x="5322888" y="3786188"/>
          <p14:tracePt t="24719" x="5322888" y="3778250"/>
          <p14:tracePt t="24735" x="5322888" y="3768725"/>
          <p14:tracePt t="24752" x="5322888" y="3751263"/>
          <p14:tracePt t="24769" x="5303838" y="3724275"/>
          <p14:tracePt t="24786" x="5268913" y="3714750"/>
          <p14:tracePt t="24802" x="5259388" y="3697288"/>
          <p14:tracePt t="24819" x="5241925" y="3687763"/>
          <p14:tracePt t="24835" x="5207000" y="3679825"/>
          <p14:tracePt t="24851" x="5180013" y="3679825"/>
          <p14:tracePt t="24868" x="5143500" y="3679825"/>
          <p14:tracePt t="24885" x="5135563" y="3679825"/>
          <p14:tracePt t="24918" x="5126038" y="3662363"/>
          <p14:tracePt t="24935" x="5126038" y="3652838"/>
          <p14:tracePt t="24951" x="5126038" y="3643313"/>
          <p14:tracePt t="24970" x="5126038" y="3635375"/>
          <p14:tracePt t="24987" x="5135563" y="3635375"/>
          <p14:tracePt t="25010" x="5143500" y="3635375"/>
          <p14:tracePt t="25018" x="5153025" y="3635375"/>
          <p14:tracePt t="25035" x="5180013" y="3635375"/>
          <p14:tracePt t="25052" x="5197475" y="3635375"/>
          <p14:tracePt t="25069" x="5241925" y="3635375"/>
          <p14:tracePt t="25085" x="5295900" y="3635375"/>
          <p14:tracePt t="25102" x="5357813" y="3635375"/>
          <p14:tracePt t="25118" x="5421313" y="3662363"/>
          <p14:tracePt t="25135" x="5446713" y="3670300"/>
          <p14:tracePt t="25152" x="5456238" y="3687763"/>
          <p14:tracePt t="25242" x="5456238" y="3679825"/>
          <p14:tracePt t="25250" x="5456238" y="3670300"/>
          <p14:tracePt t="25266" x="5446713" y="3662363"/>
          <p14:tracePt t="25274" x="5429250" y="3652838"/>
          <p14:tracePt t="25285" x="5429250" y="3643313"/>
          <p14:tracePt t="25302" x="5411788" y="3608388"/>
          <p14:tracePt t="25318" x="5402263" y="3589338"/>
          <p14:tracePt t="25335" x="5375275" y="3554413"/>
          <p14:tracePt t="25352" x="5357813" y="3544888"/>
          <p14:tracePt t="25370" x="5340350" y="3517900"/>
          <p14:tracePt t="25386" x="5322888" y="3492500"/>
          <p14:tracePt t="25402" x="5295900" y="3482975"/>
          <p14:tracePt t="25419" x="5278438" y="3473450"/>
          <p14:tracePt t="25435" x="5259388" y="3465513"/>
          <p14:tracePt t="25452" x="5197475" y="3438525"/>
          <p14:tracePt t="25468" x="5180013" y="3429000"/>
          <p14:tracePt t="25485" x="5126038" y="3421063"/>
          <p14:tracePt t="25502" x="5099050" y="3421063"/>
          <p14:tracePt t="25518" x="5072063" y="3421063"/>
          <p14:tracePt t="25535" x="5037138" y="3421063"/>
          <p14:tracePt t="25552" x="5000625" y="3429000"/>
          <p14:tracePt t="25569" x="4946650" y="3455988"/>
          <p14:tracePt t="25586" x="4911725" y="3473450"/>
          <p14:tracePt t="25602" x="4867275" y="3492500"/>
          <p14:tracePt t="25618" x="4840288" y="3509963"/>
          <p14:tracePt t="25635" x="4813300" y="3527425"/>
          <p14:tracePt t="25652" x="4786313" y="3544888"/>
          <p14:tracePt t="25668" x="4768850" y="3563938"/>
          <p14:tracePt t="25685" x="4732338" y="3589338"/>
          <p14:tracePt t="25702" x="4714875" y="3616325"/>
          <p14:tracePt t="25705" x="4714875" y="3643313"/>
          <p14:tracePt t="25719" x="4687888" y="3670300"/>
          <p14:tracePt t="25735" x="4679950" y="3724275"/>
          <p14:tracePt t="25752" x="4660900" y="3768725"/>
          <p14:tracePt t="25770" x="4652963" y="3840163"/>
          <p14:tracePt t="25786" x="4652963" y="3902075"/>
          <p14:tracePt t="25801" x="4652963" y="3965575"/>
          <p14:tracePt t="25818" x="4652963" y="4037013"/>
          <p14:tracePt t="25834" x="4660900" y="4098925"/>
          <p14:tracePt t="25852" x="4679950" y="4170363"/>
          <p14:tracePt t="25868" x="4724400" y="4251325"/>
          <p14:tracePt t="25885" x="4751388" y="4313238"/>
          <p14:tracePt t="25902" x="4768850" y="4340225"/>
          <p14:tracePt t="25918" x="4786313" y="4357688"/>
          <p14:tracePt t="25935" x="4822825" y="4376738"/>
          <p14:tracePt t="25952" x="4848225" y="4394200"/>
          <p14:tracePt t="25969" x="4965700" y="4438650"/>
          <p14:tracePt t="25986" x="5018088" y="4438650"/>
          <p14:tracePt t="26002" x="5081588" y="4456113"/>
          <p14:tracePt t="26018" x="5126038" y="4456113"/>
          <p14:tracePt t="26035" x="5187950" y="4456113"/>
          <p14:tracePt t="26052" x="5278438" y="4448175"/>
          <p14:tracePt t="26069" x="5340350" y="4438650"/>
          <p14:tracePt t="26085" x="5384800" y="4411663"/>
          <p14:tracePt t="26102" x="5456238" y="4340225"/>
          <p14:tracePt t="26118" x="5510213" y="4278313"/>
          <p14:tracePt t="26135" x="5545138" y="4224338"/>
          <p14:tracePt t="26152" x="5581650" y="4170363"/>
          <p14:tracePt t="26170" x="5616575" y="4064000"/>
          <p14:tracePt t="26186" x="5635625" y="3983038"/>
          <p14:tracePt t="26202" x="5643563" y="3894138"/>
          <p14:tracePt t="26218" x="5643563" y="3813175"/>
          <p14:tracePt t="26235" x="5643563" y="3751263"/>
          <p14:tracePt t="26252" x="5643563" y="3679825"/>
          <p14:tracePt t="26269" x="5643563" y="3635375"/>
          <p14:tracePt t="26285" x="5635625" y="3608388"/>
          <p14:tracePt t="26302" x="5608638" y="3581400"/>
          <p14:tracePt t="26318" x="5581650" y="3544888"/>
          <p14:tracePt t="26335" x="5564188" y="3509963"/>
          <p14:tracePt t="26352" x="5527675" y="3473450"/>
          <p14:tracePt t="26370" x="5429250" y="3438525"/>
          <p14:tracePt t="26386" x="5349875" y="3411538"/>
          <p14:tracePt t="26402" x="5259388" y="3394075"/>
          <p14:tracePt t="26419" x="5160963" y="3384550"/>
          <p14:tracePt t="26435" x="5064125" y="3367088"/>
          <p14:tracePt t="26452" x="5018088" y="3357563"/>
          <p14:tracePt t="26468" x="5000625" y="3357563"/>
          <p14:tracePt t="26485" x="4992688" y="3357563"/>
          <p14:tracePt t="26518" x="4965700" y="3384550"/>
          <p14:tracePt t="26535" x="4956175" y="3411538"/>
          <p14:tracePt t="26552" x="4921250" y="3473450"/>
          <p14:tracePt t="26569" x="4857750" y="3635375"/>
          <p14:tracePt t="26586" x="4840288" y="3714750"/>
          <p14:tracePt t="26602" x="4822825" y="3795713"/>
          <p14:tracePt t="26618" x="4803775" y="3938588"/>
          <p14:tracePt t="26635" x="4822825" y="4037013"/>
          <p14:tracePt t="26652" x="4884738" y="4152900"/>
          <p14:tracePt t="26668" x="4921250" y="4233863"/>
          <p14:tracePt t="26685" x="4965700" y="4295775"/>
          <p14:tracePt t="26703" x="5000625" y="4340225"/>
          <p14:tracePt t="26705" x="5010150" y="4367213"/>
          <p14:tracePt t="26719" x="5018088" y="4376738"/>
          <p14:tracePt t="26735" x="5037138" y="4394200"/>
          <p14:tracePt t="26752" x="5064125" y="4421188"/>
          <p14:tracePt t="26770" x="5081588" y="4429125"/>
          <p14:tracePt t="26787" x="5099050" y="4438650"/>
          <p14:tracePt t="26802" x="5126038" y="4438650"/>
          <p14:tracePt t="26819" x="5143500" y="4438650"/>
          <p14:tracePt t="26835" x="5170488" y="4438650"/>
          <p14:tracePt t="26852" x="5207000" y="4438650"/>
          <p14:tracePt t="26868" x="5251450" y="4421188"/>
          <p14:tracePt t="26885" x="5295900" y="4421188"/>
          <p14:tracePt t="26902" x="5349875" y="4411663"/>
          <p14:tracePt t="26918" x="5394325" y="4402138"/>
          <p14:tracePt t="26935" x="5465763" y="4357688"/>
          <p14:tracePt t="26952" x="5554663" y="4305300"/>
          <p14:tracePt t="26969" x="5599113" y="4214813"/>
          <p14:tracePt t="26986" x="5616575" y="4135438"/>
          <p14:tracePt t="27002" x="5616575" y="4027488"/>
          <p14:tracePt t="27018" x="5616575" y="3956050"/>
          <p14:tracePt t="27035" x="5608638" y="3894138"/>
          <p14:tracePt t="27052" x="5599113" y="3849688"/>
          <p14:tracePt t="27069" x="5564188" y="3778250"/>
          <p14:tracePt t="27085" x="5527675" y="3724275"/>
          <p14:tracePt t="27102" x="5473700" y="3670300"/>
          <p14:tracePt t="27118" x="5421313" y="3635375"/>
          <p14:tracePt t="27135" x="5340350" y="3589338"/>
          <p14:tracePt t="27152" x="5278438" y="3563938"/>
          <p14:tracePt t="27170" x="5241925" y="3554413"/>
          <p14:tracePt t="27186" x="5214938" y="3554413"/>
          <p14:tracePt t="27219" x="5214938" y="3589338"/>
          <p14:tracePt t="27235" x="5214938" y="3643313"/>
          <p14:tracePt t="27252" x="5268913" y="3751263"/>
          <p14:tracePt t="27269" x="5330825" y="3867150"/>
          <p14:tracePt t="27285" x="5394325" y="3938588"/>
          <p14:tracePt t="27302" x="5465763" y="3983038"/>
          <p14:tracePt t="27318" x="5537200" y="4000500"/>
          <p14:tracePt t="27335" x="5599113" y="4000500"/>
          <p14:tracePt t="27352" x="5626100" y="4019550"/>
          <p14:tracePt t="27370" x="5653088" y="4019550"/>
          <p14:tracePt t="27386" x="5653088" y="4000500"/>
          <p14:tracePt t="27402" x="5635625" y="3992563"/>
          <p14:tracePt t="27419" x="5616575" y="3983038"/>
          <p14:tracePt t="27435" x="5572125" y="3973513"/>
          <p14:tracePt t="27452" x="5537200" y="3948113"/>
          <p14:tracePt t="27469" x="5492750" y="3938588"/>
          <p14:tracePt t="27485" x="5473700" y="3938588"/>
          <p14:tracePt t="27545" x="5483225" y="3938588"/>
          <p14:tracePt t="27554" x="5492750" y="3938588"/>
          <p14:tracePt t="27562" x="5518150" y="3938588"/>
          <p14:tracePt t="27570" x="5572125" y="3938588"/>
          <p14:tracePt t="27586" x="5616575" y="3929063"/>
          <p14:tracePt t="27602" x="5707063" y="3911600"/>
          <p14:tracePt t="27619" x="5786438" y="3884613"/>
          <p14:tracePt t="27636" x="5830888" y="3884613"/>
          <p14:tracePt t="27652" x="5840413" y="3884613"/>
          <p14:tracePt t="27685" x="5830888" y="3884613"/>
          <p14:tracePt t="27702" x="5786438" y="3884613"/>
          <p14:tracePt t="27719" x="5697538" y="3884613"/>
          <p14:tracePt t="27735" x="5599113" y="3884613"/>
          <p14:tracePt t="27752" x="5492750" y="3884613"/>
          <p14:tracePt t="27770" x="5375275" y="3884613"/>
          <p14:tracePt t="27786" x="5357813" y="3876675"/>
          <p14:tracePt t="27826" x="5367338" y="3867150"/>
          <p14:tracePt t="27835" x="5384800" y="3867150"/>
          <p14:tracePt t="27852" x="5438775" y="3867150"/>
          <p14:tracePt t="27869" x="5500688" y="3867150"/>
          <p14:tracePt t="27885" x="5599113" y="3884613"/>
          <p14:tracePt t="27902" x="5724525" y="3911600"/>
          <p14:tracePt t="27919" x="5803900" y="3911600"/>
          <p14:tracePt t="27935" x="5822950" y="3921125"/>
          <p14:tracePt t="27952" x="5830888" y="3921125"/>
          <p14:tracePt t="27978" x="5822950" y="3921125"/>
          <p14:tracePt t="27987" x="5813425" y="3921125"/>
          <p14:tracePt t="28002" x="5751513" y="3921125"/>
          <p14:tracePt t="28019" x="5670550" y="3921125"/>
          <p14:tracePt t="28035" x="5599113" y="3921125"/>
          <p14:tracePt t="28052" x="5500688" y="3921125"/>
          <p14:tracePt t="28069" x="5438775" y="3921125"/>
          <p14:tracePt t="28085" x="5421313" y="3921125"/>
          <p14:tracePt t="28122" x="5429250" y="3921125"/>
          <p14:tracePt t="28135" x="5438775" y="3921125"/>
          <p14:tracePt t="28152" x="5527675" y="3921125"/>
          <p14:tracePt t="28170" x="5670550" y="3921125"/>
          <p14:tracePt t="28186" x="5759450" y="3921125"/>
          <p14:tracePt t="28202" x="5822950" y="3921125"/>
          <p14:tracePt t="28219" x="5849938" y="3921125"/>
          <p14:tracePt t="28252" x="5840413" y="3921125"/>
          <p14:tracePt t="28269" x="5803900" y="3921125"/>
          <p14:tracePt t="28286" x="5741988" y="3921125"/>
          <p14:tracePt t="28302" x="5661025" y="3921125"/>
          <p14:tracePt t="28319" x="5599113" y="3921125"/>
          <p14:tracePt t="28335" x="5527675" y="3902075"/>
          <p14:tracePt t="28352" x="5492750" y="3902075"/>
          <p14:tracePt t="28387" x="5500688" y="3902075"/>
          <p14:tracePt t="28402" x="5537200" y="3902075"/>
          <p14:tracePt t="28419" x="5616575" y="3902075"/>
          <p14:tracePt t="28435" x="5715000" y="3921125"/>
          <p14:tracePt t="28452" x="5813425" y="3938588"/>
          <p14:tracePt t="28469" x="5902325" y="3948113"/>
          <p14:tracePt t="28485" x="5921375" y="3956050"/>
          <p14:tracePt t="28530" x="5911850" y="3956050"/>
          <p14:tracePt t="28538" x="5902325" y="3956050"/>
          <p14:tracePt t="28552" x="5894388" y="3956050"/>
          <p14:tracePt t="28571" x="5840413" y="3956050"/>
          <p14:tracePt t="28586" x="5786438" y="3956050"/>
          <p14:tracePt t="28602" x="5732463" y="3956050"/>
          <p14:tracePt t="28619" x="5697538" y="3956050"/>
          <p14:tracePt t="28635" x="5680075" y="3956050"/>
          <p14:tracePt t="28652" x="5670550" y="3948113"/>
          <p14:tracePt t="28706" x="5661025" y="3948113"/>
          <p14:tracePt t="28786" x="5653088" y="3948113"/>
          <p14:tracePt t="28802" x="5635625" y="3948113"/>
          <p14:tracePt t="28819" x="5626100" y="3948113"/>
          <p14:tracePt t="34667" x="5626100" y="3911600"/>
          <p14:tracePt t="34675" x="5589588" y="3911600"/>
          <p14:tracePt t="34686" x="5384800" y="3921125"/>
          <p14:tracePt t="34703" x="5089525" y="3973513"/>
          <p14:tracePt t="34720" x="4946650" y="4044950"/>
          <p14:tracePt t="34736" x="4875213" y="4098925"/>
          <p14:tracePt t="34753" x="4840288" y="4116388"/>
          <p14:tracePt t="34769" x="4822825" y="4125913"/>
          <p14:tracePt t="34788" x="4768850" y="4125913"/>
          <p14:tracePt t="34804" x="4705350" y="4143375"/>
          <p14:tracePt t="34820" x="4608513" y="4170363"/>
          <p14:tracePt t="34836" x="4518025" y="4197350"/>
          <p14:tracePt t="34853" x="4402138" y="4241800"/>
          <p14:tracePt t="34869" x="4322763" y="4251325"/>
          <p14:tracePt t="34886" x="4251325" y="4251325"/>
          <p14:tracePt t="34903" x="4187825" y="4251325"/>
          <p14:tracePt t="34920" x="4143375" y="4251325"/>
          <p14:tracePt t="34936" x="4116388" y="4251325"/>
          <p14:tracePt t="34953" x="4098925" y="4251325"/>
          <p14:tracePt t="34969" x="4081463" y="4251325"/>
          <p14:tracePt t="34988" x="3956050" y="4241800"/>
          <p14:tracePt t="35004" x="3857625" y="4241800"/>
          <p14:tracePt t="35020" x="3741738" y="4241800"/>
          <p14:tracePt t="35036" x="3633788" y="4259263"/>
          <p14:tracePt t="35053" x="3589338" y="4286250"/>
          <p14:tracePt t="35070" x="3554413" y="4295775"/>
          <p14:tracePt t="35086" x="3517900" y="4305300"/>
          <p14:tracePt t="35103" x="3500438" y="4305300"/>
          <p14:tracePt t="35120" x="3490913" y="4313238"/>
          <p14:tracePt t="35136" x="3473450" y="4313238"/>
          <p14:tracePt t="35153" x="3455988" y="4322763"/>
          <p14:tracePt t="35169" x="3411538" y="4322763"/>
          <p14:tracePt t="35188" x="3357563" y="4322763"/>
          <p14:tracePt t="35204" x="3330575" y="4322763"/>
          <p14:tracePt t="35220" x="3295650" y="4322763"/>
          <p14:tracePt t="35236" x="3268663" y="4322763"/>
          <p14:tracePt t="35253" x="3241675" y="4322763"/>
          <p14:tracePt t="35270" x="3214688" y="4322763"/>
          <p14:tracePt t="35286" x="3179763" y="4322763"/>
          <p14:tracePt t="35302" x="3152775" y="4322763"/>
          <p14:tracePt t="35319" x="3116263" y="4322763"/>
          <p14:tracePt t="35336" x="3098800" y="4322763"/>
          <p14:tracePt t="35352" x="3062288" y="4322763"/>
          <p14:tracePt t="35369" x="3044825" y="4330700"/>
          <p14:tracePt t="35386" x="3009900" y="4330700"/>
          <p14:tracePt t="35403" x="2982913" y="4330700"/>
          <p14:tracePt t="35419" x="2955925" y="4330700"/>
          <p14:tracePt t="35436" x="2946400" y="4340225"/>
          <p14:tracePt t="35452" x="2928938" y="4340225"/>
          <p14:tracePt t="35469" x="2928938" y="4357688"/>
          <p14:tracePt t="35485" x="2919413" y="4357688"/>
          <p14:tracePt t="35502" x="2911475" y="4357688"/>
          <p14:tracePt t="35519" x="2901950" y="4357688"/>
          <p14:tracePt t="35536" x="2874963" y="4357688"/>
          <p14:tracePt t="35552" x="2857500" y="4357688"/>
          <p14:tracePt t="35569" x="2840038" y="4357688"/>
          <p14:tracePt t="35586" x="2822575" y="4357688"/>
          <p14:tracePt t="35604" x="2803525" y="4357688"/>
          <p14:tracePt t="35620" x="2786063" y="4357688"/>
          <p14:tracePt t="35636" x="2776538" y="4357688"/>
          <p14:tracePt t="35715" x="2776538" y="4367213"/>
          <p14:tracePt t="35771" x="2786063" y="4367213"/>
          <p14:tracePt t="35780" x="2795588" y="4367213"/>
          <p14:tracePt t="35788" x="2813050" y="4367213"/>
          <p14:tracePt t="35805" x="2822575" y="4367213"/>
          <p14:tracePt t="35820" x="2840038" y="4367213"/>
          <p14:tracePt t="35836" x="2847975" y="4367213"/>
          <p14:tracePt t="35853" x="2857500" y="4367213"/>
          <p14:tracePt t="35870" x="2867025" y="4367213"/>
          <p14:tracePt t="35886" x="2884488" y="4367213"/>
          <p14:tracePt t="35903" x="2894013" y="4367213"/>
          <p14:tracePt t="35940" x="2901950" y="4376738"/>
          <p14:tracePt t="35956" x="2911475" y="4376738"/>
          <p14:tracePt t="35972" x="2919413" y="4376738"/>
          <p14:tracePt t="35988" x="2928938" y="4376738"/>
          <p14:tracePt t="36004" x="2946400" y="4376738"/>
          <p14:tracePt t="36020" x="2973388" y="4384675"/>
          <p14:tracePt t="36036" x="2990850" y="4384675"/>
          <p14:tracePt t="36053" x="3009900" y="4384675"/>
          <p14:tracePt t="36070" x="3036888" y="4384675"/>
          <p14:tracePt t="36086" x="3054350" y="4394200"/>
          <p14:tracePt t="36120" x="3062288" y="4394200"/>
          <p14:tracePt t="36137" x="3071813" y="4394200"/>
          <p14:tracePt t="36153" x="3089275" y="4394200"/>
          <p14:tracePt t="36170" x="3116263" y="4394200"/>
          <p14:tracePt t="36188" x="3133725" y="4394200"/>
          <p14:tracePt t="36204" x="3152775" y="4384675"/>
          <p14:tracePt t="36220" x="3179763" y="4384675"/>
          <p14:tracePt t="36236" x="3187700" y="4376738"/>
          <p14:tracePt t="36253" x="3205163" y="4376738"/>
          <p14:tracePt t="36270" x="3224213" y="4367213"/>
          <p14:tracePt t="36286" x="3241675" y="4349750"/>
          <p14:tracePt t="36303" x="3276600" y="4340225"/>
          <p14:tracePt t="36320" x="3295650" y="4330700"/>
          <p14:tracePt t="36336" x="3303588" y="4322763"/>
          <p14:tracePt t="36356" x="3322638" y="4322763"/>
          <p14:tracePt t="36370" x="3322638" y="4313238"/>
          <p14:tracePt t="36388" x="3322638" y="4295775"/>
          <p14:tracePt t="36403" x="3322638" y="4278313"/>
          <p14:tracePt t="36420" x="3322638" y="4251325"/>
          <p14:tracePt t="36437" x="3303588" y="4214813"/>
          <p14:tracePt t="36453" x="3295650" y="4197350"/>
          <p14:tracePt t="36470" x="3286125" y="4170363"/>
          <p14:tracePt t="36486" x="3276600" y="4162425"/>
          <p14:tracePt t="36503" x="3259138" y="4152900"/>
          <p14:tracePt t="36520" x="3241675" y="4152900"/>
          <p14:tracePt t="36536" x="3224213" y="4152900"/>
          <p14:tracePt t="36553" x="3214688" y="4143375"/>
          <p14:tracePt t="36570" x="3197225" y="4143375"/>
          <p14:tracePt t="36588" x="3170238" y="4135438"/>
          <p14:tracePt t="36620" x="3152775" y="4135438"/>
          <p14:tracePt t="36636" x="3143250" y="4135438"/>
          <p14:tracePt t="36653" x="3133725" y="4135438"/>
          <p14:tracePt t="36670" x="3125788" y="4125913"/>
          <p14:tracePt t="36686" x="3098800" y="4125913"/>
          <p14:tracePt t="36703" x="3081338" y="4116388"/>
          <p14:tracePt t="36720" x="3071813" y="4116388"/>
          <p14:tracePt t="36736" x="3062288" y="4116388"/>
          <p14:tracePt t="36753" x="3044825" y="4116388"/>
          <p14:tracePt t="36770" x="3017838" y="4116388"/>
          <p14:tracePt t="36788" x="2982913" y="4116388"/>
          <p14:tracePt t="36804" x="2955925" y="4116388"/>
          <p14:tracePt t="36820" x="2946400" y="4116388"/>
          <p14:tracePt t="36836" x="2938463" y="4116388"/>
          <p14:tracePt t="36853" x="2919413" y="4116388"/>
          <p14:tracePt t="36870" x="2901950" y="4116388"/>
          <p14:tracePt t="36886" x="2874963" y="4116388"/>
          <p14:tracePt t="36903" x="2857500" y="4116388"/>
          <p14:tracePt t="36920" x="2847975" y="4116388"/>
          <p14:tracePt t="36936" x="2840038" y="4116388"/>
          <p14:tracePt t="36953" x="2813050" y="4116388"/>
          <p14:tracePt t="36970" x="2795588" y="4116388"/>
          <p14:tracePt t="36988" x="2776538" y="4143375"/>
          <p14:tracePt t="37003" x="2768600" y="4152900"/>
          <p14:tracePt t="37020" x="2759075" y="4162425"/>
          <p14:tracePt t="37036" x="2732088" y="4162425"/>
          <p14:tracePt t="37053" x="2724150" y="4179888"/>
          <p14:tracePt t="37070" x="2724150" y="4197350"/>
          <p14:tracePt t="37086" x="2714625" y="4206875"/>
          <p14:tracePt t="37103" x="2705100" y="4214813"/>
          <p14:tracePt t="37120" x="2705100" y="4233863"/>
          <p14:tracePt t="37136" x="2705100" y="4251325"/>
          <p14:tracePt t="37153" x="2697163" y="4259263"/>
          <p14:tracePt t="37170" x="2697163" y="4278313"/>
          <p14:tracePt t="37188" x="2697163" y="4295775"/>
          <p14:tracePt t="37204" x="2687638" y="4305300"/>
          <p14:tracePt t="37221" x="2687638" y="4313238"/>
          <p14:tracePt t="37236" x="2687638" y="4340225"/>
          <p14:tracePt t="37253" x="2687638" y="4357688"/>
          <p14:tracePt t="37270" x="2687638" y="4367213"/>
          <p14:tracePt t="37286" x="2687638" y="4376738"/>
          <p14:tracePt t="37303" x="2687638" y="4384675"/>
          <p14:tracePt t="37320" x="2687638" y="4402138"/>
          <p14:tracePt t="37336" x="2687638" y="4421188"/>
          <p14:tracePt t="37353" x="2687638" y="4429125"/>
          <p14:tracePt t="37370" x="2697163" y="4438650"/>
          <p14:tracePt t="37388" x="2705100" y="4448175"/>
          <p14:tracePt t="37404" x="2714625" y="4456113"/>
          <p14:tracePt t="37420" x="2724150" y="4483100"/>
          <p14:tracePt t="37437" x="2732088" y="4500563"/>
          <p14:tracePt t="37453" x="2751138" y="4510088"/>
          <p14:tracePt t="37470" x="2751138" y="4519613"/>
          <p14:tracePt t="37486" x="2759075" y="4527550"/>
          <p14:tracePt t="37503" x="2768600" y="4527550"/>
          <p14:tracePt t="37520" x="2776538" y="4545013"/>
          <p14:tracePt t="37553" x="2786063" y="4545013"/>
          <p14:tracePt t="37570" x="2795588" y="4545013"/>
          <p14:tracePt t="37586" x="2803525" y="4554538"/>
          <p14:tracePt t="37604" x="2830513" y="4554538"/>
          <p14:tracePt t="37620" x="2847975" y="4554538"/>
          <p14:tracePt t="37637" x="2867025" y="4564063"/>
          <p14:tracePt t="37653" x="2901950" y="4572000"/>
          <p14:tracePt t="37670" x="2928938" y="4572000"/>
          <p14:tracePt t="37687" x="2965450" y="4581525"/>
          <p14:tracePt t="37703" x="3009900" y="4581525"/>
          <p14:tracePt t="37720" x="3027363" y="4581525"/>
          <p14:tracePt t="37736" x="3054350" y="4581525"/>
          <p14:tracePt t="37753" x="3071813" y="4581525"/>
          <p14:tracePt t="37770" x="3089275" y="4581525"/>
          <p14:tracePt t="37786" x="3108325" y="4581525"/>
          <p14:tracePt t="37802" x="3143250" y="4581525"/>
          <p14:tracePt t="37819" x="3170238" y="4581525"/>
          <p14:tracePt t="37836" x="3197225" y="4581525"/>
          <p14:tracePt t="37852" x="3214688" y="4581525"/>
          <p14:tracePt t="37869" x="3232150" y="4581525"/>
          <p14:tracePt t="37886" x="3268663" y="4572000"/>
          <p14:tracePt t="37903" x="3276600" y="4564063"/>
          <p14:tracePt t="37920" x="3313113" y="4545013"/>
          <p14:tracePt t="37936" x="3322638" y="4527550"/>
          <p14:tracePt t="37953" x="3340100" y="4519613"/>
          <p14:tracePt t="37970" x="3348038" y="4519613"/>
          <p14:tracePt t="37987" x="3367088" y="4500563"/>
          <p14:tracePt t="38020" x="3384550" y="4483100"/>
          <p14:tracePt t="38037" x="3394075" y="4473575"/>
          <p14:tracePt t="38053" x="3402013" y="4456113"/>
          <p14:tracePt t="38070" x="3411538" y="4438650"/>
          <p14:tracePt t="38086" x="3419475" y="4421188"/>
          <p14:tracePt t="38103" x="3429000" y="4402138"/>
          <p14:tracePt t="38120" x="3429000" y="4376738"/>
          <p14:tracePt t="38136" x="3438525" y="4367213"/>
          <p14:tracePt t="38153" x="3438525" y="4357688"/>
          <p14:tracePt t="38170" x="3438525" y="4340225"/>
          <p14:tracePt t="38188" x="3438525" y="4305300"/>
          <p14:tracePt t="38205" x="3438525" y="4286250"/>
          <p14:tracePt t="38221" x="3429000" y="4278313"/>
          <p14:tracePt t="38237" x="3419475" y="4259263"/>
          <p14:tracePt t="38253" x="3411538" y="4233863"/>
          <p14:tracePt t="38270" x="3402013" y="4214813"/>
          <p14:tracePt t="38286" x="3375025" y="4206875"/>
          <p14:tracePt t="38303" x="3357563" y="4170363"/>
          <p14:tracePt t="38321" x="3340100" y="4162425"/>
          <p14:tracePt t="38336" x="3303588" y="4143375"/>
          <p14:tracePt t="38353" x="3295650" y="4135438"/>
          <p14:tracePt t="38370" x="3276600" y="4116388"/>
          <p14:tracePt t="38386" x="3268663" y="4108450"/>
          <p14:tracePt t="38404" x="3241675" y="4098925"/>
          <p14:tracePt t="38420" x="3224213" y="4090988"/>
          <p14:tracePt t="38437" x="3205163" y="4081463"/>
          <p14:tracePt t="38453" x="3179763" y="4081463"/>
          <p14:tracePt t="38470" x="3160713" y="4071938"/>
          <p14:tracePt t="38486" x="3143250" y="4071938"/>
          <p14:tracePt t="38503" x="3108325" y="4071938"/>
          <p14:tracePt t="38520" x="3081338" y="4071938"/>
          <p14:tracePt t="38537" x="3044825" y="4054475"/>
          <p14:tracePt t="38553" x="3027363" y="4044950"/>
          <p14:tracePt t="38572" x="2990850" y="4044950"/>
          <p14:tracePt t="38588" x="2973388" y="4044950"/>
          <p14:tracePt t="38604" x="2955925" y="4044950"/>
          <p14:tracePt t="38620" x="2911475" y="4054475"/>
          <p14:tracePt t="38637" x="2874963" y="4064000"/>
          <p14:tracePt t="38653" x="2840038" y="4071938"/>
          <p14:tracePt t="38670" x="2822575" y="4081463"/>
          <p14:tracePt t="38687" x="2803525" y="4090988"/>
          <p14:tracePt t="38704" x="2795588" y="4098925"/>
          <p14:tracePt t="38732" x="2786063" y="4098925"/>
          <p14:tracePt t="38740" x="2786063" y="4116388"/>
          <p14:tracePt t="38753" x="2768600" y="4116388"/>
          <p14:tracePt t="38770" x="2759075" y="4135438"/>
          <p14:tracePt t="38788" x="2741613" y="4170363"/>
          <p14:tracePt t="38804" x="2732088" y="4187825"/>
          <p14:tracePt t="38820" x="2724150" y="4197350"/>
          <p14:tracePt t="38836" x="2724150" y="4214813"/>
          <p14:tracePt t="38853" x="2714625" y="4233863"/>
          <p14:tracePt t="38870" x="2714625" y="4259263"/>
          <p14:tracePt t="38886" x="2714625" y="4278313"/>
          <p14:tracePt t="38903" x="2714625" y="4295775"/>
          <p14:tracePt t="38920" x="2714625" y="4322763"/>
          <p14:tracePt t="38936" x="2714625" y="4330700"/>
          <p14:tracePt t="38953" x="2724150" y="4349750"/>
          <p14:tracePt t="38970" x="2732088" y="4357688"/>
          <p14:tracePt t="38989" x="2741613" y="4376738"/>
          <p14:tracePt t="39005" x="2751138" y="4394200"/>
          <p14:tracePt t="39020" x="2768600" y="4411663"/>
          <p14:tracePt t="39037" x="2768600" y="4429125"/>
          <p14:tracePt t="39053" x="2786063" y="4438650"/>
          <p14:tracePt t="39070" x="2813050" y="4465638"/>
          <p14:tracePt t="39103" x="2840038" y="4483100"/>
          <p14:tracePt t="39137" x="2857500" y="4500563"/>
          <p14:tracePt t="39153" x="2867025" y="4519613"/>
          <p14:tracePt t="39170" x="2874963" y="4537075"/>
          <p14:tracePt t="39188" x="2919413" y="4554538"/>
          <p14:tracePt t="39205" x="2938463" y="4564063"/>
          <p14:tracePt t="39221" x="2982913" y="4572000"/>
          <p14:tracePt t="39237" x="3009900" y="4572000"/>
          <p14:tracePt t="39253" x="3036888" y="4572000"/>
          <p14:tracePt t="39270" x="3054350" y="4572000"/>
          <p14:tracePt t="39287" x="3089275" y="4572000"/>
          <p14:tracePt t="39303" x="3108325" y="4572000"/>
          <p14:tracePt t="39320" x="3152775" y="4572000"/>
          <p14:tracePt t="39337" x="3179763" y="4564063"/>
          <p14:tracePt t="39353" x="3205163" y="4564063"/>
          <p14:tracePt t="39370" x="3241675" y="4554538"/>
          <p14:tracePt t="39388" x="3295650" y="4545013"/>
          <p14:tracePt t="39405" x="3313113" y="4545013"/>
          <p14:tracePt t="39420" x="3340100" y="4519613"/>
          <p14:tracePt t="39437" x="3357563" y="4510088"/>
          <p14:tracePt t="39453" x="3367088" y="4500563"/>
          <p14:tracePt t="39470" x="3375025" y="4483100"/>
          <p14:tracePt t="39487" x="3384550" y="4473575"/>
          <p14:tracePt t="39503" x="3384550" y="4438650"/>
          <p14:tracePt t="39520" x="3402013" y="4402138"/>
          <p14:tracePt t="39537" x="3402013" y="4367213"/>
          <p14:tracePt t="39553" x="3402013" y="4330700"/>
          <p14:tracePt t="39570" x="3402013" y="4295775"/>
          <p14:tracePt t="39589" x="3402013" y="4268788"/>
          <p14:tracePt t="39604" x="3402013" y="4251325"/>
          <p14:tracePt t="39621" x="3402013" y="4224338"/>
          <p14:tracePt t="39637" x="3394075" y="4206875"/>
          <p14:tracePt t="39653" x="3384550" y="4197350"/>
          <p14:tracePt t="39670" x="3367088" y="4162425"/>
          <p14:tracePt t="39687" x="3357563" y="4143375"/>
          <p14:tracePt t="39703" x="3348038" y="4125913"/>
          <p14:tracePt t="39721" x="3330575" y="4116388"/>
          <p14:tracePt t="39736" x="3322638" y="4108450"/>
          <p14:tracePt t="39753" x="3313113" y="4090988"/>
          <p14:tracePt t="39770" x="3303588" y="4081463"/>
          <p14:tracePt t="39786" x="3286125" y="4071938"/>
          <p14:tracePt t="39804" x="3241675" y="4064000"/>
          <p14:tracePt t="39821" x="3205163" y="4064000"/>
          <p14:tracePt t="39837" x="3187700" y="4064000"/>
          <p14:tracePt t="39854" x="3179763" y="4054475"/>
          <p14:tracePt t="39871" x="3160713" y="4054475"/>
          <p14:tracePt t="39887" x="3125788" y="4054475"/>
          <p14:tracePt t="39903" x="3108325" y="4054475"/>
          <p14:tracePt t="39920" x="3071813" y="4054475"/>
          <p14:tracePt t="39937" x="3062288" y="4054475"/>
          <p14:tracePt t="40068" x="3062288" y="4064000"/>
          <p14:tracePt t="40076" x="3071813" y="4064000"/>
          <p14:tracePt t="40093" x="3089275" y="4064000"/>
          <p14:tracePt t="40109" x="3089275" y="4071938"/>
          <p14:tracePt t="40236" x="3089275" y="4064000"/>
          <p14:tracePt t="45813" x="3116263" y="4064000"/>
          <p14:tracePt t="45822" x="3143250" y="4064000"/>
          <p14:tracePt t="45829" x="3251200" y="4064000"/>
          <p14:tracePt t="45838" x="3303588" y="4044950"/>
          <p14:tracePt t="45854" x="3598863" y="4010025"/>
          <p14:tracePt t="45871" x="3875088" y="3921125"/>
          <p14:tracePt t="45887" x="4197350" y="3786188"/>
          <p14:tracePt t="45904" x="4384675" y="3724275"/>
          <p14:tracePt t="45921" x="4483100" y="3662363"/>
          <p14:tracePt t="45937" x="4562475" y="3635375"/>
          <p14:tracePt t="45954" x="4572000" y="3635375"/>
          <p14:tracePt t="46037" x="4581525" y="3635375"/>
          <p14:tracePt t="46054" x="4598988" y="3635375"/>
          <p14:tracePt t="46061" x="4625975" y="3635375"/>
          <p14:tracePt t="46072" x="4660900" y="3635375"/>
          <p14:tracePt t="46088" x="4902200" y="3662363"/>
          <p14:tracePt t="46104" x="5010150" y="3687763"/>
          <p14:tracePt t="46121" x="5064125" y="3724275"/>
          <p14:tracePt t="46137" x="5099050" y="3751263"/>
          <p14:tracePt t="46154" x="5116513" y="3768725"/>
          <p14:tracePt t="46171" x="5135563" y="3805238"/>
          <p14:tracePt t="46187" x="5153025" y="3830638"/>
          <p14:tracePt t="46206" x="5197475" y="3857625"/>
          <p14:tracePt t="46221" x="5207000" y="3867150"/>
          <p14:tracePt t="46269" x="5207000" y="3876675"/>
          <p14:tracePt t="46278" x="5214938" y="3884613"/>
          <p14:tracePt t="46287" x="5214938" y="3894138"/>
          <p14:tracePt t="46304" x="5214938" y="3921125"/>
          <p14:tracePt t="46321" x="5214938" y="3938588"/>
          <p14:tracePt t="46337" x="5214938" y="3956050"/>
          <p14:tracePt t="46354" x="5214938" y="3973513"/>
          <p14:tracePt t="46371" x="5214938" y="4000500"/>
          <p14:tracePt t="46388" x="5214938" y="4010025"/>
          <p14:tracePt t="46406" x="5207000" y="4027488"/>
          <p14:tracePt t="46422" x="5197475" y="4037013"/>
          <p14:tracePt t="46454" x="5197475" y="4044950"/>
          <p14:tracePt t="46471" x="5187950" y="4044950"/>
          <p14:tracePt t="46494" x="5170488" y="4044950"/>
          <p14:tracePt t="46504" x="5170488" y="4064000"/>
          <p14:tracePt t="46521" x="5160963" y="4064000"/>
          <p14:tracePt t="46537" x="5160963" y="4071938"/>
          <p14:tracePt t="46566" x="5153025" y="4071938"/>
          <p14:tracePt t="46582" x="5153025" y="4081463"/>
          <p14:tracePt t="46590" x="5143500" y="4081463"/>
          <p14:tracePt t="46606" x="5135563" y="4090988"/>
          <p14:tracePt t="46622" x="5126038" y="4098925"/>
          <p14:tracePt t="46638" x="5116513" y="4098925"/>
          <p14:tracePt t="46702" x="5116513" y="4108450"/>
          <p14:tracePt t="46734" x="5099050" y="4108450"/>
          <p14:tracePt t="46854" x="5089525" y="4108450"/>
          <p14:tracePt t="46861" x="5081588" y="4108450"/>
          <p14:tracePt t="46878" x="5072063" y="4108450"/>
          <p14:tracePt t="46894" x="5064125" y="4108450"/>
          <p14:tracePt t="46918" x="5054600" y="4108450"/>
          <p14:tracePt t="46966" x="5045075" y="4108450"/>
          <p14:tracePt t="46982" x="5027613" y="4108450"/>
          <p14:tracePt t="47005" x="5018088" y="4108450"/>
          <p14:tracePt t="47022" x="5010150" y="4108450"/>
          <p14:tracePt t="47030" x="5000625" y="4108450"/>
          <p14:tracePt t="47038" x="4992688" y="4108450"/>
          <p14:tracePt t="47054" x="4973638" y="4108450"/>
          <p14:tracePt t="47071" x="4946650" y="4108450"/>
          <p14:tracePt t="47088" x="4929188" y="4108450"/>
          <p14:tracePt t="47104" x="4911725" y="4108450"/>
          <p14:tracePt t="47121" x="4894263" y="4108450"/>
          <p14:tracePt t="47137" x="4875213" y="4108450"/>
          <p14:tracePt t="47154" x="4867275" y="4108450"/>
          <p14:tracePt t="47171" x="4848225" y="4108450"/>
          <p14:tracePt t="47188" x="4840288" y="4108450"/>
          <p14:tracePt t="47204" x="4830763" y="4108450"/>
          <p14:tracePt t="47222" x="4803775" y="4108450"/>
          <p14:tracePt t="47238" x="4786313" y="4108450"/>
          <p14:tracePt t="47254" x="4768850" y="4116388"/>
          <p14:tracePt t="47271" x="4751388" y="4116388"/>
          <p14:tracePt t="47288" x="4724400" y="4116388"/>
          <p14:tracePt t="47304" x="4714875" y="4116388"/>
          <p14:tracePt t="47321" x="4705350" y="4116388"/>
          <p14:tracePt t="47337" x="4705350" y="4125913"/>
          <p14:tracePt t="47354" x="4697413" y="4125913"/>
          <p14:tracePt t="47371" x="4687888" y="4143375"/>
          <p14:tracePt t="47388" x="4660900" y="4152900"/>
          <p14:tracePt t="47406" x="4625975" y="4162425"/>
          <p14:tracePt t="47422" x="4608513" y="4170363"/>
          <p14:tracePt t="47438" x="4554538" y="4197350"/>
          <p14:tracePt t="47455" x="4537075" y="4197350"/>
          <p14:tracePt t="47471" x="4491038" y="4197350"/>
          <p14:tracePt t="47488" x="4456113" y="4206875"/>
          <p14:tracePt t="47505" x="4402138" y="4206875"/>
          <p14:tracePt t="47521" x="4330700" y="4214813"/>
          <p14:tracePt t="47538" x="4232275" y="4233863"/>
          <p14:tracePt t="47554" x="4108450" y="4251325"/>
          <p14:tracePt t="47571" x="4027488" y="4259263"/>
          <p14:tracePt t="47588" x="3983038" y="4268788"/>
          <p14:tracePt t="47605" x="3894138" y="4313238"/>
          <p14:tracePt t="47622" x="3822700" y="4322763"/>
          <p14:tracePt t="47638" x="3759200" y="4330700"/>
          <p14:tracePt t="47654" x="3714750" y="4349750"/>
          <p14:tracePt t="47671" x="3670300" y="4349750"/>
          <p14:tracePt t="47688" x="3633788" y="4357688"/>
          <p14:tracePt t="47705" x="3616325" y="4357688"/>
          <p14:tracePt t="47721" x="3598863" y="4367213"/>
          <p14:tracePt t="47738" x="3581400" y="4367213"/>
          <p14:tracePt t="47754" x="3562350" y="4367213"/>
          <p14:tracePt t="47771" x="3554413" y="4376738"/>
          <p14:tracePt t="47788" x="3544888" y="4376738"/>
          <p14:tracePt t="47804" x="3536950" y="4376738"/>
          <p14:tracePt t="47822" x="3490913" y="4376738"/>
          <p14:tracePt t="47838" x="3473450" y="4394200"/>
          <p14:tracePt t="47854" x="3438525" y="4394200"/>
          <p14:tracePt t="47871" x="3402013" y="4402138"/>
          <p14:tracePt t="47888" x="3384550" y="4402138"/>
          <p14:tracePt t="47904" x="3357563" y="4411663"/>
          <p14:tracePt t="47921" x="3330575" y="4411663"/>
          <p14:tracePt t="47938" x="3322638" y="4411663"/>
          <p14:tracePt t="47954" x="3313113" y="4421188"/>
          <p14:tracePt t="47971" x="3303588" y="4421188"/>
          <p14:tracePt t="47988" x="3295650" y="4421188"/>
          <p14:tracePt t="48006" x="3268663" y="4421188"/>
          <p14:tracePt t="48022" x="3259138" y="4429125"/>
          <p14:tracePt t="48278" x="3251200" y="4429125"/>
          <p14:tracePt t="48285" x="3241675" y="4429125"/>
          <p14:tracePt t="48293" x="3224213" y="4429125"/>
          <p14:tracePt t="48304" x="3224213" y="4438650"/>
          <p14:tracePt t="48321" x="3160713" y="4465638"/>
          <p14:tracePt t="48338" x="3125788" y="4473575"/>
          <p14:tracePt t="48354" x="3098800" y="4473575"/>
          <p14:tracePt t="48371" x="3081338" y="4483100"/>
          <p14:tracePt t="48388" x="3044825" y="4500563"/>
          <p14:tracePt t="48405" x="3009900" y="4500563"/>
          <p14:tracePt t="48422" x="3000375" y="4500563"/>
          <p14:tracePt t="48575" x="3017838" y="4500563"/>
          <p14:tracePt t="48582" x="3027363" y="4500563"/>
          <p14:tracePt t="48590" x="3036888" y="4500563"/>
          <p14:tracePt t="48606" x="3054350" y="4500563"/>
          <p14:tracePt t="48622" x="3071813" y="4500563"/>
          <p14:tracePt t="48638" x="3108325" y="4492625"/>
          <p14:tracePt t="48654" x="3143250" y="4483100"/>
          <p14:tracePt t="48671" x="3160713" y="4473575"/>
          <p14:tracePt t="48688" x="3170238" y="4465638"/>
          <p14:tracePt t="48705" x="3197225" y="4448175"/>
          <p14:tracePt t="48721" x="3205163" y="4421188"/>
          <p14:tracePt t="48738" x="3224213" y="4411663"/>
          <p14:tracePt t="48755" x="3232150" y="4402138"/>
          <p14:tracePt t="48772" x="3232150" y="4384675"/>
          <p14:tracePt t="48788" x="3241675" y="4376738"/>
          <p14:tracePt t="48805" x="3251200" y="4349750"/>
          <p14:tracePt t="48822" x="3268663" y="4322763"/>
          <p14:tracePt t="48838" x="3268663" y="4305300"/>
          <p14:tracePt t="48855" x="3268663" y="4278313"/>
          <p14:tracePt t="48871" x="3268663" y="4259263"/>
          <p14:tracePt t="48888" x="3268663" y="4251325"/>
          <p14:tracePt t="48905" x="3259138" y="4241800"/>
          <p14:tracePt t="48958" x="3251200" y="4233863"/>
          <p14:tracePt t="48966" x="3241675" y="4224338"/>
          <p14:tracePt t="48974" x="3232150" y="4206875"/>
          <p14:tracePt t="48988" x="3224213" y="4197350"/>
          <p14:tracePt t="49005" x="3179763" y="4170363"/>
          <p14:tracePt t="49022" x="3170238" y="4152900"/>
          <p14:tracePt t="49038" x="3160713" y="4143375"/>
          <p14:tracePt t="49094" x="3152775" y="4143375"/>
          <p14:tracePt t="49542" x="3143250" y="4143375"/>
          <p14:tracePt t="50290" x="3125788" y="4135438"/>
          <p14:tracePt t="50490" x="3116263" y="4135438"/>
          <p14:tracePt t="50556" x="3116263" y="4143375"/>
          <p14:tracePt t="50574" x="3133725" y="4187825"/>
          <p14:tracePt t="50590" x="3152775" y="4233863"/>
          <p14:tracePt t="50607" x="3160713" y="4259263"/>
          <p14:tracePt t="50623" x="3179763" y="4259263"/>
          <p14:tracePt t="50723" x="3179763" y="4241800"/>
          <p14:tracePt t="50740" x="3179763" y="4224338"/>
          <p14:tracePt t="50757" x="3170238" y="4179888"/>
          <p14:tracePt t="50773" x="3152775" y="4135438"/>
          <p14:tracePt t="50790" x="3143250" y="4116388"/>
          <p14:tracePt t="50807" x="3089275" y="4081463"/>
          <p14:tracePt t="50824" x="3062288" y="4044950"/>
          <p14:tracePt t="50840" x="3036888" y="4027488"/>
          <p14:tracePt t="50856" x="3017838" y="4027488"/>
          <p14:tracePt t="50890" x="3000375" y="4027488"/>
          <p14:tracePt t="50906" x="2973388" y="4027488"/>
          <p14:tracePt t="50923" x="2965450" y="4027488"/>
          <p14:tracePt t="50940" x="2919413" y="4027488"/>
          <p14:tracePt t="50956" x="2911475" y="4027488"/>
          <p14:tracePt t="50973" x="2884488" y="4037013"/>
          <p14:tracePt t="50990" x="2867025" y="4054475"/>
          <p14:tracePt t="51006" x="2847975" y="4071938"/>
          <p14:tracePt t="51024" x="2840038" y="4081463"/>
          <p14:tracePt t="51040" x="2830513" y="4090988"/>
          <p14:tracePt t="51057" x="2830513" y="4108450"/>
          <p14:tracePt t="51073" x="2822575" y="4135438"/>
          <p14:tracePt t="51090" x="2822575" y="4152900"/>
          <p14:tracePt t="51107" x="2822575" y="4170363"/>
          <p14:tracePt t="51124" x="2822575" y="4214813"/>
          <p14:tracePt t="51142" x="2813050" y="4241800"/>
          <p14:tracePt t="51158" x="2813050" y="4278313"/>
          <p14:tracePt t="51172" x="2813050" y="4295775"/>
          <p14:tracePt t="51189" x="2813050" y="4340225"/>
          <p14:tracePt t="51205" x="2813050" y="4357688"/>
          <p14:tracePt t="51221" x="2813050" y="4384675"/>
          <p14:tracePt t="51238" x="2813050" y="4402138"/>
          <p14:tracePt t="51255" x="2813050" y="4438650"/>
          <p14:tracePt t="51272" x="2830513" y="4456113"/>
          <p14:tracePt t="51290" x="2847975" y="4465638"/>
          <p14:tracePt t="51306" x="2847975" y="4473575"/>
          <p14:tracePt t="51323" x="2867025" y="4492625"/>
          <p14:tracePt t="51340" x="2874963" y="4510088"/>
          <p14:tracePt t="51357" x="2884488" y="4519613"/>
          <p14:tracePt t="51373" x="2894013" y="4527550"/>
          <p14:tracePt t="51390" x="2911475" y="4527550"/>
          <p14:tracePt t="51407" x="2928938" y="4527550"/>
          <p14:tracePt t="51424" x="2946400" y="4527550"/>
          <p14:tracePt t="51440" x="2965450" y="4527550"/>
          <p14:tracePt t="51457" x="2982913" y="4527550"/>
          <p14:tracePt t="51473" x="3017838" y="4527550"/>
          <p14:tracePt t="51490" x="3062288" y="4510088"/>
          <p14:tracePt t="51507" x="3089275" y="4492625"/>
          <p14:tracePt t="51524" x="3108325" y="4483100"/>
          <p14:tracePt t="51540" x="3152775" y="4448175"/>
          <p14:tracePt t="51557" x="3205163" y="4394200"/>
          <p14:tracePt t="51574" x="3251200" y="4349750"/>
          <p14:tracePt t="51590" x="3259138" y="4313238"/>
          <p14:tracePt t="51607" x="3259138" y="4295775"/>
          <p14:tracePt t="51623" x="3259138" y="4268788"/>
          <p14:tracePt t="51640" x="3259138" y="4233863"/>
          <p14:tracePt t="51657" x="3259138" y="4197350"/>
          <p14:tracePt t="51673" x="3259138" y="4179888"/>
          <p14:tracePt t="51690" x="3241675" y="4135438"/>
          <p14:tracePt t="51707" x="3232150" y="4116388"/>
          <p14:tracePt t="51724" x="3214688" y="4090988"/>
          <p14:tracePt t="51738" x="3197225" y="4081463"/>
          <p14:tracePt t="51755" x="3170238" y="4054475"/>
          <p14:tracePt t="51772" x="3152775" y="4054475"/>
          <p14:tracePt t="51788" x="3108325" y="4044950"/>
          <p14:tracePt t="51806" x="3044825" y="4044950"/>
          <p14:tracePt t="51822" x="3009900" y="4044950"/>
          <p14:tracePt t="51839" x="2990850" y="4044950"/>
          <p14:tracePt t="51855" x="2973388" y="4044950"/>
          <p14:tracePt t="51871" x="2965450" y="4044950"/>
          <p14:tracePt t="51888" x="2946400" y="4044950"/>
          <p14:tracePt t="51905" x="2938463" y="4054475"/>
          <p14:tracePt t="51922" x="2919413" y="4071938"/>
          <p14:tracePt t="51938" x="2894013" y="4071938"/>
          <p14:tracePt t="51955" x="2874963" y="4081463"/>
          <p14:tracePt t="51972" x="2857500" y="4098925"/>
          <p14:tracePt t="51988" x="2847975" y="4108450"/>
          <p14:tracePt t="52005" x="2822575" y="4116388"/>
          <p14:tracePt t="52022" x="2822575" y="4125913"/>
          <p14:tracePt t="52039" x="2813050" y="4152900"/>
          <p14:tracePt t="52055" x="2813050" y="4170363"/>
          <p14:tracePt t="52072" x="2813050" y="4187825"/>
          <p14:tracePt t="52088" x="2803525" y="4206875"/>
          <p14:tracePt t="52105" x="2803525" y="4241800"/>
          <p14:tracePt t="52122" x="2803525" y="4278313"/>
          <p14:tracePt t="52138" x="2813050" y="4295775"/>
          <p14:tracePt t="52155" x="2830513" y="4330700"/>
          <p14:tracePt t="52172" x="2840038" y="4340225"/>
          <p14:tracePt t="52188" x="2847975" y="4357688"/>
          <p14:tracePt t="52206" x="2857500" y="4376738"/>
          <p14:tracePt t="52223" x="2867025" y="4384675"/>
          <p14:tracePt t="52238" x="2874963" y="4411663"/>
          <p14:tracePt t="52255" x="2901950" y="4429125"/>
          <p14:tracePt t="52271" x="2911475" y="4448175"/>
          <p14:tracePt t="52288" x="2919413" y="4456113"/>
          <p14:tracePt t="52305" x="2928938" y="4465638"/>
          <p14:tracePt t="52322" x="2938463" y="4483100"/>
          <p14:tracePt t="52338" x="2946400" y="4492625"/>
          <p14:tracePt t="52355" x="2973388" y="4492625"/>
          <p14:tracePt t="52371" x="2990850" y="4510088"/>
          <p14:tracePt t="52388" x="3000375" y="4510088"/>
          <p14:tracePt t="52407" x="3027363" y="4510088"/>
          <p14:tracePt t="52423" x="3054350" y="4510088"/>
          <p14:tracePt t="52438" x="3071813" y="4510088"/>
          <p14:tracePt t="52455" x="3089275" y="4510088"/>
          <p14:tracePt t="52472" x="3108325" y="4510088"/>
          <p14:tracePt t="52488" x="3133725" y="4510088"/>
          <p14:tracePt t="52505" x="3143250" y="4500563"/>
          <p14:tracePt t="52522" x="3179763" y="4483100"/>
          <p14:tracePt t="52538" x="3197225" y="4465638"/>
          <p14:tracePt t="52555" x="3232150" y="4429125"/>
          <p14:tracePt t="52571" x="3251200" y="4421188"/>
          <p14:tracePt t="52588" x="3268663" y="4384675"/>
          <p14:tracePt t="52605" x="3276600" y="4367213"/>
          <p14:tracePt t="52623" x="3295650" y="4313238"/>
          <p14:tracePt t="52638" x="3295650" y="4241800"/>
          <p14:tracePt t="52655" x="3295650" y="4197350"/>
          <p14:tracePt t="52672" x="3295650" y="4179888"/>
          <p14:tracePt t="52688" x="3295650" y="4152900"/>
          <p14:tracePt t="52705" x="3268663" y="4135438"/>
          <p14:tracePt t="52722" x="3251200" y="4125913"/>
          <p14:tracePt t="52739" x="3241675" y="4125913"/>
          <p14:tracePt t="52783" x="3232150" y="4125913"/>
          <p14:tracePt t="52806" x="3224213" y="4125913"/>
          <p14:tracePt t="52822" x="3214688" y="4125913"/>
          <p14:tracePt t="52838" x="3214688" y="4135438"/>
          <p14:tracePt t="52846" x="3197225" y="4143375"/>
          <p14:tracePt t="52887" x="3187700" y="4143375"/>
          <p14:tracePt t="52919" x="3179763" y="4143375"/>
          <p14:tracePt t="52927" x="3170238" y="4143375"/>
          <p14:tracePt t="52938" x="3160713" y="4143375"/>
          <p14:tracePt t="52955" x="3133725" y="4152900"/>
          <p14:tracePt t="52972" x="3116263" y="4152900"/>
          <p14:tracePt t="52988" x="3098800" y="4170363"/>
          <p14:tracePt t="53007" x="3081338" y="4187825"/>
          <p14:tracePt t="53023" x="3081338" y="4197350"/>
          <p14:tracePt t="53079" x="3062288" y="4197350"/>
          <p14:tracePt t="53127" x="3054350" y="4197350"/>
          <p14:tracePt t="53151" x="3044825" y="4197350"/>
          <p14:tracePt t="53431" x="3036888" y="4206875"/>
          <p14:tracePt t="53471" x="3036888" y="4214813"/>
          <p14:tracePt t="53479" x="3027363" y="4214813"/>
          <p14:tracePt t="53488" x="3027363" y="4224338"/>
          <p14:tracePt t="53505" x="3027363" y="4241800"/>
          <p14:tracePt t="53522" x="3027363" y="4251325"/>
          <p14:tracePt t="53538" x="3017838" y="4259263"/>
          <p14:tracePt t="53555" x="3017838" y="4268788"/>
          <p14:tracePt t="53572" x="3017838" y="4278313"/>
          <p14:tracePt t="54631" x="3017838" y="4286250"/>
          <p14:tracePt t="55583" x="3027363" y="4286250"/>
          <p14:tracePt t="55591" x="3036888" y="4286250"/>
          <p14:tracePt t="55839" x="3044825" y="4286250"/>
          <p14:tracePt t="56039" x="3054350" y="4286250"/>
          <p14:tracePt t="56055" x="3071813" y="4286250"/>
          <p14:tracePt t="56063" x="3071813" y="4295775"/>
          <p14:tracePt t="56072" x="3081338" y="4295775"/>
          <p14:tracePt t="56089" x="3081338" y="4305300"/>
          <p14:tracePt t="56105" x="3098800" y="4322763"/>
          <p14:tracePt t="56122" x="3108325" y="4330700"/>
          <p14:tracePt t="56139" x="3125788" y="4340225"/>
          <p14:tracePt t="56156" x="3125788" y="4349750"/>
          <p14:tracePt t="56172" x="3143250" y="4349750"/>
          <p14:tracePt t="56351" x="3152775" y="4349750"/>
          <p14:tracePt t="56439" x="3160713" y="4349750"/>
          <p14:tracePt t="56447" x="3170238" y="4349750"/>
          <p14:tracePt t="56463" x="3179763" y="4349750"/>
          <p14:tracePt t="56472" x="3187700" y="4349750"/>
          <p14:tracePt t="56489" x="3197225" y="4340225"/>
          <p14:tracePt t="56505" x="3214688" y="4340225"/>
          <p14:tracePt t="56522" x="3224213" y="4340225"/>
          <p14:tracePt t="56539" x="3232150" y="4340225"/>
          <p14:tracePt t="56559" x="3241675" y="4340225"/>
          <p14:tracePt t="56572" x="3251200" y="4340225"/>
          <p14:tracePt t="56589" x="3259138" y="4340225"/>
          <p14:tracePt t="56605" x="3276600" y="4340225"/>
          <p14:tracePt t="56623" x="3330575" y="4340225"/>
          <p14:tracePt t="56640" x="3357563" y="4340225"/>
          <p14:tracePt t="56656" x="3384550" y="4340225"/>
          <p14:tracePt t="56672" x="3419475" y="4340225"/>
          <p14:tracePt t="56689" x="3465513" y="4349750"/>
          <p14:tracePt t="56705" x="3509963" y="4357688"/>
          <p14:tracePt t="56722" x="3571875" y="4376738"/>
          <p14:tracePt t="56739" x="3652838" y="4402138"/>
          <p14:tracePt t="56755" x="3714750" y="4411663"/>
          <p14:tracePt t="56772" x="3768725" y="4411663"/>
          <p14:tracePt t="56789" x="3795713" y="4411663"/>
          <p14:tracePt t="56806" x="3822700" y="4411663"/>
          <p14:tracePt t="56822" x="3830638" y="4411663"/>
          <p14:tracePt t="56839" x="3840163" y="4411663"/>
          <p14:tracePt t="56856" x="3857625" y="4411663"/>
          <p14:tracePt t="56872" x="3867150" y="4411663"/>
          <p14:tracePt t="56889" x="3875088" y="4402138"/>
          <p14:tracePt t="56922" x="3884613" y="4394200"/>
          <p14:tracePt t="56939" x="3884613" y="4384675"/>
          <p14:tracePt t="56955" x="3894138" y="4376738"/>
          <p14:tracePt t="56972" x="3902075" y="4357688"/>
          <p14:tracePt t="56989" x="3902075" y="4349750"/>
          <p14:tracePt t="57005" x="3902075" y="4340225"/>
          <p14:tracePt t="57022" x="3902075" y="4322763"/>
          <p14:tracePt t="57040" x="3902075" y="4305300"/>
          <p14:tracePt t="57056" x="3902075" y="4286250"/>
          <p14:tracePt t="57072" x="3902075" y="4268788"/>
          <p14:tracePt t="57089" x="3884613" y="4251325"/>
          <p14:tracePt t="57106" x="3875088" y="4233863"/>
          <p14:tracePt t="57122" x="3848100" y="4206875"/>
          <p14:tracePt t="57139" x="3830638" y="4197350"/>
          <p14:tracePt t="57156" x="3822700" y="4187825"/>
          <p14:tracePt t="57172" x="3803650" y="4179888"/>
          <p14:tracePt t="57189" x="3786188" y="4179888"/>
          <p14:tracePt t="57205" x="3751263" y="4179888"/>
          <p14:tracePt t="57208" x="3741738" y="4179888"/>
          <p14:tracePt t="57224" x="3724275" y="4179888"/>
          <p14:tracePt t="57240" x="3687763" y="4179888"/>
          <p14:tracePt t="57256" x="3652838" y="4179888"/>
          <p14:tracePt t="57273" x="3625850" y="4179888"/>
          <p14:tracePt t="57288" x="3608388" y="4179888"/>
          <p14:tracePt t="57305" x="3598863" y="4187825"/>
          <p14:tracePt t="57321" x="3589338" y="4187825"/>
          <p14:tracePt t="57338" x="3571875" y="4206875"/>
          <p14:tracePt t="57355" x="3562350" y="4214813"/>
          <p14:tracePt t="57372" x="3536950" y="4224338"/>
          <p14:tracePt t="57388" x="3517900" y="4233863"/>
          <p14:tracePt t="57405" x="3500438" y="4251325"/>
          <p14:tracePt t="57421" x="3500438" y="4259263"/>
          <p14:tracePt t="57439" x="3482975" y="4295775"/>
          <p14:tracePt t="57455" x="3482975" y="4313238"/>
          <p14:tracePt t="57472" x="3465513" y="4330700"/>
          <p14:tracePt t="57488" x="3455988" y="4376738"/>
          <p14:tracePt t="57506" x="3438525" y="4402138"/>
          <p14:tracePt t="57522" x="3429000" y="4421188"/>
          <p14:tracePt t="57539" x="3429000" y="4456113"/>
          <p14:tracePt t="57555" x="3419475" y="4473575"/>
          <p14:tracePt t="57572" x="3419475" y="4492625"/>
          <p14:tracePt t="57589" x="3419475" y="4519613"/>
          <p14:tracePt t="57606" x="3419475" y="4537075"/>
          <p14:tracePt t="57624" x="3419475" y="4564063"/>
          <p14:tracePt t="57639" x="3419475" y="4591050"/>
          <p14:tracePt t="57656" x="3429000" y="4598988"/>
          <p14:tracePt t="57672" x="3429000" y="4616450"/>
          <p14:tracePt t="57689" x="3438525" y="4625975"/>
          <p14:tracePt t="57706" x="3446463" y="4635500"/>
          <p14:tracePt t="57722" x="3446463" y="4662488"/>
          <p14:tracePt t="57739" x="3455988" y="4670425"/>
          <p14:tracePt t="57756" x="3482975" y="4679950"/>
          <p14:tracePt t="57772" x="3490913" y="4687888"/>
          <p14:tracePt t="57789" x="3490913" y="4697413"/>
          <p14:tracePt t="57805" x="3500438" y="4706938"/>
          <p14:tracePt t="57822" x="3500438" y="4714875"/>
          <p14:tracePt t="57839" x="3509963" y="4714875"/>
          <p14:tracePt t="57856" x="3517900" y="4714875"/>
          <p14:tracePt t="57872" x="3527425" y="4714875"/>
          <p14:tracePt t="57889" x="3554413" y="4714875"/>
          <p14:tracePt t="57905" x="3562350" y="4697413"/>
          <p14:tracePt t="57922" x="3598863" y="4652963"/>
          <p14:tracePt t="57939" x="3608388" y="4591050"/>
          <p14:tracePt t="57955" x="3616325" y="4545013"/>
          <p14:tracePt t="57972" x="3616325" y="4465638"/>
          <p14:tracePt t="57989" x="3616325" y="4402138"/>
          <p14:tracePt t="58006" x="3616325" y="4340225"/>
          <p14:tracePt t="58023" x="3616325" y="4305300"/>
          <p14:tracePt t="58040" x="3616325" y="4278313"/>
          <p14:tracePt t="58072" x="3608388" y="4268788"/>
          <p14:tracePt t="58224" x="3598863" y="4268788"/>
          <p14:tracePt t="58256" x="3589338" y="4268788"/>
          <p14:tracePt t="58280" x="3589338" y="4278313"/>
          <p14:tracePt t="58296" x="3589338" y="4295775"/>
          <p14:tracePt t="58304" x="3589338" y="4305300"/>
          <p14:tracePt t="58312" x="3589338" y="4322763"/>
          <p14:tracePt t="58322" x="3589338" y="4330700"/>
          <p14:tracePt t="58339" x="3589338" y="4357688"/>
          <p14:tracePt t="58355" x="3616325" y="4402138"/>
          <p14:tracePt t="58372" x="3633788" y="4448175"/>
          <p14:tracePt t="58389" x="3660775" y="4510088"/>
          <p14:tracePt t="58406" x="3679825" y="4537075"/>
          <p14:tracePt t="58423" x="3714750" y="4581525"/>
          <p14:tracePt t="58440" x="3732213" y="4616450"/>
          <p14:tracePt t="58456" x="3741738" y="4635500"/>
          <p14:tracePt t="58472" x="3741738" y="4662488"/>
          <p14:tracePt t="58489" x="3751263" y="4687888"/>
          <p14:tracePt t="58506" x="3768725" y="4706938"/>
          <p14:tracePt t="58523" x="3768725" y="4724400"/>
          <p14:tracePt t="58539" x="3776663" y="4751388"/>
          <p14:tracePt t="58556" x="3776663" y="4778375"/>
          <p14:tracePt t="58572" x="3776663" y="4805363"/>
          <p14:tracePt t="58589" x="3786188" y="4822825"/>
          <p14:tracePt t="58736" x="3776663" y="4822825"/>
          <p14:tracePt t="58744" x="3776663" y="4813300"/>
          <p14:tracePt t="58756" x="3776663" y="4795838"/>
          <p14:tracePt t="58773" x="3759200" y="4751388"/>
          <p14:tracePt t="58789" x="3751263" y="4679950"/>
          <p14:tracePt t="58806" x="3732213" y="4616450"/>
          <p14:tracePt t="58823" x="3714750" y="4537075"/>
          <p14:tracePt t="58840" x="3697288" y="4492625"/>
          <p14:tracePt t="58856" x="3679825" y="4456113"/>
          <p14:tracePt t="58873" x="3670300" y="4421188"/>
          <p14:tracePt t="58889" x="3660775" y="4394200"/>
          <p14:tracePt t="58906" x="3652838" y="4384675"/>
          <p14:tracePt t="58922" x="3652838" y="4357688"/>
          <p14:tracePt t="58939" x="3633788" y="4357688"/>
          <p14:tracePt t="58972" x="3633788" y="4349750"/>
          <p14:tracePt t="59048" x="3625850" y="4349750"/>
          <p14:tracePt t="59152" x="3625850" y="4340225"/>
          <p14:tracePt t="59176" x="3616325" y="4340225"/>
          <p14:tracePt t="59312" x="3608388" y="4340225"/>
          <p14:tracePt t="59336" x="3598863" y="4340225"/>
          <p14:tracePt t="59352" x="3589338" y="4349750"/>
          <p14:tracePt t="59360" x="3581400" y="4367213"/>
          <p14:tracePt t="59373" x="3571875" y="4367213"/>
          <p14:tracePt t="59389" x="3554413" y="4384675"/>
          <p14:tracePt t="59406" x="3536950" y="4402138"/>
          <p14:tracePt t="59424" x="3527425" y="4421188"/>
          <p14:tracePt t="59439" x="3527425" y="4429125"/>
          <p14:tracePt t="59456" x="3527425" y="4456113"/>
          <p14:tracePt t="59472" x="3527425" y="4465638"/>
          <p14:tracePt t="59489" x="3527425" y="4473575"/>
          <p14:tracePt t="59506" x="3527425" y="4483100"/>
          <p14:tracePt t="59522" x="3527425" y="4492625"/>
          <p14:tracePt t="59539" x="3527425" y="4500563"/>
          <p14:tracePt t="59556" x="3527425" y="4527550"/>
          <p14:tracePt t="59573" x="3527425" y="4537075"/>
          <p14:tracePt t="59589" x="3527425" y="4554538"/>
          <p14:tracePt t="59606" x="3527425" y="4572000"/>
          <p14:tracePt t="59624" x="3527425" y="4598988"/>
          <p14:tracePt t="59641" x="3527425" y="4616450"/>
          <p14:tracePt t="59656" x="3527425" y="4625975"/>
          <p14:tracePt t="59673" x="3517900" y="4643438"/>
          <p14:tracePt t="59689" x="3509963" y="4670425"/>
          <p14:tracePt t="59706" x="3509963" y="4679950"/>
          <p14:tracePt t="59723" x="3509963" y="4687888"/>
          <p14:tracePt t="59739" x="3509963" y="4697413"/>
          <p14:tracePt t="59756" x="3509963" y="4706938"/>
          <p14:tracePt t="59773" x="3509963" y="4714875"/>
          <p14:tracePt t="59791" x="3509963" y="4724400"/>
          <p14:tracePt t="59808" x="3509963" y="4741863"/>
          <p14:tracePt t="59824" x="3509963" y="4751388"/>
          <p14:tracePt t="59840" x="3517900" y="4759325"/>
          <p14:tracePt t="59856" x="3517900" y="4768850"/>
          <p14:tracePt t="59873" x="3517900" y="4778375"/>
          <p14:tracePt t="59889" x="3517900" y="4786313"/>
          <p14:tracePt t="59928" x="3517900" y="4795838"/>
          <p14:tracePt t="59939" x="3517900" y="4813300"/>
          <p14:tracePt t="59956" x="3536950" y="4830763"/>
          <p14:tracePt t="59973" x="3536950" y="4849813"/>
          <p14:tracePt t="59989" x="3536950" y="4867275"/>
          <p14:tracePt t="60006" x="3544888" y="4867275"/>
          <p14:tracePt t="60023" x="3544888" y="4884738"/>
          <p14:tracePt t="60056" x="3562350" y="4884738"/>
          <p14:tracePt t="60064" x="3571875" y="4876800"/>
          <p14:tracePt t="60073" x="3581400" y="4876800"/>
          <p14:tracePt t="60089" x="3608388" y="4822825"/>
          <p14:tracePt t="60106" x="3660775" y="4697413"/>
          <p14:tracePt t="60123" x="3660775" y="4598988"/>
          <p14:tracePt t="60139" x="3670300" y="4545013"/>
          <p14:tracePt t="60156" x="3670300" y="4483100"/>
          <p14:tracePt t="60173" x="3670300" y="4429125"/>
          <p14:tracePt t="60189" x="3652838" y="4330700"/>
          <p14:tracePt t="60206" x="3625850" y="4233863"/>
          <p14:tracePt t="60209" x="3598863" y="4170363"/>
          <p14:tracePt t="60224" x="3571875" y="4125913"/>
          <p14:tracePt t="60240" x="3562350" y="4071938"/>
          <p14:tracePt t="60256" x="3562350" y="4054475"/>
          <p14:tracePt t="60273" x="3544888" y="4044950"/>
          <p14:tracePt t="60289" x="3536950" y="4044950"/>
          <p14:tracePt t="60306" x="3536950" y="4037013"/>
          <p14:tracePt t="60344" x="3536950" y="4027488"/>
          <p14:tracePt t="60356" x="3527425" y="4027488"/>
          <p14:tracePt t="60373" x="3527425" y="4010025"/>
          <p14:tracePt t="60400" x="3527425" y="4000500"/>
          <p14:tracePt t="60416" x="3527425" y="3992563"/>
          <p14:tracePt t="60456" x="3517900" y="3983038"/>
          <p14:tracePt t="60784" x="3527425" y="3992563"/>
          <p14:tracePt t="60800" x="3536950" y="4000500"/>
          <p14:tracePt t="60808" x="3554413" y="4019550"/>
          <p14:tracePt t="60824" x="3562350" y="4037013"/>
          <p14:tracePt t="60840" x="3581400" y="4054475"/>
          <p14:tracePt t="60856" x="3589338" y="4071938"/>
          <p14:tracePt t="61304" x="3598863" y="4090988"/>
          <p14:tracePt t="61352" x="3608388" y="4098925"/>
          <p14:tracePt t="61504" x="3608388" y="4108450"/>
          <p14:tracePt t="61552" x="3608388" y="4116388"/>
          <p14:tracePt t="61584" x="3608388" y="4125913"/>
          <p14:tracePt t="61600" x="3608388" y="4135438"/>
          <p14:tracePt t="61616" x="3608388" y="4143375"/>
          <p14:tracePt t="61632" x="3608388" y="4152900"/>
          <p14:tracePt t="61656" x="3625850" y="4170363"/>
          <p14:tracePt t="61672" x="3625850" y="4179888"/>
          <p14:tracePt t="61696" x="3633788" y="4187825"/>
          <p14:tracePt t="61705" x="3633788" y="4197350"/>
          <p14:tracePt t="61720" x="3633788" y="4206875"/>
          <p14:tracePt t="61728" x="3643313" y="4214813"/>
          <p14:tracePt t="61739" x="3643313" y="4224338"/>
          <p14:tracePt t="61756" x="3652838" y="4241800"/>
          <p14:tracePt t="61773" x="3652838" y="4251325"/>
          <p14:tracePt t="61789" x="3660775" y="4268788"/>
          <p14:tracePt t="61806" x="3660775" y="4286250"/>
          <p14:tracePt t="61823" x="3670300" y="4295775"/>
          <p14:tracePt t="61840" x="3670300" y="4313238"/>
          <p14:tracePt t="61856" x="3679825" y="4322763"/>
          <p14:tracePt t="61873" x="3679825" y="4330700"/>
          <p14:tracePt t="61906" x="3687763" y="4340225"/>
          <p14:tracePt t="61923" x="3687763" y="4349750"/>
          <p14:tracePt t="61939" x="3687763" y="4357688"/>
          <p14:tracePt t="61968" x="3687763" y="4367213"/>
          <p14:tracePt t="61992" x="3687763" y="4384675"/>
          <p14:tracePt t="62008" x="3687763" y="4394200"/>
          <p14:tracePt t="62032" x="3687763" y="4402138"/>
          <p14:tracePt t="62065" x="3687763" y="4411663"/>
          <p14:tracePt t="62096" x="3687763" y="4421188"/>
          <p14:tracePt t="62128" x="3687763" y="4429125"/>
          <p14:tracePt t="62168" x="3705225" y="4438650"/>
          <p14:tracePt t="62176" x="3705225" y="4448175"/>
          <p14:tracePt t="62202" x="3705225" y="4465638"/>
          <p14:tracePt t="62224" x="3714750" y="4473575"/>
          <p14:tracePt t="62249" x="3714750" y="4483100"/>
          <p14:tracePt t="62272" x="3714750" y="4492625"/>
          <p14:tracePt t="62296" x="3714750" y="4500563"/>
          <p14:tracePt t="62305" x="3714750" y="4510088"/>
          <p14:tracePt t="62328" x="3714750" y="4519613"/>
          <p14:tracePt t="62344" x="3714750" y="4537075"/>
          <p14:tracePt t="62360" x="3724275" y="4545013"/>
          <p14:tracePt t="62376" x="3724275" y="4554538"/>
          <p14:tracePt t="62688" x="3714750" y="4554538"/>
          <p14:tracePt t="62696" x="3697288" y="4545013"/>
          <p14:tracePt t="62706" x="3687763" y="4527550"/>
          <p14:tracePt t="62723" x="3670300" y="4510088"/>
          <p14:tracePt t="62739" x="3633788" y="4492625"/>
          <p14:tracePt t="62756" x="3616325" y="4465638"/>
          <p14:tracePt t="62773" x="3598863" y="4456113"/>
          <p14:tracePt t="62790" x="3571875" y="4456113"/>
          <p14:tracePt t="62806" x="3562350" y="4448175"/>
          <p14:tracePt t="62823" x="3544888" y="4438650"/>
          <p14:tracePt t="62841" x="3527425" y="4438650"/>
          <p14:tracePt t="62856" x="3517900" y="4438650"/>
          <p14:tracePt t="62873" x="3509963" y="4438650"/>
          <p14:tracePt t="62944" x="3490913" y="4438650"/>
          <p14:tracePt t="63377" x="3482975" y="4429125"/>
          <p14:tracePt t="63385" x="3473450" y="4429125"/>
          <p14:tracePt t="63393" x="3455988" y="4429125"/>
          <p14:tracePt t="63406" x="3446463" y="4429125"/>
          <p14:tracePt t="63423" x="3419475" y="4429125"/>
          <p14:tracePt t="63441" x="3384550" y="4421188"/>
          <p14:tracePt t="63457" x="3357563" y="4402138"/>
          <p14:tracePt t="63473" x="3340100" y="4402138"/>
          <p14:tracePt t="63490" x="3322638" y="4402138"/>
          <p14:tracePt t="63506" x="3286125" y="4402138"/>
          <p14:tracePt t="63523" x="3259138" y="4402138"/>
          <p14:tracePt t="63540" x="3232150" y="4402138"/>
          <p14:tracePt t="63556" x="3214688" y="4402138"/>
          <p14:tracePt t="63573" x="3197225" y="4402138"/>
          <p14:tracePt t="63625" x="3187700" y="4402138"/>
          <p14:tracePt t="63657" x="3179763" y="4402138"/>
          <p14:tracePt t="63681" x="3160713" y="4402138"/>
          <p14:tracePt t="63697" x="3152775" y="4402138"/>
          <p14:tracePt t="63705" x="3152775" y="4394200"/>
          <p14:tracePt t="63720" x="3143250" y="4394200"/>
          <p14:tracePt t="63728" x="3133725" y="4384675"/>
          <p14:tracePt t="63760" x="3125788" y="4376738"/>
          <p14:tracePt t="63897" x="3116263" y="4376738"/>
          <p14:tracePt t="63945" x="3116263" y="4367213"/>
          <p14:tracePt t="63993" x="3108325" y="4367213"/>
          <p14:tracePt t="64018" x="3089275" y="4367213"/>
          <p14:tracePt t="64281" x="3089275" y="4357688"/>
          <p14:tracePt t="65793" x="3098800" y="4357688"/>
          <p14:tracePt t="66713" x="3098800" y="4367213"/>
          <p14:tracePt t="66729" x="3089275" y="4367213"/>
          <p14:tracePt t="66745" x="3081338" y="4367213"/>
          <p14:tracePt t="66753" x="3071813" y="4367213"/>
          <p14:tracePt t="66761" x="3062288" y="4367213"/>
          <p14:tracePt t="66774" x="3044825" y="4367213"/>
          <p14:tracePt t="66790" x="3017838" y="4367213"/>
          <p14:tracePt t="66807" x="3000375" y="4367213"/>
          <p14:tracePt t="66823" x="2990850" y="4357688"/>
          <p14:tracePt t="66841" x="2990850" y="4330700"/>
          <p14:tracePt t="66858" x="2990850" y="4313238"/>
          <p14:tracePt t="66874" x="2990850" y="4295775"/>
          <p14:tracePt t="66890" x="2990850" y="4259263"/>
          <p14:tracePt t="66907" x="2990850" y="4251325"/>
          <p14:tracePt t="66923" x="2990850" y="4241800"/>
          <p14:tracePt t="66940" x="2990850" y="4224338"/>
          <p14:tracePt t="66973" x="2990850" y="4214813"/>
          <p14:tracePt t="67001" x="2982913" y="4206875"/>
          <p14:tracePt t="67057" x="2973388" y="4206875"/>
          <p14:tracePt t="67073" x="2965450" y="4206875"/>
          <p14:tracePt t="67081" x="2965450" y="4214813"/>
          <p14:tracePt t="67097" x="2965450" y="4224338"/>
          <p14:tracePt t="67107" x="2965450" y="4233863"/>
          <p14:tracePt t="67124" x="2965450" y="4251325"/>
          <p14:tracePt t="67140" x="2965450" y="4278313"/>
          <p14:tracePt t="67157" x="2965450" y="4295775"/>
          <p14:tracePt t="67173" x="2965450" y="4313238"/>
          <p14:tracePt t="67190" x="2965450" y="4330700"/>
          <p14:tracePt t="67207" x="2965450" y="4349750"/>
          <p14:tracePt t="67226" x="2965450" y="4357688"/>
          <p14:tracePt t="67265" x="2965450" y="4367213"/>
          <p14:tracePt t="67353" x="2965450" y="4357688"/>
          <p14:tracePt t="67361" x="2965450" y="4340225"/>
          <p14:tracePt t="67373" x="2965450" y="4330700"/>
          <p14:tracePt t="67391" x="2965450" y="4313238"/>
          <p14:tracePt t="67407" x="2965450" y="4295775"/>
          <p14:tracePt t="67497" x="2973388" y="4295775"/>
          <p14:tracePt t="67505" x="2982913" y="4295775"/>
          <p14:tracePt t="67514" x="2990850" y="4295775"/>
          <p14:tracePt t="67523" x="3027363" y="4305300"/>
          <p14:tracePt t="67540" x="3062288" y="4330700"/>
          <p14:tracePt t="67557" x="3089275" y="4340225"/>
          <p14:tracePt t="67573" x="3108325" y="4340225"/>
          <p14:tracePt t="67590" x="3116263" y="4340225"/>
          <p14:tracePt t="67607" x="3125788" y="4340225"/>
          <p14:tracePt t="67623" x="3133725" y="4330700"/>
          <p14:tracePt t="67641" x="3143250" y="4305300"/>
          <p14:tracePt t="67657" x="3143250" y="4259263"/>
          <p14:tracePt t="67673" x="3143250" y="4241800"/>
          <p14:tracePt t="67691" x="3133725" y="4241800"/>
          <p14:tracePt t="67707" x="3125788" y="4241800"/>
          <p14:tracePt t="67724" x="3116263" y="4241800"/>
          <p14:tracePt t="67740" x="3089275" y="4241800"/>
          <p14:tracePt t="67757" x="3081338" y="4268788"/>
          <p14:tracePt t="67774" x="3071813" y="4286250"/>
          <p14:tracePt t="67790" x="3062288" y="4349750"/>
          <p14:tracePt t="67807" x="3062288" y="4376738"/>
          <p14:tracePt t="67824" x="3062288" y="4411663"/>
          <p14:tracePt t="67842" x="3108325" y="4429125"/>
          <p14:tracePt t="67858" x="3125788" y="4429125"/>
          <p14:tracePt t="67874" x="3152775" y="4429125"/>
          <p14:tracePt t="67890" x="3179763" y="4429125"/>
          <p14:tracePt t="67907" x="3205163" y="4429125"/>
          <p14:tracePt t="67923" x="3224213" y="4421188"/>
          <p14:tracePt t="67940" x="3241675" y="4402138"/>
          <p14:tracePt t="67957" x="3276600" y="4367213"/>
          <p14:tracePt t="67973" x="3313113" y="4330700"/>
          <p14:tracePt t="67990" x="3330575" y="4313238"/>
          <p14:tracePt t="68007" x="3340100" y="4295775"/>
          <p14:tracePt t="68024" x="3367088" y="4268788"/>
          <p14:tracePt t="68042" x="3394075" y="4259263"/>
          <p14:tracePt t="68058" x="3402013" y="4251325"/>
          <p14:tracePt t="68074" x="3419475" y="4233863"/>
          <p14:tracePt t="68090" x="3455988" y="4224338"/>
          <p14:tracePt t="68107" x="3482975" y="4206875"/>
          <p14:tracePt t="68123" x="3500438" y="4206875"/>
          <p14:tracePt t="68140" x="3509963" y="4197350"/>
          <p14:tracePt t="68157" x="3517900" y="4197350"/>
          <p14:tracePt t="68173" x="3536950" y="4197350"/>
          <p14:tracePt t="68190" x="3554413" y="4187825"/>
          <p14:tracePt t="68207" x="3571875" y="4187825"/>
          <p14:tracePt t="68223" x="3581400" y="4187825"/>
          <p14:tracePt t="68240" x="3589338" y="4179888"/>
          <p14:tracePt t="68281" x="3589338" y="4170363"/>
          <p14:tracePt t="68321" x="3589338" y="4162425"/>
          <p14:tracePt t="68378" x="3589338" y="4152900"/>
          <p14:tracePt t="68538" x="3598863" y="4152900"/>
          <p14:tracePt t="68554" x="3598863" y="4135438"/>
          <p14:tracePt t="68561" x="3608388" y="4135438"/>
          <p14:tracePt t="68573" x="3616325" y="4135438"/>
          <p14:tracePt t="68590" x="3643313" y="4135438"/>
          <p14:tracePt t="68607" x="3652838" y="4135438"/>
          <p14:tracePt t="68624" x="3660775" y="4135438"/>
          <p14:tracePt t="68640" x="3670300" y="4135438"/>
          <p14:tracePt t="68978" x="3670300" y="4143375"/>
          <p14:tracePt t="68994" x="3670300" y="4152900"/>
          <p14:tracePt t="69002" x="3670300" y="4162425"/>
          <p14:tracePt t="69010" x="3670300" y="4170363"/>
          <p14:tracePt t="69024" x="3670300" y="4179888"/>
          <p14:tracePt t="69041" x="3670300" y="4214813"/>
          <p14:tracePt t="69058" x="3670300" y="4233863"/>
          <p14:tracePt t="69073" x="3670300" y="4278313"/>
          <p14:tracePt t="69090" x="3670300" y="4295775"/>
          <p14:tracePt t="69107" x="3670300" y="4313238"/>
          <p14:tracePt t="69124" x="3670300" y="4322763"/>
          <p14:tracePt t="69140" x="3670300" y="4349750"/>
          <p14:tracePt t="69157" x="3670300" y="4367213"/>
          <p14:tracePt t="69173" x="3670300" y="4384675"/>
          <p14:tracePt t="69190" x="3670300" y="4421188"/>
          <p14:tracePt t="69207" x="3670300" y="4448175"/>
          <p14:tracePt t="69211" x="3670300" y="4473575"/>
          <p14:tracePt t="69223" x="3670300" y="4492625"/>
          <p14:tracePt t="69242" x="3670300" y="4545013"/>
          <p14:tracePt t="69258" x="3670300" y="4581525"/>
          <p14:tracePt t="69274" x="3670300" y="4598988"/>
          <p14:tracePt t="69290" x="3670300" y="4635500"/>
          <p14:tracePt t="69307" x="3670300" y="4652963"/>
          <p14:tracePt t="69324" x="3670300" y="4679950"/>
          <p14:tracePt t="69340" x="3670300" y="4697413"/>
          <p14:tracePt t="69357" x="3670300" y="4724400"/>
          <p14:tracePt t="69374" x="3670300" y="4759325"/>
          <p14:tracePt t="69390" x="3670300" y="4795838"/>
          <p14:tracePt t="69407" x="3679825" y="4813300"/>
          <p14:tracePt t="69424" x="3679825" y="4830763"/>
          <p14:tracePt t="69442" x="3687763" y="4867275"/>
          <p14:tracePt t="69457" x="3687763" y="4876800"/>
          <p14:tracePt t="69474" x="3687763" y="4884738"/>
          <p14:tracePt t="69490" x="3705225" y="4894263"/>
          <p14:tracePt t="69530" x="3714750" y="4894263"/>
          <p14:tracePt t="69540" x="3714750" y="4902200"/>
          <p14:tracePt t="69570" x="3714750" y="4911725"/>
          <p14:tracePt t="69586" x="3724275" y="4911725"/>
          <p14:tracePt t="69602" x="3724275" y="4921250"/>
          <p14:tracePt t="69738" x="3724275" y="4911725"/>
          <p14:tracePt t="69746" x="3724275" y="4902200"/>
          <p14:tracePt t="69757" x="3724275" y="4894263"/>
          <p14:tracePt t="69774" x="3724275" y="4849813"/>
          <p14:tracePt t="69791" x="3714750" y="4759325"/>
          <p14:tracePt t="69807" x="3679825" y="4652963"/>
          <p14:tracePt t="69824" x="3633788" y="4510088"/>
          <p14:tracePt t="69842" x="3598863" y="4367213"/>
          <p14:tracePt t="69858" x="3589338" y="4278313"/>
          <p14:tracePt t="69874" x="3581400" y="4179888"/>
          <p14:tracePt t="69890" x="3562350" y="4116388"/>
          <p14:tracePt t="69907" x="3562350" y="4071938"/>
          <p14:tracePt t="69924" x="3554413" y="4044950"/>
          <p14:tracePt t="69940" x="3554413" y="4010025"/>
          <p14:tracePt t="69957" x="3544888" y="3965575"/>
          <p14:tracePt t="69973" x="3544888" y="3929063"/>
          <p14:tracePt t="69990" x="3544888" y="3911600"/>
          <p14:tracePt t="70007" x="3544888" y="3902075"/>
          <p14:tracePt t="70024" x="3544888" y="3894138"/>
          <p14:tracePt t="70082" x="3527425" y="3894138"/>
          <p14:tracePt t="70090" x="3527425" y="3902075"/>
          <p14:tracePt t="70098" x="3527425" y="3911600"/>
          <p14:tracePt t="70107" x="3517900" y="3921125"/>
          <p14:tracePt t="70124" x="3509963" y="3965575"/>
          <p14:tracePt t="70141" x="3509963" y="4019550"/>
          <p14:tracePt t="70157" x="3509963" y="4064000"/>
          <p14:tracePt t="70174" x="3509963" y="4116388"/>
          <p14:tracePt t="70190" x="3509963" y="4206875"/>
          <p14:tracePt t="70207" x="3527425" y="4268788"/>
          <p14:tracePt t="70210" x="3527425" y="4286250"/>
          <p14:tracePt t="70224" x="3527425" y="4330700"/>
          <p14:tracePt t="70242" x="3536950" y="4402138"/>
          <p14:tracePt t="70258" x="3554413" y="4473575"/>
          <p14:tracePt t="70274" x="3554413" y="4519613"/>
          <p14:tracePt t="70291" x="3554413" y="4564063"/>
          <p14:tracePt t="70307" x="3554413" y="4608513"/>
          <p14:tracePt t="70324" x="3554413" y="4662488"/>
          <p14:tracePt t="70340" x="3554413" y="4687888"/>
          <p14:tracePt t="70357" x="3554413" y="4724400"/>
          <p14:tracePt t="70374" x="3562350" y="4751388"/>
          <p14:tracePt t="70391" x="3562350" y="4768850"/>
          <p14:tracePt t="70482" x="3571875" y="4768850"/>
          <p14:tracePt t="70498" x="3571875" y="4759325"/>
          <p14:tracePt t="70506" x="3581400" y="4759325"/>
          <p14:tracePt t="70522" x="3581400" y="4751388"/>
          <p14:tracePt t="70538" x="3581400" y="4741863"/>
          <p14:tracePt t="70554" x="3589338" y="4741863"/>
          <p14:tracePt t="70562" x="3589338" y="4733925"/>
          <p14:tracePt t="70586" x="3589338" y="4724400"/>
          <p14:tracePt t="70610" x="3589338" y="4714875"/>
          <p14:tracePt t="70650" x="3589338" y="4706938"/>
          <p14:tracePt t="70690" x="3589338" y="4687888"/>
          <p14:tracePt t="70722" x="3589338" y="4679950"/>
          <p14:tracePt t="70770" x="3589338" y="4670425"/>
          <p14:tracePt t="70802" x="3589338" y="4662488"/>
          <p14:tracePt t="70842" x="3598863" y="4652963"/>
          <p14:tracePt t="70882" x="3608388" y="4652963"/>
          <p14:tracePt t="70898" x="3625850" y="4652963"/>
          <p14:tracePt t="70906" x="3633788" y="4652963"/>
          <p14:tracePt t="70914" x="3643313" y="4652963"/>
          <p14:tracePt t="70924" x="3652838" y="4652963"/>
          <p14:tracePt t="70940" x="3670300" y="4652963"/>
          <p14:tracePt t="70957" x="3679825" y="4652963"/>
          <p14:tracePt t="70974" x="3697288" y="4652963"/>
          <p14:tracePt t="70991" x="3705225" y="4652963"/>
          <p14:tracePt t="71007" x="3714750" y="4652963"/>
          <p14:tracePt t="71024" x="3732213" y="4652963"/>
          <p14:tracePt t="71042" x="3741738" y="4643438"/>
          <p14:tracePt t="71057" x="3751263" y="4643438"/>
          <p14:tracePt t="71074" x="3768725" y="4643438"/>
          <p14:tracePt t="71091" x="3776663" y="4635500"/>
          <p14:tracePt t="71107" x="3786188" y="4608513"/>
          <p14:tracePt t="71124" x="3795713" y="4564063"/>
          <p14:tracePt t="71140" x="3795713" y="4545013"/>
          <p14:tracePt t="71157" x="3803650" y="4537075"/>
          <p14:tracePt t="71174" x="3803650" y="4527550"/>
          <p14:tracePt t="71290" x="3803650" y="4519613"/>
          <p14:tracePt t="71378" x="3803650" y="4500563"/>
          <p14:tracePt t="71386" x="3795713" y="4500563"/>
          <p14:tracePt t="71530" x="3786188" y="4492625"/>
          <p14:tracePt t="71570" x="3786188" y="4483100"/>
          <p14:tracePt t="71674" x="3786188" y="4473575"/>
          <p14:tracePt t="71770" x="3786188" y="4465638"/>
          <p14:tracePt t="71802" x="3786188" y="4456113"/>
          <p14:tracePt t="71858" x="3786188" y="4448175"/>
          <p14:tracePt t="72170" x="3786188" y="4429125"/>
          <p14:tracePt t="72194" x="3786188" y="4421188"/>
          <p14:tracePt t="72218" x="3786188" y="4411663"/>
          <p14:tracePt t="72242" x="3786188" y="4402138"/>
          <p14:tracePt t="72274" x="3795713" y="4402138"/>
          <p14:tracePt t="72290" x="3795713" y="4394200"/>
          <p14:tracePt t="72386" x="3795713" y="4384675"/>
          <p14:tracePt t="72434" x="3795713" y="4376738"/>
          <p14:tracePt t="72650" x="3795713" y="4384675"/>
          <p14:tracePt t="72658" x="3795713" y="4394200"/>
          <p14:tracePt t="72675" x="3795713" y="4402138"/>
          <p14:tracePt t="72690" x="3795713" y="4411663"/>
          <p14:tracePt t="72698" x="3795713" y="4421188"/>
          <p14:tracePt t="72708" x="3795713" y="4438650"/>
          <p14:tracePt t="72724" x="3795713" y="4448175"/>
          <p14:tracePt t="72741" x="3795713" y="4465638"/>
          <p14:tracePt t="72758" x="3795713" y="4473575"/>
          <p14:tracePt t="72774" x="3795713" y="4483100"/>
          <p14:tracePt t="72893" x="3795713" y="4492625"/>
          <p14:tracePt t="73026" x="3803650" y="4492625"/>
          <p14:tracePt t="73043" x="3813175" y="4492625"/>
          <p14:tracePt t="73076" x="3840163" y="4492625"/>
          <p14:tracePt t="73092" x="3848100" y="4492625"/>
          <p14:tracePt t="73109" x="3857625" y="4492625"/>
          <p14:tracePt t="73226" x="3867150" y="4492625"/>
          <p14:tracePt t="73259" x="3875088" y="4492625"/>
          <p14:tracePt t="73343" x="3884613" y="4492625"/>
          <p14:tracePt t="73374" x="3902075" y="4492625"/>
          <p14:tracePt t="73391" x="3911600" y="4492625"/>
          <p14:tracePt t="73407" x="3919538" y="4492625"/>
          <p14:tracePt t="73443" x="3929063" y="4492625"/>
          <p14:tracePt t="73474" x="3938588" y="4492625"/>
          <p14:tracePt t="73482" x="3946525" y="4492625"/>
          <p14:tracePt t="73498" x="3956050" y="4492625"/>
          <p14:tracePt t="73508" x="3965575" y="4492625"/>
          <p14:tracePt t="73524" x="3990975" y="4465638"/>
          <p14:tracePt t="73541" x="4000500" y="4421188"/>
          <p14:tracePt t="73557" x="4000500" y="4384675"/>
          <p14:tracePt t="73574" x="4000500" y="4367213"/>
          <p14:tracePt t="73607" x="3965575" y="4340225"/>
          <p14:tracePt t="73624" x="3946525" y="4330700"/>
          <p14:tracePt t="73642" x="3902075" y="4330700"/>
          <p14:tracePt t="73659" x="3884613" y="4330700"/>
          <p14:tracePt t="73674" x="3848100" y="4357688"/>
          <p14:tracePt t="73691" x="3786188" y="4384675"/>
          <p14:tracePt t="73707" x="3759200" y="4402138"/>
          <p14:tracePt t="73724" x="3732213" y="4429125"/>
          <p14:tracePt t="73741" x="3732213" y="4448175"/>
          <p14:tracePt t="73757" x="3724275" y="4465638"/>
          <p14:tracePt t="73774" x="3724275" y="4473575"/>
          <p14:tracePt t="73791" x="3724275" y="4483100"/>
          <p14:tracePt t="73808" x="3724275" y="4500563"/>
          <p14:tracePt t="73824" x="3732213" y="4510088"/>
          <p14:tracePt t="73841" x="3751263" y="4519613"/>
          <p14:tracePt t="73859" x="3759200" y="4537075"/>
          <p14:tracePt t="73874" x="3776663" y="4545013"/>
          <p14:tracePt t="73891" x="3795713" y="4572000"/>
          <p14:tracePt t="73907" x="3822700" y="4581525"/>
          <p14:tracePt t="73924" x="3830638" y="4591050"/>
          <p14:tracePt t="73941" x="3848100" y="4591050"/>
          <p14:tracePt t="73957" x="3884613" y="4598988"/>
          <p14:tracePt t="73974" x="3911600" y="4608513"/>
          <p14:tracePt t="73991" x="3946525" y="4625975"/>
          <p14:tracePt t="74008" x="3965575" y="4625975"/>
          <p14:tracePt t="74024" x="4000500" y="4625975"/>
          <p14:tracePt t="74042" x="4027488" y="4625975"/>
          <p14:tracePt t="74059" x="4044950" y="4625975"/>
          <p14:tracePt t="74074" x="4071938" y="4625975"/>
          <p14:tracePt t="74091" x="4089400" y="4625975"/>
          <p14:tracePt t="74107" x="4098925" y="4625975"/>
          <p14:tracePt t="74124" x="4108450" y="4625975"/>
          <p14:tracePt t="74141" x="4133850" y="4625975"/>
          <p14:tracePt t="74157" x="4143375" y="4625975"/>
          <p14:tracePt t="74174" x="4143375" y="4616450"/>
          <p14:tracePt t="74191" x="4152900" y="4616450"/>
          <p14:tracePt t="74208" x="4160838" y="4616450"/>
          <p14:tracePt t="74224" x="4170363" y="4616450"/>
          <p14:tracePt t="74241" x="4179888" y="4616450"/>
          <p14:tracePt t="74259" x="4187825" y="4616450"/>
          <p14:tracePt t="74283" x="4205288" y="4616450"/>
          <p14:tracePt t="74291" x="4205288" y="4608513"/>
          <p14:tracePt t="74308" x="4224338" y="4608513"/>
          <p14:tracePt t="74324" x="4241800" y="4608513"/>
          <p14:tracePt t="74341" x="4259263" y="4608513"/>
          <p14:tracePt t="74357" x="4286250" y="4598988"/>
          <p14:tracePt t="74374" x="4303713" y="4598988"/>
          <p14:tracePt t="74391" x="4313238" y="4598988"/>
          <p14:tracePt t="74408" x="4313238" y="4591050"/>
          <p14:tracePt t="74424" x="4322763" y="4591050"/>
          <p14:tracePt t="74440" x="4348163" y="4581525"/>
          <p14:tracePt t="74457" x="4367213" y="4581525"/>
          <p14:tracePt t="74474" x="4375150" y="4572000"/>
          <p14:tracePt t="74491" x="4394200" y="4572000"/>
          <p14:tracePt t="74508" x="4402138" y="4564063"/>
          <p14:tracePt t="74541" x="4429125" y="4564063"/>
          <p14:tracePt t="74558" x="4438650" y="4564063"/>
          <p14:tracePt t="74574" x="4446588" y="4545013"/>
          <p14:tracePt t="74591" x="4456113" y="4545013"/>
          <p14:tracePt t="74607" x="4473575" y="4545013"/>
          <p14:tracePt t="74624" x="4491038" y="4545013"/>
          <p14:tracePt t="74641" x="4500563" y="4537075"/>
          <p14:tracePt t="74674" x="4510088" y="4537075"/>
          <p14:tracePt t="74707" x="4510088" y="4527550"/>
          <p14:tracePt t="74714" x="4518025" y="4527550"/>
          <p14:tracePt t="74747" x="4527550" y="4527550"/>
          <p14:tracePt t="74762" x="4537075" y="4527550"/>
          <p14:tracePt t="74778" x="4537075" y="4519613"/>
          <p14:tracePt t="74802" x="4545013" y="4519613"/>
          <p14:tracePt t="74819" x="4545013" y="4510088"/>
          <p14:tracePt t="74834" x="4554538" y="4510088"/>
          <p14:tracePt t="74859" x="4572000" y="4500563"/>
          <p14:tracePt t="74891" x="4572000" y="4492625"/>
          <p14:tracePt t="75035" x="4562475" y="4492625"/>
          <p14:tracePt t="75059" x="4554538" y="4492625"/>
          <p14:tracePt t="75075" x="4545013" y="4492625"/>
          <p14:tracePt t="75091" x="4537075" y="4492625"/>
          <p14:tracePt t="75098" x="4527550" y="4492625"/>
          <p14:tracePt t="75115" x="4518025" y="4492625"/>
          <p14:tracePt t="75124" x="4510088" y="4492625"/>
          <p14:tracePt t="75141" x="4500563" y="4500563"/>
          <p14:tracePt t="75174" x="4483100" y="4500563"/>
          <p14:tracePt t="75191" x="4473575" y="4500563"/>
          <p14:tracePt t="75211" x="4465638" y="4500563"/>
          <p14:tracePt t="75224" x="4456113" y="4500563"/>
          <p14:tracePt t="75241" x="4438650" y="4500563"/>
          <p14:tracePt t="75259" x="4411663" y="4500563"/>
          <p14:tracePt t="75315" x="4402138" y="4500563"/>
          <p14:tracePt t="75331" x="4402138" y="4510088"/>
          <p14:tracePt t="76075" x="4402138" y="4519613"/>
          <p14:tracePt t="76155" x="4419600" y="4519613"/>
          <p14:tracePt t="76268" x="4429125" y="4519613"/>
          <p14:tracePt t="76283" x="4438650" y="4519613"/>
          <p14:tracePt t="76299" x="4446588" y="4519613"/>
          <p14:tracePt t="76323" x="4456113" y="4519613"/>
          <p14:tracePt t="76331" x="4465638" y="4519613"/>
          <p14:tracePt t="76341" x="4473575" y="4519613"/>
          <p14:tracePt t="76358" x="4500563" y="4519613"/>
          <p14:tracePt t="76374" x="4527550" y="4519613"/>
          <p14:tracePt t="76391" x="4562475" y="4519613"/>
          <p14:tracePt t="76408" x="4608513" y="4510088"/>
          <p14:tracePt t="76424" x="4652963" y="4492625"/>
          <p14:tracePt t="76441" x="4697413" y="4492625"/>
          <p14:tracePt t="76459" x="4741863" y="4473575"/>
          <p14:tracePt t="76475" x="4768850" y="4448175"/>
          <p14:tracePt t="76491" x="4776788" y="4438650"/>
          <p14:tracePt t="76508" x="4786313" y="4429125"/>
          <p14:tracePt t="76524" x="4822825" y="4421188"/>
          <p14:tracePt t="76541" x="4830763" y="4402138"/>
          <p14:tracePt t="76558" x="4857750" y="4384675"/>
          <p14:tracePt t="76574" x="4875213" y="4376738"/>
          <p14:tracePt t="76591" x="4894263" y="4357688"/>
          <p14:tracePt t="76624" x="4902200" y="4349750"/>
          <p14:tracePt t="76643" x="4911725" y="4330700"/>
          <p14:tracePt t="76659" x="4911725" y="4322763"/>
          <p14:tracePt t="76674" x="4929188" y="4313238"/>
          <p14:tracePt t="76691" x="4938713" y="4295775"/>
          <p14:tracePt t="76708" x="4946650" y="4286250"/>
          <p14:tracePt t="76725" x="4956175" y="4259263"/>
          <p14:tracePt t="76741" x="4973638" y="4251325"/>
          <p14:tracePt t="76774" x="4992688" y="4251325"/>
          <p14:tracePt t="76791" x="4992688" y="4241800"/>
          <p14:tracePt t="76808" x="5010150" y="4233863"/>
          <p14:tracePt t="76825" x="5018088" y="4224338"/>
          <p14:tracePt t="76841" x="5037138" y="4214813"/>
          <p14:tracePt t="76859" x="5072063" y="4187825"/>
          <p14:tracePt t="76875" x="5089525" y="4179888"/>
          <p14:tracePt t="76891" x="5099050" y="4170363"/>
          <p14:tracePt t="76908" x="5108575" y="4162425"/>
          <p14:tracePt t="76924" x="5116513" y="4162425"/>
          <p14:tracePt t="76941" x="5126038" y="4162425"/>
          <p14:tracePt t="76958" x="5126038" y="4152900"/>
          <p14:tracePt t="76991" x="5143500" y="4152900"/>
          <p14:tracePt t="77008" x="5153025" y="4152900"/>
          <p14:tracePt t="77025" x="5160963" y="4152900"/>
          <p14:tracePt t="77041" x="5180013" y="4152900"/>
          <p14:tracePt t="77058" x="5187950" y="4152900"/>
          <p14:tracePt t="77074" x="5187950" y="4143375"/>
          <p14:tracePt t="77099" x="5197475" y="4143375"/>
          <p14:tracePt t="77377" x="5170488" y="4125913"/>
          <p14:tracePt t="77525" x="5187950" y="4125913"/>
          <p14:tracePt t="77576" x="5197475" y="4125913"/>
          <p14:tracePt t="77793" x="5197475" y="4116388"/>
          <p14:tracePt t="78027" x="5197475" y="4108450"/>
          <p14:tracePt t="78076" x="5207000" y="4108450"/>
          <p14:tracePt t="78110" x="5207000" y="4098925"/>
          <p14:tracePt t="78226" x="5214938" y="4098925"/>
          <p14:tracePt t="78677" x="5241925" y="4108450"/>
          <p14:tracePt t="78693" x="5259388" y="4135438"/>
          <p14:tracePt t="78710" x="5278438" y="4143375"/>
          <p14:tracePt t="78743" x="5286375" y="4152900"/>
          <p14:tracePt t="78760" x="5303838" y="4152900"/>
          <p14:tracePt t="78778" x="5313363" y="4152900"/>
          <p14:tracePt t="78793" x="5322888" y="4152900"/>
          <p14:tracePt t="78810" x="5349875" y="4152900"/>
          <p14:tracePt t="78827" x="5367338" y="4152900"/>
          <p14:tracePt t="79228" x="5384800" y="4152900"/>
          <p14:tracePt t="79493" x="5384800" y="4162425"/>
          <p14:tracePt t="79527" x="5384800" y="4170363"/>
          <p14:tracePt t="79559" x="5384800" y="4179888"/>
          <p14:tracePt t="79576" x="5394325" y="4179888"/>
          <p14:tracePt t="79742" x="5402263" y="4179888"/>
          <p14:tracePt t="79759" x="5411788" y="4179888"/>
          <p14:tracePt t="79776" x="5421313" y="4179888"/>
          <p14:tracePt t="79793" x="5429250" y="4179888"/>
          <p14:tracePt t="79810" x="5456238" y="4179888"/>
          <p14:tracePt t="79827" x="5465763" y="4179888"/>
          <p14:tracePt t="79843" x="5473700" y="4179888"/>
          <p14:tracePt t="79877" x="5483225" y="4179888"/>
          <p14:tracePt t="79910" x="5492750" y="4179888"/>
          <p14:tracePt t="79927" x="5500688" y="4179888"/>
          <p14:tracePt t="80116" x="5500688" y="4170363"/>
          <p14:tracePt t="80252" x="5510213" y="4170363"/>
          <p14:tracePt t="80516" x="5527675" y="4170363"/>
          <p14:tracePt t="80777" x="5537200" y="4170363"/>
          <p14:tracePt t="80793" x="5545138" y="4170363"/>
          <p14:tracePt t="81194" x="5545138" y="4162425"/>
          <p14:tracePt t="81310" x="5545138" y="4152900"/>
          <p14:tracePt t="81427" x="5545138" y="4143375"/>
          <p14:tracePt t="82044" x="5518150" y="4143375"/>
          <p14:tracePt t="82062" x="5492750" y="4143375"/>
          <p14:tracePt t="82078" x="5394325" y="4170363"/>
          <p14:tracePt t="82093" x="5303838" y="4179888"/>
          <p14:tracePt t="82110" x="5224463" y="4206875"/>
          <p14:tracePt t="82127" x="5160963" y="4233863"/>
          <p14:tracePt t="82144" x="5099050" y="4251325"/>
          <p14:tracePt t="82160" x="5064125" y="4268788"/>
          <p14:tracePt t="82177" x="5027613" y="4295775"/>
          <p14:tracePt t="82193" x="4992688" y="4330700"/>
          <p14:tracePt t="82210" x="4902200" y="4367213"/>
          <p14:tracePt t="82212" x="4875213" y="4384675"/>
          <p14:tracePt t="82227" x="4830763" y="4394200"/>
          <p14:tracePt t="82244" x="4786313" y="4411663"/>
          <p14:tracePt t="82261" x="4751388" y="4438650"/>
          <p14:tracePt t="82278" x="4679950" y="4465638"/>
          <p14:tracePt t="82292" x="4598988" y="4492625"/>
          <p14:tracePt t="82309" x="4518025" y="4510088"/>
          <p14:tracePt t="82327" x="4446588" y="4545013"/>
          <p14:tracePt t="82343" x="4340225" y="4591050"/>
          <p14:tracePt t="82360" x="4259263" y="4616450"/>
          <p14:tracePt t="82377" x="4187825" y="4635500"/>
          <p14:tracePt t="82394" x="4108450" y="4679950"/>
          <p14:tracePt t="82410" x="3911600" y="4759325"/>
          <p14:tracePt t="82427" x="3697288" y="4822825"/>
          <p14:tracePt t="82443" x="3554413" y="4876800"/>
          <p14:tracePt t="82460" x="3402013" y="4884738"/>
          <p14:tracePt t="82478" x="3330575" y="4884738"/>
          <p14:tracePt t="82493" x="3286125" y="4884738"/>
          <p14:tracePt t="82510" x="3241675" y="4867275"/>
          <p14:tracePt t="82527" x="3179763" y="4849813"/>
          <p14:tracePt t="82543" x="3062288" y="4805363"/>
          <p14:tracePt t="82560" x="2946400" y="4759325"/>
          <p14:tracePt t="82577" x="2867025" y="4714875"/>
          <p14:tracePt t="82593" x="2786063" y="4697413"/>
          <p14:tracePt t="82610" x="2768600" y="4679950"/>
          <p14:tracePt t="82627" x="2759075" y="4652963"/>
          <p14:tracePt t="82644" x="2741613" y="4643438"/>
          <p14:tracePt t="82660" x="2741613" y="4625975"/>
          <p14:tracePt t="82678" x="2724150" y="4598988"/>
          <p14:tracePt t="82694" x="2705100" y="4581525"/>
          <p14:tracePt t="82711" x="2697163" y="4564063"/>
          <p14:tracePt t="82726" x="2670175" y="4537075"/>
          <p14:tracePt t="82742" x="2660650" y="4527550"/>
          <p14:tracePt t="82775" x="2652713" y="4519613"/>
          <p14:tracePt t="82900" x="2652713" y="4510088"/>
          <p14:tracePt t="82924" x="2660650" y="4500563"/>
          <p14:tracePt t="82932" x="2697163" y="4500563"/>
          <p14:tracePt t="82942" x="2705100" y="4492625"/>
          <p14:tracePt t="82959" x="2741613" y="4492625"/>
          <p14:tracePt t="82976" x="2786063" y="4473575"/>
          <p14:tracePt t="82992" x="2813050" y="4465638"/>
          <p14:tracePt t="83009" x="2847975" y="4465638"/>
          <p14:tracePt t="83026" x="2911475" y="4438650"/>
          <p14:tracePt t="83042" x="2955925" y="4438650"/>
          <p14:tracePt t="83058" x="3017838" y="4438650"/>
          <p14:tracePt t="83075" x="3062288" y="4438650"/>
          <p14:tracePt t="83091" x="3160713" y="4438650"/>
          <p14:tracePt t="83108" x="3205163" y="4438650"/>
          <p14:tracePt t="83124" x="3251200" y="4438650"/>
          <p14:tracePt t="83141" x="3295650" y="4438650"/>
          <p14:tracePt t="83158" x="3348038" y="4438650"/>
          <p14:tracePt t="83174" x="3411538" y="4438650"/>
          <p14:tracePt t="83191" x="3473450" y="4438650"/>
          <p14:tracePt t="83208" x="3527425" y="4438650"/>
          <p14:tracePt t="83224" x="3571875" y="4438650"/>
          <p14:tracePt t="83241" x="3625850" y="4438650"/>
          <p14:tracePt t="83258" x="3670300" y="4448175"/>
          <p14:tracePt t="83275" x="3724275" y="4448175"/>
          <p14:tracePt t="83291" x="3768725" y="4448175"/>
          <p14:tracePt t="83308" x="3803650" y="4448175"/>
          <p14:tracePt t="83324" x="3830638" y="4448175"/>
          <p14:tracePt t="83341" x="3875088" y="4448175"/>
          <p14:tracePt t="83358" x="3919538" y="4448175"/>
          <p14:tracePt t="83375" x="3956050" y="4448175"/>
          <p14:tracePt t="83391" x="4000500" y="4429125"/>
          <p14:tracePt t="83408" x="4044950" y="4421188"/>
          <p14:tracePt t="83425" x="4081463" y="4411663"/>
          <p14:tracePt t="83441" x="4116388" y="4384675"/>
          <p14:tracePt t="83458" x="4143375" y="4376738"/>
          <p14:tracePt t="83475" x="4197350" y="4367213"/>
          <p14:tracePt t="83492" x="4241800" y="4349750"/>
          <p14:tracePt t="83508" x="4268788" y="4349750"/>
          <p14:tracePt t="83524" x="4313238" y="4340225"/>
          <p14:tracePt t="83541" x="4348163" y="4322763"/>
          <p14:tracePt t="83558" x="4411663" y="4295775"/>
          <p14:tracePt t="83575" x="4438650" y="4286250"/>
          <p14:tracePt t="83591" x="4465638" y="4278313"/>
          <p14:tracePt t="83608" x="4491038" y="4259263"/>
          <p14:tracePt t="83624" x="4518025" y="4259263"/>
          <p14:tracePt t="83641" x="4527550" y="4251325"/>
          <p14:tracePt t="83658" x="4545013" y="4241800"/>
          <p14:tracePt t="83675" x="4598988" y="4224338"/>
          <p14:tracePt t="83691" x="4633913" y="4214813"/>
          <p14:tracePt t="83708" x="4660900" y="4197350"/>
          <p14:tracePt t="83725" x="4687888" y="4187825"/>
          <p14:tracePt t="83741" x="4705350" y="4187825"/>
          <p14:tracePt t="83774" x="4724400" y="4187825"/>
          <p14:tracePt t="83795" x="4732338" y="4187825"/>
          <p14:tracePt t="83808" x="4741863" y="4187825"/>
          <p14:tracePt t="83824" x="4759325" y="4187825"/>
          <p14:tracePt t="83841" x="4768850" y="4179888"/>
          <p14:tracePt t="84181" x="4776788" y="4170363"/>
          <p14:tracePt t="85501" x="4776788" y="4162425"/>
          <p14:tracePt t="85629" x="4776788" y="4152900"/>
          <p14:tracePt t="86789" x="4768850" y="4152900"/>
          <p14:tracePt t="86845" x="4768850" y="4162425"/>
          <p14:tracePt t="95686" x="4732338" y="4187825"/>
          <p14:tracePt t="95695" x="4697413" y="4187825"/>
          <p14:tracePt t="95702" x="4670425" y="4197350"/>
          <p14:tracePt t="95711" x="4660900" y="4206875"/>
          <p14:tracePt t="95727" x="4589463" y="4206875"/>
          <p14:tracePt t="95743" x="4510088" y="4214813"/>
          <p14:tracePt t="95760" x="4438650" y="4233863"/>
          <p14:tracePt t="95777" x="4348163" y="4241800"/>
          <p14:tracePt t="95793" x="4268788" y="4268788"/>
          <p14:tracePt t="95810" x="4170363" y="4278313"/>
          <p14:tracePt t="95827" x="4089400" y="4295775"/>
          <p14:tracePt t="95843" x="4010025" y="4305300"/>
          <p14:tracePt t="95860" x="3938588" y="4313238"/>
          <p14:tracePt t="95877" x="3848100" y="4313238"/>
          <p14:tracePt t="95895" x="3776663" y="4313238"/>
          <p14:tracePt t="95910" x="3724275" y="4313238"/>
          <p14:tracePt t="95927" x="3633788" y="4313238"/>
          <p14:tracePt t="95943" x="3554413" y="4313238"/>
          <p14:tracePt t="95960" x="3490913" y="4313238"/>
          <p14:tracePt t="95977" x="3419475" y="4313238"/>
          <p14:tracePt t="95994" x="3357563" y="4313238"/>
          <p14:tracePt t="96010" x="3286125" y="4313238"/>
          <p14:tracePt t="96027" x="3205163" y="4313238"/>
          <p14:tracePt t="96044" x="3143250" y="4313238"/>
          <p14:tracePt t="96060" x="3054350" y="4313238"/>
          <p14:tracePt t="96077" x="3009900" y="4313238"/>
          <p14:tracePt t="96094" x="2955925" y="4313238"/>
          <p14:tracePt t="96111" x="2919413" y="4305300"/>
          <p14:tracePt t="96127" x="2874963" y="4305300"/>
          <p14:tracePt t="96143" x="2857500" y="4305300"/>
          <p14:tracePt t="96160" x="2840038" y="4305300"/>
          <p14:tracePt t="96177" x="2813050" y="4305300"/>
          <p14:tracePt t="96194" x="2803525" y="4305300"/>
          <p14:tracePt t="96210" x="2795588" y="4305300"/>
          <p14:tracePt t="96227" x="2786063" y="4305300"/>
          <p14:tracePt t="96244" x="2768600" y="4305300"/>
          <p14:tracePt t="96260" x="2759075" y="4305300"/>
          <p14:tracePt t="96277" x="2741613" y="4305300"/>
          <p14:tracePt t="96446" x="2751138" y="4305300"/>
          <p14:tracePt t="96454" x="2759075" y="4305300"/>
          <p14:tracePt t="96463" x="2768600" y="4305300"/>
          <p14:tracePt t="96478" x="2786063" y="4313238"/>
          <p14:tracePt t="96495" x="2822575" y="4313238"/>
          <p14:tracePt t="96511" x="2847975" y="4322763"/>
          <p14:tracePt t="96527" x="2894013" y="4322763"/>
          <p14:tracePt t="96544" x="2928938" y="4340225"/>
          <p14:tracePt t="96560" x="2955925" y="4340225"/>
          <p14:tracePt t="96577" x="2973388" y="4340225"/>
          <p14:tracePt t="96593" x="2990850" y="4349750"/>
          <p14:tracePt t="96610" x="3009900" y="4349750"/>
          <p14:tracePt t="96627" x="3027363" y="4349750"/>
          <p14:tracePt t="96643" x="3062288" y="4349750"/>
          <p14:tracePt t="96660" x="3081338" y="4349750"/>
          <p14:tracePt t="96677" x="3108325" y="4349750"/>
          <p14:tracePt t="96695" x="3133725" y="4349750"/>
          <p14:tracePt t="96710" x="3143250" y="4349750"/>
          <p14:tracePt t="96727" x="3152775" y="4349750"/>
          <p14:tracePt t="96744" x="3170238" y="4349750"/>
          <p14:tracePt t="96760" x="3187700" y="4349750"/>
          <p14:tracePt t="96777" x="3205163" y="4349750"/>
          <p14:tracePt t="96794" x="3224213" y="4349750"/>
          <p14:tracePt t="96827" x="3232150" y="4349750"/>
          <p14:tracePt t="97279" x="3224213" y="4349750"/>
          <p14:tracePt t="97286" x="3214688" y="4349750"/>
          <p14:tracePt t="97295" x="3187700" y="4349750"/>
          <p14:tracePt t="97311" x="3143250" y="4349750"/>
          <p14:tracePt t="97327" x="3089275" y="4349750"/>
          <p14:tracePt t="97344" x="3036888" y="4349750"/>
          <p14:tracePt t="97360" x="3009900" y="4349750"/>
          <p14:tracePt t="97377" x="2973388" y="4349750"/>
          <p14:tracePt t="97394" x="2946400" y="4349750"/>
          <p14:tracePt t="97410" x="2919413" y="4349750"/>
          <p14:tracePt t="97427" x="2874963" y="4349750"/>
          <p14:tracePt t="97444" x="2830513" y="4349750"/>
          <p14:tracePt t="97460" x="2786063" y="4349750"/>
          <p14:tracePt t="97477" x="2741613" y="4349750"/>
          <p14:tracePt t="97495" x="2679700" y="4349750"/>
          <p14:tracePt t="97511" x="2643188" y="4349750"/>
          <p14:tracePt t="97527" x="2625725" y="4349750"/>
          <p14:tracePt t="97544" x="2598738" y="4349750"/>
          <p14:tracePt t="97560" x="2589213" y="4349750"/>
          <p14:tracePt t="97577" x="2581275" y="4349750"/>
          <p14:tracePt t="97594" x="2562225" y="4349750"/>
          <p14:tracePt t="97610" x="2554288" y="4349750"/>
          <p14:tracePt t="97643" x="2544763" y="4349750"/>
          <p14:tracePt t="97660" x="2527300" y="4349750"/>
          <p14:tracePt t="97677" x="2509838" y="4349750"/>
          <p14:tracePt t="97695" x="2490788" y="4349750"/>
          <p14:tracePt t="97711" x="2473325" y="4349750"/>
          <p14:tracePt t="97727" x="2438400" y="4349750"/>
          <p14:tracePt t="97744" x="2428875" y="4349750"/>
          <p14:tracePt t="97935" x="2438400" y="4349750"/>
          <p14:tracePt t="97943" x="2446338" y="4330700"/>
          <p14:tracePt t="97951" x="2465388" y="4330700"/>
          <p14:tracePt t="97960" x="2473325" y="4330700"/>
          <p14:tracePt t="97977" x="2500313" y="4330700"/>
          <p14:tracePt t="97994" x="2509838" y="4330700"/>
          <p14:tracePt t="98010" x="2536825" y="4322763"/>
          <p14:tracePt t="98027" x="2554288" y="4322763"/>
          <p14:tracePt t="98044" x="2571750" y="4322763"/>
          <p14:tracePt t="98060" x="2581275" y="4322763"/>
          <p14:tracePt t="98196" x="2589213" y="4322763"/>
          <p14:tracePt t="98212" x="2608263" y="4322763"/>
          <p14:tracePt t="98329" x="2616200" y="4313238"/>
          <p14:tracePt t="98379" x="2625725" y="4313238"/>
          <p14:tracePt t="98412" x="2633663" y="4313238"/>
          <p14:tracePt t="98429" x="2643188" y="4313238"/>
          <p14:tracePt t="98445" x="2660650" y="4313238"/>
          <p14:tracePt t="98462" x="2687638" y="4313238"/>
          <p14:tracePt t="98479" x="2705100" y="4313238"/>
          <p14:tracePt t="98495" x="2714625" y="4313238"/>
          <p14:tracePt t="98513" x="2732088" y="4313238"/>
          <p14:tracePt t="98529" x="2759075" y="4313238"/>
          <p14:tracePt t="98546" x="2768600" y="4313238"/>
          <p14:tracePt t="98562" x="2776538" y="4313238"/>
          <p14:tracePt t="98579" x="2786063" y="4313238"/>
          <p14:tracePt t="98596" x="2795588" y="4313238"/>
          <p14:tracePt t="98646" x="2803525" y="4313238"/>
          <p14:tracePt t="98696" x="2813050" y="4313238"/>
          <p14:tracePt t="98711" x="2830513" y="4313238"/>
          <p14:tracePt t="98767" x="2840038" y="4313238"/>
          <p14:tracePt t="99063" x="2847975" y="4313238"/>
          <p14:tracePt t="99167" x="2857500" y="4313238"/>
          <p14:tracePt t="99231" x="2867025" y="4313238"/>
          <p14:tracePt t="99255" x="2874963" y="4313238"/>
          <p14:tracePt t="99271" x="2884488" y="4313238"/>
          <p14:tracePt t="99375" x="2874963" y="4313238"/>
          <p14:tracePt t="99383" x="2867025" y="4313238"/>
          <p14:tracePt t="99394" x="2857500" y="4313238"/>
          <p14:tracePt t="99411" x="2813050" y="4313238"/>
          <p14:tracePt t="99427" x="2751138" y="4313238"/>
          <p14:tracePt t="99444" x="2679700" y="4313238"/>
          <p14:tracePt t="99461" x="2616200" y="4313238"/>
          <p14:tracePt t="99477" x="2598738" y="4313238"/>
          <p14:tracePt t="99527" x="2589213" y="4313238"/>
          <p14:tracePt t="99551" x="2581275" y="4313238"/>
          <p14:tracePt t="99623" x="2589213" y="4313238"/>
          <p14:tracePt t="99639" x="2598738" y="4313238"/>
          <p14:tracePt t="99647" x="2608263" y="4313238"/>
          <p14:tracePt t="99661" x="2616200" y="4313238"/>
          <p14:tracePt t="99678" x="2643188" y="4313238"/>
          <p14:tracePt t="99695" x="2670175" y="4313238"/>
          <p14:tracePt t="99711" x="2705100" y="4313238"/>
          <p14:tracePt t="99727" x="2751138" y="4313238"/>
          <p14:tracePt t="99744" x="2776538" y="4313238"/>
          <p14:tracePt t="99761" x="2813050" y="4313238"/>
          <p14:tracePt t="99778" x="2857500" y="4313238"/>
          <p14:tracePt t="99794" x="2901950" y="4313238"/>
          <p14:tracePt t="99811" x="2946400" y="4313238"/>
          <p14:tracePt t="99827" x="2982913" y="4313238"/>
          <p14:tracePt t="99844" x="3027363" y="4313238"/>
          <p14:tracePt t="99861" x="3071813" y="4313238"/>
          <p14:tracePt t="99877" x="3116263" y="4313238"/>
          <p14:tracePt t="99896" x="3170238" y="4313238"/>
          <p14:tracePt t="99911" x="3197225" y="4313238"/>
          <p14:tracePt t="99927" x="3224213" y="4313238"/>
          <p14:tracePt t="99944" x="3241675" y="4313238"/>
          <p14:tracePt t="99961" x="3286125" y="4313238"/>
          <p14:tracePt t="99977" x="3348038" y="4313238"/>
          <p14:tracePt t="99994" x="3411538" y="4313238"/>
          <p14:tracePt t="100011" x="3455988" y="4313238"/>
          <p14:tracePt t="100027" x="3490913" y="4313238"/>
          <p14:tracePt t="100044" x="3509963" y="4313238"/>
          <p14:tracePt t="100061" x="3527425" y="4313238"/>
          <p14:tracePt t="100094" x="3536950" y="4322763"/>
          <p14:tracePt t="100111" x="3544888" y="4340225"/>
          <p14:tracePt t="100127" x="3562350" y="4349750"/>
          <p14:tracePt t="100145" x="3571875" y="4357688"/>
          <p14:tracePt t="100161" x="3589338" y="4367213"/>
          <p14:tracePt t="100177" x="3608388" y="4376738"/>
          <p14:tracePt t="100194" x="3616325" y="4384675"/>
          <p14:tracePt t="100211" x="3633788" y="4394200"/>
          <p14:tracePt t="100227" x="3643313" y="4411663"/>
          <p14:tracePt t="100255" x="3643313" y="4421188"/>
          <p14:tracePt t="100279" x="3643313" y="4429125"/>
          <p14:tracePt t="100295" x="3652838" y="4438650"/>
          <p14:tracePt t="100303" x="3652838" y="4448175"/>
          <p14:tracePt t="100319" x="3652838" y="4456113"/>
          <p14:tracePt t="100328" x="3660775" y="4465638"/>
          <p14:tracePt t="100344" x="3660775" y="4483100"/>
          <p14:tracePt t="100360" x="3670300" y="4500563"/>
          <p14:tracePt t="100377" x="3679825" y="4519613"/>
          <p14:tracePt t="100394" x="3687763" y="4537075"/>
          <p14:tracePt t="100411" x="3697288" y="4545013"/>
          <p14:tracePt t="100427" x="3697288" y="4564063"/>
          <p14:tracePt t="100444" x="3714750" y="4572000"/>
          <p14:tracePt t="100461" x="3724275" y="4581525"/>
          <p14:tracePt t="100477" x="3741738" y="4591050"/>
          <p14:tracePt t="100496" x="3759200" y="4598988"/>
          <p14:tracePt t="100512" x="3786188" y="4598988"/>
          <p14:tracePt t="100527" x="3803650" y="4608513"/>
          <p14:tracePt t="100544" x="3830638" y="4616450"/>
          <p14:tracePt t="100561" x="3867150" y="4635500"/>
          <p14:tracePt t="100577" x="3902075" y="4652963"/>
          <p14:tracePt t="100594" x="3929063" y="4652963"/>
          <p14:tracePt t="100611" x="3990975" y="4652963"/>
          <p14:tracePt t="100627" x="4037013" y="4652963"/>
          <p14:tracePt t="100644" x="4081463" y="4652963"/>
          <p14:tracePt t="100661" x="4125913" y="4652963"/>
          <p14:tracePt t="100677" x="4143375" y="4652963"/>
          <p14:tracePt t="100695" x="4214813" y="4643438"/>
          <p14:tracePt t="100712" x="4251325" y="4643438"/>
          <p14:tracePt t="100728" x="4286250" y="4625975"/>
          <p14:tracePt t="100744" x="4330700" y="4625975"/>
          <p14:tracePt t="100761" x="4367213" y="4625975"/>
          <p14:tracePt t="100778" x="4394200" y="4625975"/>
          <p14:tracePt t="100794" x="4429125" y="4625975"/>
          <p14:tracePt t="100811" x="4465638" y="4625975"/>
          <p14:tracePt t="100827" x="4510088" y="4625975"/>
          <p14:tracePt t="100844" x="4537075" y="4616450"/>
          <p14:tracePt t="100861" x="4589463" y="4608513"/>
          <p14:tracePt t="100877" x="4616450" y="4598988"/>
          <p14:tracePt t="100895" x="4670425" y="4572000"/>
          <p14:tracePt t="100911" x="4687888" y="4564063"/>
          <p14:tracePt t="100928" x="4687888" y="4554538"/>
          <p14:tracePt t="100944" x="4697413" y="4545013"/>
          <p14:tracePt t="100961" x="4705350" y="4527550"/>
          <p14:tracePt t="100978" x="4714875" y="4500563"/>
          <p14:tracePt t="100994" x="4724400" y="4483100"/>
          <p14:tracePt t="101011" x="4732338" y="4448175"/>
          <p14:tracePt t="101028" x="4759325" y="4438650"/>
          <p14:tracePt t="101044" x="4768850" y="4421188"/>
          <p14:tracePt t="101061" x="4776788" y="4411663"/>
          <p14:tracePt t="101077" x="4786313" y="4394200"/>
          <p14:tracePt t="101094" x="4795838" y="4376738"/>
          <p14:tracePt t="101111" x="4813300" y="4367213"/>
          <p14:tracePt t="101127" x="4813300" y="4349750"/>
          <p14:tracePt t="101144" x="4830763" y="4349750"/>
          <p14:tracePt t="101161" x="4840288" y="4340225"/>
          <p14:tracePt t="101177" x="4875213" y="4330700"/>
          <p14:tracePt t="101194" x="4884738" y="4305300"/>
          <p14:tracePt t="101211" x="4911725" y="4295775"/>
          <p14:tracePt t="101227" x="4921250" y="4286250"/>
          <p14:tracePt t="101244" x="4946650" y="4278313"/>
          <p14:tracePt t="101261" x="4965700" y="4278313"/>
          <p14:tracePt t="101278" x="4983163" y="4268788"/>
          <p14:tracePt t="101295" x="5010150" y="4268788"/>
          <p14:tracePt t="101312" x="5037138" y="4268788"/>
          <p14:tracePt t="101328" x="5054600" y="4268788"/>
          <p14:tracePt t="101344" x="5081588" y="4268788"/>
          <p14:tracePt t="101361" x="5108575" y="4268788"/>
          <p14:tracePt t="101377" x="5126038" y="4268788"/>
          <p14:tracePt t="101394" x="5153025" y="4268788"/>
          <p14:tracePt t="101411" x="5170488" y="4268788"/>
          <p14:tracePt t="101427" x="5180013" y="4259263"/>
          <p14:tracePt t="101444" x="5197475" y="4241800"/>
          <p14:tracePt t="101461" x="5214938" y="4241800"/>
          <p14:tracePt t="101477" x="5232400" y="4224338"/>
          <p14:tracePt t="101496" x="5259388" y="4206875"/>
          <p14:tracePt t="101512" x="5286375" y="4187825"/>
          <p14:tracePt t="101527" x="5313363" y="4162425"/>
          <p14:tracePt t="101544" x="5340350" y="4152900"/>
          <p14:tracePt t="101561" x="5357813" y="4116388"/>
          <p14:tracePt t="101577" x="5375275" y="4098925"/>
          <p14:tracePt t="101594" x="5394325" y="4090988"/>
          <p14:tracePt t="101611" x="5402263" y="4081463"/>
          <p14:tracePt t="101627" x="5421313" y="4064000"/>
          <p14:tracePt t="101644" x="5429250" y="4054475"/>
          <p14:tracePt t="101661" x="5456238" y="4054475"/>
          <p14:tracePt t="101677" x="5465763" y="4037013"/>
          <p14:tracePt t="101695" x="5500688" y="4037013"/>
          <p14:tracePt t="101712" x="5527675" y="4019550"/>
          <p14:tracePt t="101728" x="5554663" y="4019550"/>
          <p14:tracePt t="101744" x="5616575" y="4000500"/>
          <p14:tracePt t="101761" x="5661025" y="3983038"/>
          <p14:tracePt t="101778" x="5707063" y="3983038"/>
          <p14:tracePt t="101794" x="5751513" y="3973513"/>
          <p14:tracePt t="101811" x="5813425" y="3973513"/>
          <p14:tracePt t="101827" x="5857875" y="3973513"/>
          <p14:tracePt t="101844" x="5902325" y="3973513"/>
          <p14:tracePt t="101861" x="5921375" y="3973513"/>
          <p14:tracePt t="101877" x="5956300" y="3973513"/>
          <p14:tracePt t="101895" x="5973763" y="3973513"/>
          <p14:tracePt t="101912" x="5983288" y="3973513"/>
          <p14:tracePt t="101928" x="5983288" y="3965575"/>
          <p14:tracePt t="101944" x="5992813" y="3965575"/>
          <p14:tracePt t="102303" x="5983288" y="3965575"/>
          <p14:tracePt t="102312" x="5965825" y="3965575"/>
          <p14:tracePt t="102319" x="5938838" y="3965575"/>
          <p14:tracePt t="102327" x="5867400" y="3965575"/>
          <p14:tracePt t="102344" x="5715000" y="3983038"/>
          <p14:tracePt t="102361" x="5510213" y="3983038"/>
          <p14:tracePt t="102377" x="5197475" y="3956050"/>
          <p14:tracePt t="102395" x="4768850" y="3876675"/>
          <p14:tracePt t="102411" x="4197350" y="3805238"/>
          <p14:tracePt t="102428" x="3633788" y="3714750"/>
          <p14:tracePt t="102444" x="3017838" y="3608388"/>
          <p14:tracePt t="102461" x="2679700" y="3544888"/>
          <p14:tracePt t="102478" x="2428875" y="3492500"/>
          <p14:tracePt t="102496" x="2303463" y="3500438"/>
          <p14:tracePt t="102512" x="2116138" y="3473450"/>
          <p14:tracePt t="102528" x="2062163" y="3465513"/>
          <p14:tracePt t="102544" x="2044700" y="3465513"/>
          <p14:tracePt t="102561" x="2027238" y="3446463"/>
          <p14:tracePt t="102578" x="2000250" y="3446463"/>
          <p14:tracePt t="102594" x="1965325" y="3446463"/>
          <p14:tracePt t="102611" x="1866900" y="3446463"/>
          <p14:tracePt t="102627" x="1768475" y="3455988"/>
          <p14:tracePt t="102644" x="1598613" y="3465513"/>
          <p14:tracePt t="102661" x="1544638" y="3492500"/>
          <p14:tracePt t="102678" x="1517650" y="3500438"/>
          <p14:tracePt t="102696" x="1509713" y="3517900"/>
          <p14:tracePt t="102712" x="1536700" y="3527425"/>
          <p14:tracePt t="102728" x="1589088" y="3544888"/>
          <p14:tracePt t="102744" x="1687513" y="3554413"/>
          <p14:tracePt t="102761" x="1803400" y="3571875"/>
          <p14:tracePt t="102778" x="1919288" y="3598863"/>
          <p14:tracePt t="102794" x="2027238" y="3616325"/>
          <p14:tracePt t="102811" x="2044700" y="3581400"/>
          <p14:tracePt t="102827" x="2170113" y="3589338"/>
          <p14:tracePt t="102844" x="2268538" y="3589338"/>
          <p14:tracePt t="102861" x="2374900" y="3589338"/>
          <p14:tracePt t="102878" x="2509838" y="3589338"/>
          <p14:tracePt t="102896" x="2776538" y="3589338"/>
          <p14:tracePt t="102912" x="2955925" y="3589338"/>
          <p14:tracePt t="102928" x="3143250" y="3589338"/>
          <p14:tracePt t="102944" x="3357563" y="3589338"/>
          <p14:tracePt t="102961" x="3581400" y="3589338"/>
          <p14:tracePt t="102978" x="3768725" y="3589338"/>
          <p14:tracePt t="102994" x="3938588" y="3589338"/>
          <p14:tracePt t="103011" x="4081463" y="3589338"/>
          <p14:tracePt t="103028" x="4251325" y="3589338"/>
          <p14:tracePt t="103044" x="4357688" y="3598863"/>
          <p14:tracePt t="103061" x="4473575" y="3616325"/>
          <p14:tracePt t="103078" x="4581525" y="3616325"/>
          <p14:tracePt t="103096" x="4697413" y="3616325"/>
          <p14:tracePt t="103112" x="4768850" y="3616325"/>
          <p14:tracePt t="103128" x="4822825" y="3598863"/>
          <p14:tracePt t="103144" x="4857750" y="3589338"/>
          <p14:tracePt t="103161" x="4902200" y="3589338"/>
          <p14:tracePt t="103178" x="4929188" y="3589338"/>
          <p14:tracePt t="103194" x="4946650" y="3589338"/>
          <p14:tracePt t="103211" x="4956175" y="3589338"/>
          <p14:tracePt t="103228" x="4965700" y="3589338"/>
          <p14:tracePt t="103244" x="4992688" y="3589338"/>
          <p14:tracePt t="103261" x="5010150" y="3589338"/>
          <p14:tracePt t="103280" x="5037138" y="3608388"/>
          <p14:tracePt t="103760" x="5037138" y="3616325"/>
          <p14:tracePt t="103776" x="5037138" y="3625850"/>
          <p14:tracePt t="104008" x="5027613" y="3625850"/>
          <p14:tracePt t="104104" x="5027613" y="3635375"/>
          <p14:tracePt t="104112" x="5018088" y="3635375"/>
          <p14:tracePt t="104120" x="5010150" y="3635375"/>
          <p14:tracePt t="104129" x="5010150" y="3643313"/>
          <p14:tracePt t="104144" x="4983163" y="3643313"/>
          <p14:tracePt t="104161" x="4973638" y="3652838"/>
          <p14:tracePt t="104178" x="4965700" y="3652838"/>
          <p14:tracePt t="104194" x="4965700" y="3662363"/>
          <p14:tracePt t="104211" x="4946650" y="3662363"/>
          <p14:tracePt t="104228" x="4929188" y="3662363"/>
          <p14:tracePt t="104244" x="4902200" y="3662363"/>
          <p14:tracePt t="104261" x="4884738" y="3679825"/>
          <p14:tracePt t="104278" x="4867275" y="3679825"/>
          <p14:tracePt t="104296" x="4813300" y="3679825"/>
          <p14:tracePt t="104312" x="4759325" y="3679825"/>
          <p14:tracePt t="104328" x="4705350" y="3679825"/>
          <p14:tracePt t="104344" x="4616450" y="3679825"/>
          <p14:tracePt t="104361" x="4491038" y="3679825"/>
          <p14:tracePt t="104378" x="4402138" y="3679825"/>
          <p14:tracePt t="104394" x="4286250" y="3679825"/>
          <p14:tracePt t="104411" x="4179888" y="3679825"/>
          <p14:tracePt t="104428" x="4062413" y="3679825"/>
          <p14:tracePt t="104444" x="3965575" y="3679825"/>
          <p14:tracePt t="104461" x="3848100" y="3679825"/>
          <p14:tracePt t="104478" x="3741738" y="3679825"/>
          <p14:tracePt t="104496" x="3536950" y="3679825"/>
          <p14:tracePt t="104513" x="3429000" y="3670300"/>
          <p14:tracePt t="104528" x="3330575" y="3652838"/>
          <p14:tracePt t="104544" x="3197225" y="3625850"/>
          <p14:tracePt t="104561" x="3152775" y="3625850"/>
          <p14:tracePt t="104594" x="3098800" y="3625850"/>
          <p14:tracePt t="104611" x="3044825" y="3625850"/>
          <p14:tracePt t="104628" x="2973388" y="3625850"/>
          <p14:tracePt t="104644" x="2919413" y="3625850"/>
          <p14:tracePt t="104661" x="2884488" y="3625850"/>
          <p14:tracePt t="104678" x="2840038" y="3625850"/>
          <p14:tracePt t="104696" x="2803525" y="3635375"/>
          <p14:tracePt t="104712" x="2759075" y="3635375"/>
          <p14:tracePt t="104728" x="2732088" y="3643313"/>
          <p14:tracePt t="104744" x="2705100" y="3670300"/>
          <p14:tracePt t="104761" x="2670175" y="3670300"/>
          <p14:tracePt t="104778" x="2652713" y="3670300"/>
          <p14:tracePt t="104794" x="2633663" y="3670300"/>
          <p14:tracePt t="104812" x="2608263" y="3670300"/>
          <p14:tracePt t="104828" x="2598738" y="3679825"/>
          <p14:tracePt t="104897" x="2598738" y="3687763"/>
          <p14:tracePt t="104936" x="2616200" y="3687763"/>
          <p14:tracePt t="104944" x="2625725" y="3687763"/>
          <p14:tracePt t="104952" x="2633663" y="3687763"/>
          <p14:tracePt t="104962" x="2652713" y="3687763"/>
          <p14:tracePt t="104978" x="2687638" y="3687763"/>
          <p14:tracePt t="104994" x="2697163" y="3687763"/>
          <p14:tracePt t="105040" x="2687638" y="3687763"/>
          <p14:tracePt t="105056" x="2679700" y="3687763"/>
          <p14:tracePt t="105064" x="2660650" y="3687763"/>
          <p14:tracePt t="105096" x="2652713" y="3687763"/>
          <p14:tracePt t="105113" x="2643188" y="3687763"/>
          <p14:tracePt t="105120" x="2633663" y="3687763"/>
          <p14:tracePt t="105129" x="2625725" y="3687763"/>
          <p14:tracePt t="105145" x="2589213" y="3687763"/>
          <p14:tracePt t="105161" x="2562225" y="3687763"/>
          <p14:tracePt t="105178" x="2536825" y="3687763"/>
          <p14:tracePt t="105256" x="2527300" y="3687763"/>
          <p14:tracePt t="105272" x="2517775" y="3687763"/>
          <p14:tracePt t="105424" x="2527300" y="3687763"/>
          <p14:tracePt t="105456" x="2544763" y="3687763"/>
          <p14:tracePt t="105480" x="2554288" y="3687763"/>
          <p14:tracePt t="105488" x="2562225" y="3687763"/>
          <p14:tracePt t="105497" x="2571750" y="3687763"/>
          <p14:tracePt t="105513" x="2589213" y="3687763"/>
          <p14:tracePt t="105528" x="2625725" y="3687763"/>
          <p14:tracePt t="105545" x="2652713" y="3687763"/>
          <p14:tracePt t="105561" x="2705100" y="3687763"/>
          <p14:tracePt t="105578" x="2759075" y="3687763"/>
          <p14:tracePt t="105595" x="2822575" y="3687763"/>
          <p14:tracePt t="105611" x="2901950" y="3687763"/>
          <p14:tracePt t="105628" x="3009900" y="3687763"/>
          <p14:tracePt t="105645" x="3224213" y="3687763"/>
          <p14:tracePt t="105661" x="3402013" y="3687763"/>
          <p14:tracePt t="105678" x="3608388" y="3687763"/>
          <p14:tracePt t="105696" x="4054475" y="3687763"/>
          <p14:tracePt t="105713" x="4276725" y="3679825"/>
          <p14:tracePt t="105729" x="4500563" y="3643313"/>
          <p14:tracePt t="105745" x="4652963" y="3616325"/>
          <p14:tracePt t="105761" x="4795838" y="3616325"/>
          <p14:tracePt t="105778" x="4894263" y="3616325"/>
          <p14:tracePt t="105795" x="4956175" y="3616325"/>
          <p14:tracePt t="105811" x="5000625" y="3616325"/>
          <p14:tracePt t="105828" x="5037138" y="3616325"/>
          <p14:tracePt t="105845" x="5054600" y="3616325"/>
          <p14:tracePt t="105878" x="5064125" y="3616325"/>
          <p14:tracePt t="105920" x="5072063" y="3616325"/>
          <p14:tracePt t="105929" x="5081588" y="3616325"/>
          <p14:tracePt t="105936" x="5099050" y="3616325"/>
          <p14:tracePt t="105952" x="5108575" y="3616325"/>
          <p14:tracePt t="105977" x="5116513" y="3616325"/>
          <p14:tracePt t="106040" x="5126038" y="3625850"/>
          <p14:tracePt t="106096" x="5126038" y="3635375"/>
          <p14:tracePt t="106112" x="5126038" y="3652838"/>
          <p14:tracePt t="106128" x="5126038" y="3662363"/>
          <p14:tracePt t="106152" x="5126038" y="3670300"/>
          <p14:tracePt t="106209" x="5116513" y="3670300"/>
          <p14:tracePt t="106216" x="5108575" y="3670300"/>
          <p14:tracePt t="106228" x="5089525" y="3679825"/>
          <p14:tracePt t="106245" x="5064125" y="3679825"/>
          <p14:tracePt t="106262" x="5027613" y="3679825"/>
          <p14:tracePt t="106278" x="5000625" y="3687763"/>
          <p14:tracePt t="106297" x="4911725" y="3687763"/>
          <p14:tracePt t="106312" x="4902200" y="3697288"/>
          <p14:tracePt t="106432" x="4911725" y="3697288"/>
          <p14:tracePt t="106448" x="4929188" y="3697288"/>
          <p14:tracePt t="106456" x="4946650" y="3697288"/>
          <p14:tracePt t="106464" x="4973638" y="3697288"/>
          <p14:tracePt t="106478" x="4973638" y="3687763"/>
          <p14:tracePt t="106495" x="4992688" y="3687763"/>
          <p14:tracePt t="106528" x="5000625" y="3679825"/>
          <p14:tracePt t="106545" x="5018088" y="3679825"/>
          <p14:tracePt t="106561" x="5045075" y="3679825"/>
          <p14:tracePt t="106578" x="5064125" y="3679825"/>
          <p14:tracePt t="106595" x="5089525" y="3679825"/>
          <p14:tracePt t="106612" x="5116513" y="3679825"/>
          <p14:tracePt t="106628" x="5135563" y="3679825"/>
          <p14:tracePt t="106645" x="5143500" y="3687763"/>
          <p14:tracePt t="106661" x="5143500" y="3697288"/>
          <p14:tracePt t="106678" x="5160963" y="3706813"/>
          <p14:tracePt t="106695" x="5187950" y="3733800"/>
          <p14:tracePt t="106713" x="5224463" y="3751263"/>
          <p14:tracePt t="106728" x="5259388" y="3786188"/>
          <p14:tracePt t="106745" x="5286375" y="3795713"/>
          <p14:tracePt t="106761" x="5303838" y="3813175"/>
          <p14:tracePt t="106778" x="5340350" y="3830638"/>
          <p14:tracePt t="106795" x="5394325" y="3867150"/>
          <p14:tracePt t="106811" x="5429250" y="3876675"/>
          <p14:tracePt t="106828" x="5473700" y="3894138"/>
          <p14:tracePt t="106845" x="5492750" y="3894138"/>
          <p14:tracePt t="106861" x="5518150" y="3911600"/>
          <p14:tracePt t="106878" x="5545138" y="3921125"/>
          <p14:tracePt t="106895" x="5581650" y="3921125"/>
          <p14:tracePt t="106912" x="5626100" y="3921125"/>
          <p14:tracePt t="106928" x="5643563" y="3921125"/>
          <p14:tracePt t="106945" x="5661025" y="3921125"/>
          <p14:tracePt t="106961" x="5670550" y="3921125"/>
          <p14:tracePt t="106978" x="5688013" y="3921125"/>
          <p14:tracePt t="106995" x="5715000" y="3921125"/>
          <p14:tracePt t="107012" x="5732463" y="3921125"/>
          <p14:tracePt t="107028" x="5741988" y="3902075"/>
          <p14:tracePt t="107045" x="5778500" y="3902075"/>
          <p14:tracePt t="107062" x="5795963" y="3902075"/>
          <p14:tracePt t="107078" x="5813425" y="3902075"/>
          <p14:tracePt t="107097" x="5849938" y="3911600"/>
          <p14:tracePt t="107112" x="5857875" y="3911600"/>
          <p14:tracePt t="107304" x="5849938" y="3911600"/>
          <p14:tracePt t="107312" x="5840413" y="3911600"/>
          <p14:tracePt t="107320" x="5803900" y="3911600"/>
          <p14:tracePt t="107329" x="5759450" y="3911600"/>
          <p14:tracePt t="107345" x="5653088" y="3911600"/>
          <p14:tracePt t="107361" x="5483225" y="3911600"/>
          <p14:tracePt t="107378" x="5375275" y="3911600"/>
          <p14:tracePt t="107395" x="5278438" y="3902075"/>
          <p14:tracePt t="107412" x="5214938" y="3894138"/>
          <p14:tracePt t="107428" x="5170488" y="3867150"/>
          <p14:tracePt t="107445" x="5126038" y="3857625"/>
          <p14:tracePt t="107461" x="5081588" y="3830638"/>
          <p14:tracePt t="107478" x="5037138" y="3830638"/>
          <p14:tracePt t="107495" x="4956175" y="3822700"/>
          <p14:tracePt t="107512" x="4884738" y="3795713"/>
          <p14:tracePt t="107528" x="4840288" y="3778250"/>
          <p14:tracePt t="107545" x="4759325" y="3751263"/>
          <p14:tracePt t="107561" x="4714875" y="3741738"/>
          <p14:tracePt t="107578" x="4697413" y="3741738"/>
          <p14:tracePt t="107595" x="4687888" y="3741738"/>
          <p14:tracePt t="107612" x="4679950" y="3741738"/>
          <p14:tracePt t="107628" x="4670425" y="3741738"/>
          <p14:tracePt t="107645" x="4652963" y="3741738"/>
          <p14:tracePt t="107662" x="4625975" y="3741738"/>
          <p14:tracePt t="107678" x="4537075" y="3741738"/>
          <p14:tracePt t="107696" x="4438650" y="3714750"/>
          <p14:tracePt t="107713" x="4340225" y="3697288"/>
          <p14:tracePt t="107729" x="4232275" y="3687763"/>
          <p14:tracePt t="107745" x="4125913" y="3670300"/>
          <p14:tracePt t="107762" x="4027488" y="3670300"/>
          <p14:tracePt t="107778" x="3919538" y="3670300"/>
          <p14:tracePt t="107795" x="3822700" y="3670300"/>
          <p14:tracePt t="107811" x="3724275" y="3670300"/>
          <p14:tracePt t="107828" x="3616325" y="3670300"/>
          <p14:tracePt t="107845" x="3517900" y="3670300"/>
          <p14:tracePt t="107862" x="3429000" y="3670300"/>
          <p14:tracePt t="107878" x="3286125" y="3670300"/>
          <p14:tracePt t="107897" x="3116263" y="3670300"/>
          <p14:tracePt t="107913" x="2990850" y="3670300"/>
          <p14:tracePt t="107929" x="2803525" y="3670300"/>
          <p14:tracePt t="107945" x="2732088" y="3670300"/>
          <p14:tracePt t="107962" x="2670175" y="3670300"/>
          <p14:tracePt t="107978" x="2633663" y="3670300"/>
          <p14:tracePt t="107995" x="2616200" y="3670300"/>
          <p14:tracePt t="108011" x="2608263" y="3670300"/>
          <p14:tracePt t="108065" x="2616200" y="3670300"/>
          <p14:tracePt t="108073" x="2625725" y="3670300"/>
          <p14:tracePt t="108081" x="2633663" y="3670300"/>
          <p14:tracePt t="108095" x="2643188" y="3662363"/>
          <p14:tracePt t="108112" x="2652713" y="3625850"/>
          <p14:tracePt t="108129" x="2776538" y="3625850"/>
          <p14:tracePt t="108145" x="2867025" y="3625850"/>
          <p14:tracePt t="108162" x="2955925" y="3616325"/>
          <p14:tracePt t="108178" x="3089275" y="3616325"/>
          <p14:tracePt t="108195" x="3259138" y="3616325"/>
          <p14:tracePt t="108211" x="3446463" y="3616325"/>
          <p14:tracePt t="108228" x="3643313" y="3616325"/>
          <p14:tracePt t="108245" x="3830638" y="3616325"/>
          <p14:tracePt t="108261" x="4089400" y="3625850"/>
          <p14:tracePt t="108279" x="4232275" y="3643313"/>
          <p14:tracePt t="108297" x="4402138" y="3670300"/>
          <p14:tracePt t="108312" x="4589463" y="3670300"/>
          <p14:tracePt t="108328" x="4670425" y="3670300"/>
          <p14:tracePt t="108345" x="4732338" y="3670300"/>
          <p14:tracePt t="108361" x="4759325" y="3670300"/>
          <p14:tracePt t="108378" x="4776788" y="3670300"/>
          <p14:tracePt t="108394" x="4803775" y="3670300"/>
          <p14:tracePt t="108411" x="4813300" y="3670300"/>
          <p14:tracePt t="108428" x="4830763" y="3670300"/>
          <p14:tracePt t="108445" x="4840288" y="3670300"/>
          <p14:tracePt t="108461" x="4848225" y="3679825"/>
          <p14:tracePt t="108494" x="4867275" y="3679825"/>
          <p14:tracePt t="108513" x="4884738" y="3679825"/>
          <p14:tracePt t="108529" x="4902200" y="3679825"/>
          <p14:tracePt t="108545" x="4929188" y="3687763"/>
          <p14:tracePt t="108562" x="4973638" y="3687763"/>
          <p14:tracePt t="108578" x="5000625" y="3687763"/>
          <p14:tracePt t="108595" x="5037138" y="3697288"/>
          <p14:tracePt t="108611" x="5081588" y="3714750"/>
          <p14:tracePt t="108628" x="5143500" y="3724275"/>
          <p14:tracePt t="108645" x="5207000" y="3741738"/>
          <p14:tracePt t="108662" x="5232400" y="3741738"/>
          <p14:tracePt t="108678" x="5259388" y="3741738"/>
          <p14:tracePt t="108696" x="5268913" y="3733800"/>
          <p14:tracePt t="108713" x="5268913" y="3706813"/>
          <p14:tracePt t="108729" x="5268913" y="3687763"/>
          <p14:tracePt t="108745" x="5268913" y="3662363"/>
          <p14:tracePt t="108762" x="5251450" y="3635375"/>
          <p14:tracePt t="108779" x="5241925" y="3608388"/>
          <p14:tracePt t="108795" x="5232400" y="3589338"/>
          <p14:tracePt t="108812" x="5224463" y="3571875"/>
          <p14:tracePt t="108828" x="5187950" y="3554413"/>
          <p14:tracePt t="108845" x="5160963" y="3527425"/>
          <p14:tracePt t="108862" x="5135563" y="3509963"/>
          <p14:tracePt t="108878" x="5108575" y="3500438"/>
          <p14:tracePt t="108896" x="5045075" y="3473450"/>
          <p14:tracePt t="108913" x="5027613" y="3473450"/>
          <p14:tracePt t="108929" x="5000625" y="3473450"/>
          <p14:tracePt t="108945" x="4965700" y="3492500"/>
          <p14:tracePt t="108962" x="4929188" y="3509963"/>
          <p14:tracePt t="108978" x="4884738" y="3544888"/>
          <p14:tracePt t="108995" x="4830763" y="3589338"/>
          <p14:tracePt t="109012" x="4795838" y="3635375"/>
          <p14:tracePt t="109028" x="4741863" y="3697288"/>
          <p14:tracePt t="109045" x="4724400" y="3733800"/>
          <p14:tracePt t="109062" x="4714875" y="3759200"/>
          <p14:tracePt t="109078" x="4714875" y="3778250"/>
          <p14:tracePt t="109096" x="4714875" y="3830638"/>
          <p14:tracePt t="109113" x="4714875" y="3857625"/>
          <p14:tracePt t="109129" x="4714875" y="3902075"/>
          <p14:tracePt t="109145" x="4714875" y="3929063"/>
          <p14:tracePt t="109162" x="4714875" y="3965575"/>
          <p14:tracePt t="109178" x="4732338" y="4000500"/>
          <p14:tracePt t="109195" x="4751388" y="4027488"/>
          <p14:tracePt t="109212" x="4759325" y="4064000"/>
          <p14:tracePt t="109228" x="4759325" y="4090988"/>
          <p14:tracePt t="109245" x="4768850" y="4125913"/>
          <p14:tracePt t="109262" x="4776788" y="4143375"/>
          <p14:tracePt t="109279" x="4795838" y="4162425"/>
          <p14:tracePt t="109295" x="4822825" y="4197350"/>
          <p14:tracePt t="109313" x="4875213" y="4251325"/>
          <p14:tracePt t="109329" x="4911725" y="4278313"/>
          <p14:tracePt t="109345" x="4938713" y="4295775"/>
          <p14:tracePt t="109362" x="4956175" y="4313238"/>
          <p14:tracePt t="109378" x="4965700" y="4322763"/>
          <p14:tracePt t="109395" x="4992688" y="4330700"/>
          <p14:tracePt t="109412" x="4983163" y="4340225"/>
          <p14:tracePt t="109428" x="4973638" y="4330700"/>
          <p14:tracePt t="109445" x="4983163" y="4330700"/>
          <p14:tracePt t="109462" x="5045075" y="4330700"/>
          <p14:tracePt t="109478" x="5064125" y="4330700"/>
          <p14:tracePt t="109495" x="5108575" y="4330700"/>
          <p14:tracePt t="109513" x="5207000" y="4330700"/>
          <p14:tracePt t="109529" x="5259388" y="4322763"/>
          <p14:tracePt t="109545" x="5330825" y="4278313"/>
          <p14:tracePt t="109562" x="5394325" y="4224338"/>
          <p14:tracePt t="109578" x="5429250" y="4187825"/>
          <p14:tracePt t="109595" x="5473700" y="4135438"/>
          <p14:tracePt t="109612" x="5500688" y="4081463"/>
          <p14:tracePt t="109628" x="5518150" y="4054475"/>
          <p14:tracePt t="109645" x="5518150" y="4019550"/>
          <p14:tracePt t="109662" x="5527675" y="4000500"/>
          <p14:tracePt t="109678" x="5527675" y="3965575"/>
          <p14:tracePt t="109695" x="5537200" y="3938588"/>
          <p14:tracePt t="109713" x="5545138" y="3902075"/>
          <p14:tracePt t="109729" x="5554663" y="3876675"/>
          <p14:tracePt t="109745" x="5554663" y="3840163"/>
          <p14:tracePt t="109762" x="5554663" y="3822700"/>
          <p14:tracePt t="109779" x="5554663" y="3786188"/>
          <p14:tracePt t="109795" x="5554663" y="3768725"/>
          <p14:tracePt t="109812" x="5554663" y="3733800"/>
          <p14:tracePt t="109829" x="5545138" y="3687763"/>
          <p14:tracePt t="109845" x="5527675" y="3643313"/>
          <p14:tracePt t="109862" x="5510213" y="3598863"/>
          <p14:tracePt t="109878" x="5473700" y="3554413"/>
          <p14:tracePt t="109895" x="5429250" y="3500438"/>
          <p14:tracePt t="109913" x="5330825" y="3455988"/>
          <p14:tracePt t="109929" x="5259388" y="3429000"/>
          <p14:tracePt t="109945" x="5197475" y="3402013"/>
          <p14:tracePt t="109963" x="5153025" y="3394075"/>
          <p14:tracePt t="109978" x="5116513" y="3367088"/>
          <p14:tracePt t="109995" x="5089525" y="3367088"/>
          <p14:tracePt t="110011" x="5054600" y="3367088"/>
          <p14:tracePt t="110028" x="5010150" y="3367088"/>
          <p14:tracePt t="110045" x="4965700" y="3367088"/>
          <p14:tracePt t="110062" x="4921250" y="3367088"/>
          <p14:tracePt t="110078" x="4857750" y="3375025"/>
          <p14:tracePt t="110095" x="4803775" y="3384550"/>
          <p14:tracePt t="110113" x="4732338" y="3421063"/>
          <p14:tracePt t="110129" x="4724400" y="3438525"/>
          <p14:tracePt t="110145" x="4705350" y="3473450"/>
          <p14:tracePt t="110162" x="4697413" y="3509963"/>
          <p14:tracePt t="110178" x="4697413" y="3554413"/>
          <p14:tracePt t="110195" x="4697413" y="3581400"/>
          <p14:tracePt t="110212" x="4697413" y="3643313"/>
          <p14:tracePt t="110228" x="4697413" y="3724275"/>
          <p14:tracePt t="110245" x="4697413" y="3778250"/>
          <p14:tracePt t="110262" x="4697413" y="3876675"/>
          <p14:tracePt t="110279" x="4697413" y="3948113"/>
          <p14:tracePt t="110295" x="4724400" y="4019550"/>
          <p14:tracePt t="110313" x="4759325" y="4098925"/>
          <p14:tracePt t="110329" x="4786313" y="4162425"/>
          <p14:tracePt t="110345" x="4795838" y="4187825"/>
          <p14:tracePt t="110362" x="4830763" y="4251325"/>
          <p14:tracePt t="110378" x="4848225" y="4286250"/>
          <p14:tracePt t="110396" x="4884738" y="4330700"/>
          <p14:tracePt t="110412" x="4902200" y="4349750"/>
          <p14:tracePt t="110428" x="4884738" y="4349750"/>
          <p14:tracePt t="110445" x="4867275" y="4330700"/>
          <p14:tracePt t="110462" x="4921250" y="4340225"/>
          <p14:tracePt t="110479" x="4946650" y="4340225"/>
          <p14:tracePt t="110496" x="4965700" y="4340225"/>
          <p14:tracePt t="110513" x="4992688" y="4340225"/>
          <p14:tracePt t="110529" x="5018088" y="4340225"/>
          <p14:tracePt t="110545" x="5037138" y="4340225"/>
          <p14:tracePt t="110562" x="5045075" y="4340225"/>
          <p14:tracePt t="110579" x="5054600" y="4340225"/>
          <p14:tracePt t="110596" x="5064125" y="4340225"/>
          <p14:tracePt t="110833" x="5072063" y="4340225"/>
          <p14:tracePt t="110954" x="5072063" y="4330700"/>
          <p14:tracePt t="110969" x="5089525" y="4330700"/>
          <p14:tracePt t="110993" x="5089525" y="4322763"/>
          <p14:tracePt t="111017" x="5099050" y="4305300"/>
          <p14:tracePt t="112129" x="5054600" y="4313238"/>
          <p14:tracePt t="112137" x="5045075" y="4322763"/>
          <p14:tracePt t="112146" x="5037138" y="4322763"/>
          <p14:tracePt t="112162" x="4992688" y="4340225"/>
          <p14:tracePt t="112179" x="4929188" y="4367213"/>
          <p14:tracePt t="112196" x="4867275" y="4394200"/>
          <p14:tracePt t="112212" x="4697413" y="4456113"/>
          <p14:tracePt t="112229" x="4581525" y="4510088"/>
          <p14:tracePt t="112245" x="4465638" y="4554538"/>
          <p14:tracePt t="112262" x="4367213" y="4581525"/>
          <p14:tracePt t="112279" x="4286250" y="4625975"/>
          <p14:tracePt t="112295" x="4214813" y="4643438"/>
          <p14:tracePt t="112313" x="4170363" y="4670425"/>
          <p14:tracePt t="112330" x="4160838" y="4687888"/>
          <p14:tracePt t="112345" x="4143375" y="4714875"/>
          <p14:tracePt t="112362" x="4125913" y="4741863"/>
          <p14:tracePt t="112379" x="4098925" y="4751388"/>
          <p14:tracePt t="112395" x="4089400" y="4759325"/>
          <p14:tracePt t="112412" x="4044950" y="4786313"/>
          <p14:tracePt t="112429" x="4010025" y="4795838"/>
          <p14:tracePt t="112445" x="3973513" y="4805363"/>
          <p14:tracePt t="112462" x="3938588" y="4805363"/>
          <p14:tracePt t="112479" x="3875088" y="4805363"/>
          <p14:tracePt t="112496" x="3813175" y="4805363"/>
          <p14:tracePt t="112513" x="3581400" y="4805363"/>
          <p14:tracePt t="112530" x="3482975" y="4786313"/>
          <p14:tracePt t="112546" x="3322638" y="4786313"/>
          <p14:tracePt t="112562" x="3160713" y="4786313"/>
          <p14:tracePt t="112579" x="3081338" y="4778375"/>
          <p14:tracePt t="112596" x="2955925" y="4778375"/>
          <p14:tracePt t="112612" x="2894013" y="4778375"/>
          <p14:tracePt t="112629" x="2867025" y="4768850"/>
          <p14:tracePt t="112645" x="2813050" y="4751388"/>
          <p14:tracePt t="112662" x="2786063" y="4741863"/>
          <p14:tracePt t="112679" x="2751138" y="4733925"/>
          <p14:tracePt t="112696" x="2732088" y="4724400"/>
          <p14:tracePt t="112730" x="2705100" y="4714875"/>
          <p14:tracePt t="112746" x="2679700" y="4714875"/>
          <p14:tracePt t="112763" x="2660650" y="4714875"/>
          <p14:tracePt t="112779" x="2633663" y="4714875"/>
          <p14:tracePt t="112796" x="2625725" y="4714875"/>
          <p14:tracePt t="112812" x="2608263" y="4714875"/>
          <p14:tracePt t="112829" x="2589213" y="4714875"/>
          <p14:tracePt t="112845" x="2544763" y="4714875"/>
          <p14:tracePt t="112862" x="2509838" y="4724400"/>
          <p14:tracePt t="112879" x="2446338" y="4724400"/>
          <p14:tracePt t="112895" x="2428875" y="4724400"/>
          <p14:tracePt t="112912" x="2419350" y="4724400"/>
          <p14:tracePt t="112961" x="2428875" y="4724400"/>
          <p14:tracePt t="112978" x="2438400" y="4724400"/>
          <p14:tracePt t="112985" x="2455863" y="4724400"/>
          <p14:tracePt t="112996" x="2465388" y="4724400"/>
          <p14:tracePt t="113012" x="2482850" y="4724400"/>
          <p14:tracePt t="113029" x="2517775" y="4733925"/>
          <p14:tracePt t="113045" x="2554288" y="4733925"/>
          <p14:tracePt t="113062" x="2633663" y="4751388"/>
          <p14:tracePt t="113079" x="2714625" y="4759325"/>
          <p14:tracePt t="113096" x="2813050" y="4778375"/>
          <p14:tracePt t="113113" x="3000375" y="4822825"/>
          <p14:tracePt t="113130" x="3108325" y="4830763"/>
          <p14:tracePt t="113145" x="3205163" y="4849813"/>
          <p14:tracePt t="113162" x="3313113" y="4849813"/>
          <p14:tracePt t="113179" x="3394075" y="4849813"/>
          <p14:tracePt t="113196" x="3465513" y="4849813"/>
          <p14:tracePt t="113212" x="3527425" y="4849813"/>
          <p14:tracePt t="113229" x="3589338" y="4849813"/>
          <p14:tracePt t="113246" x="3652838" y="4849813"/>
          <p14:tracePt t="113262" x="3670300" y="4830763"/>
          <p14:tracePt t="113280" x="3705225" y="4830763"/>
          <p14:tracePt t="113296" x="3724275" y="4822825"/>
          <p14:tracePt t="113314" x="3768725" y="4822825"/>
          <p14:tracePt t="113330" x="3813175" y="4813300"/>
          <p14:tracePt t="113346" x="3867150" y="4805363"/>
          <p14:tracePt t="113362" x="3946525" y="4786313"/>
          <p14:tracePt t="113379" x="3990975" y="4778375"/>
          <p14:tracePt t="113396" x="4010025" y="4768850"/>
          <p14:tracePt t="113412" x="4037013" y="4759325"/>
          <p14:tracePt t="113429" x="4054475" y="4733925"/>
          <p14:tracePt t="113445" x="4054475" y="4714875"/>
          <p14:tracePt t="113463" x="4062413" y="4706938"/>
          <p14:tracePt t="113479" x="4081463" y="4687888"/>
          <p14:tracePt t="113496" x="4108450" y="4662488"/>
          <p14:tracePt t="113513" x="4125913" y="4652963"/>
          <p14:tracePt t="113530" x="4152900" y="4643438"/>
          <p14:tracePt t="113546" x="4187825" y="4635500"/>
          <p14:tracePt t="113562" x="4205288" y="4625975"/>
          <p14:tracePt t="113579" x="4241800" y="4625975"/>
          <p14:tracePt t="113596" x="4286250" y="4608513"/>
          <p14:tracePt t="113612" x="4330700" y="4608513"/>
          <p14:tracePt t="113629" x="4367213" y="4598988"/>
          <p14:tracePt t="113645" x="4411663" y="4598988"/>
          <p14:tracePt t="113662" x="4438650" y="4591050"/>
          <p14:tracePt t="113679" x="4500563" y="4572000"/>
          <p14:tracePt t="113695" x="4562475" y="4564063"/>
          <p14:tracePt t="113713" x="4633913" y="4545013"/>
          <p14:tracePt t="113730" x="4679950" y="4537075"/>
          <p14:tracePt t="113746" x="4724400" y="4519613"/>
          <p14:tracePt t="113762" x="4741863" y="4510088"/>
          <p14:tracePt t="113779" x="4759325" y="4492625"/>
          <p14:tracePt t="113796" x="4759325" y="4473575"/>
          <p14:tracePt t="113812" x="4759325" y="4465638"/>
          <p14:tracePt t="113829" x="4759325" y="4448175"/>
          <p14:tracePt t="113846" x="4759325" y="4421188"/>
          <p14:tracePt t="113862" x="4751388" y="4402138"/>
          <p14:tracePt t="113879" x="4751388" y="4357688"/>
          <p14:tracePt t="113896" x="4751388" y="4340225"/>
          <p14:tracePt t="113914" x="4751388" y="4313238"/>
          <p14:tracePt t="113930" x="4768850" y="4278313"/>
          <p14:tracePt t="113946" x="4776788" y="4259263"/>
          <p14:tracePt t="113962" x="4795838" y="4259263"/>
          <p14:tracePt t="113980" x="4822825" y="4241800"/>
          <p14:tracePt t="113996" x="4840288" y="4233863"/>
          <p14:tracePt t="114012" x="4884738" y="4224338"/>
          <p14:tracePt t="114028" x="4946650" y="4224338"/>
          <p14:tracePt t="114045" x="5045075" y="4206875"/>
          <p14:tracePt t="114061" x="5197475" y="4179888"/>
          <p14:tracePt t="114078" x="5295900" y="4170363"/>
          <p14:tracePt t="114095" x="5367338" y="4152900"/>
          <p14:tracePt t="114112" x="5456238" y="4152900"/>
          <p14:tracePt t="114129" x="5608638" y="4152900"/>
          <p14:tracePt t="114145" x="5680075" y="4152900"/>
          <p14:tracePt t="114161" x="5759450" y="4152900"/>
          <p14:tracePt t="114178" x="5795963" y="4143375"/>
          <p14:tracePt t="114195" x="5795963" y="4135438"/>
          <p14:tracePt t="114298" x="5786438" y="4135438"/>
          <p14:tracePt t="114306" x="5778500" y="4135438"/>
          <p14:tracePt t="114314" x="5768975" y="4135438"/>
          <p14:tracePt t="114330" x="5741988" y="4135438"/>
          <p14:tracePt t="114346" x="5661025" y="4152900"/>
          <p14:tracePt t="114362" x="5564188" y="4162425"/>
          <p14:tracePt t="114379" x="5438775" y="4179888"/>
          <p14:tracePt t="114396" x="5303838" y="4179888"/>
          <p14:tracePt t="114412" x="5160963" y="4179888"/>
          <p14:tracePt t="114429" x="4992688" y="4179888"/>
          <p14:tracePt t="114446" x="4724400" y="4179888"/>
          <p14:tracePt t="114463" x="4510088" y="4179888"/>
          <p14:tracePt t="114479" x="4268788" y="4179888"/>
          <p14:tracePt t="114496" x="4081463" y="4179888"/>
          <p14:tracePt t="114514" x="3867150" y="4179888"/>
          <p14:tracePt t="114530" x="3768725" y="4197350"/>
          <p14:tracePt t="114546" x="3660775" y="4197350"/>
          <p14:tracePt t="114562" x="3589338" y="4197350"/>
          <p14:tracePt t="114579" x="3527425" y="4206875"/>
          <p14:tracePt t="114596" x="3446463" y="4224338"/>
          <p14:tracePt t="114612" x="3384550" y="4233863"/>
          <p14:tracePt t="114629" x="3322638" y="4241800"/>
          <p14:tracePt t="114646" x="3276600" y="4241800"/>
          <p14:tracePt t="114662" x="3241675" y="4251325"/>
          <p14:tracePt t="114679" x="3214688" y="4251325"/>
          <p14:tracePt t="114696" x="3160713" y="4268788"/>
          <p14:tracePt t="114712" x="3116263" y="4278313"/>
          <p14:tracePt t="114715" x="3089275" y="4295775"/>
          <p14:tracePt t="114730" x="3044825" y="4305300"/>
          <p14:tracePt t="114746" x="3000375" y="4305300"/>
          <p14:tracePt t="114763" x="2955925" y="4313238"/>
          <p14:tracePt t="114779" x="2911475" y="4313238"/>
          <p14:tracePt t="114796" x="2874963" y="4322763"/>
          <p14:tracePt t="114812" x="2830513" y="4322763"/>
          <p14:tracePt t="114829" x="2768600" y="4340225"/>
          <p14:tracePt t="114846" x="2724150" y="4340225"/>
          <p14:tracePt t="114862" x="2697163" y="4340225"/>
          <p14:tracePt t="114879" x="2679700" y="4340225"/>
          <p14:tracePt t="114896" x="2652713" y="4340225"/>
          <p14:tracePt t="114913" x="2633663" y="4340225"/>
          <p14:tracePt t="114930" x="2608263" y="4340225"/>
          <p14:tracePt t="114945" x="2581275" y="4340225"/>
          <p14:tracePt t="114963" x="2571750" y="4340225"/>
          <p14:tracePt t="114979" x="2562225" y="4330700"/>
          <p14:tracePt t="114996" x="2554288" y="4330700"/>
          <p14:tracePt t="115042" x="2562225" y="4330700"/>
          <p14:tracePt t="115050" x="2571750" y="4330700"/>
          <p14:tracePt t="115063" x="2581275" y="4330700"/>
          <p14:tracePt t="115079" x="2589213" y="4322763"/>
          <p14:tracePt t="115096" x="2633663" y="4322763"/>
          <p14:tracePt t="115114" x="2705100" y="4313238"/>
          <p14:tracePt t="115130" x="2732088" y="4305300"/>
          <p14:tracePt t="115146" x="2768600" y="4305300"/>
          <p14:tracePt t="115162" x="2803525" y="4305300"/>
          <p14:tracePt t="115179" x="2830513" y="4295775"/>
          <p14:tracePt t="115196" x="2894013" y="4295775"/>
          <p14:tracePt t="115213" x="2965450" y="4295775"/>
          <p14:tracePt t="115229" x="3027363" y="4295775"/>
          <p14:tracePt t="115246" x="3071813" y="4295775"/>
          <p14:tracePt t="115262" x="3108325" y="4295775"/>
          <p14:tracePt t="115279" x="3125788" y="4295775"/>
          <p14:tracePt t="115295" x="3143250" y="4295775"/>
          <p14:tracePt t="115312" x="3179763" y="4295775"/>
          <p14:tracePt t="115330" x="3232150" y="4295775"/>
          <p14:tracePt t="115346" x="3276600" y="4295775"/>
          <p14:tracePt t="115362" x="3348038" y="4295775"/>
          <p14:tracePt t="115379" x="3411538" y="4295775"/>
          <p14:tracePt t="115396" x="3455988" y="4295775"/>
          <p14:tracePt t="115412" x="3490913" y="4295775"/>
          <p14:tracePt t="115429" x="3509963" y="4305300"/>
          <p14:tracePt t="115446" x="3544888" y="4313238"/>
          <p14:tracePt t="115463" x="3562350" y="4322763"/>
          <p14:tracePt t="115479" x="3598863" y="4322763"/>
          <p14:tracePt t="115496" x="3616325" y="4330700"/>
          <p14:tracePt t="115513" x="3625850" y="4349750"/>
          <p14:tracePt t="115529" x="3633788" y="4357688"/>
          <p14:tracePt t="115546" x="3643313" y="4367213"/>
          <p14:tracePt t="115562" x="3670300" y="4384675"/>
          <p14:tracePt t="115579" x="3687763" y="4411663"/>
          <p14:tracePt t="115596" x="3724275" y="4429125"/>
          <p14:tracePt t="115613" x="3732213" y="4438650"/>
          <p14:tracePt t="115629" x="3741738" y="4448175"/>
          <p14:tracePt t="115646" x="3751263" y="4456113"/>
          <p14:tracePt t="115662" x="3786188" y="4483100"/>
          <p14:tracePt t="115679" x="3822700" y="4492625"/>
          <p14:tracePt t="115696" x="3867150" y="4519613"/>
          <p14:tracePt t="115712" x="3911600" y="4537075"/>
          <p14:tracePt t="115716" x="3946525" y="4554538"/>
          <p14:tracePt t="115730" x="3973513" y="4564063"/>
          <p14:tracePt t="115746" x="4000500" y="4564063"/>
          <p14:tracePt t="115763" x="4017963" y="4564063"/>
          <p14:tracePt t="115779" x="4037013" y="4564063"/>
          <p14:tracePt t="115796" x="4098925" y="4564063"/>
          <p14:tracePt t="115812" x="4179888" y="4564063"/>
          <p14:tracePt t="115829" x="4251325" y="4545013"/>
          <p14:tracePt t="115846" x="4313238" y="4545013"/>
          <p14:tracePt t="115862" x="4367213" y="4545013"/>
          <p14:tracePt t="115879" x="4394200" y="4545013"/>
          <p14:tracePt t="115896" x="4411663" y="4545013"/>
          <p14:tracePt t="115912" x="4438650" y="4527550"/>
          <p14:tracePt t="115930" x="4483100" y="4500563"/>
          <p14:tracePt t="115946" x="4510088" y="4473575"/>
          <p14:tracePt t="115963" x="4545013" y="4448175"/>
          <p14:tracePt t="115979" x="4581525" y="4402138"/>
          <p14:tracePt t="115996" x="4598988" y="4376738"/>
          <p14:tracePt t="116012" x="4625975" y="4330700"/>
          <p14:tracePt t="116029" x="4652963" y="4305300"/>
          <p14:tracePt t="116046" x="4670425" y="4278313"/>
          <p14:tracePt t="116063" x="4697413" y="4251325"/>
          <p14:tracePt t="116079" x="4741863" y="4241800"/>
          <p14:tracePt t="116096" x="4776788" y="4233863"/>
          <p14:tracePt t="116113" x="4822825" y="4206875"/>
          <p14:tracePt t="116130" x="4902200" y="4206875"/>
          <p14:tracePt t="116146" x="4965700" y="4187825"/>
          <p14:tracePt t="116162" x="5054600" y="4187825"/>
          <p14:tracePt t="116179" x="5160963" y="4179888"/>
          <p14:tracePt t="116196" x="5241925" y="4162425"/>
          <p14:tracePt t="116212" x="5303838" y="4152900"/>
          <p14:tracePt t="116229" x="5330825" y="4152900"/>
          <p14:tracePt t="116246" x="5340350" y="4152900"/>
          <p14:tracePt t="116290" x="5330825" y="4152900"/>
          <p14:tracePt t="116322" x="5330825" y="4143375"/>
          <p14:tracePt t="116331" x="5330825" y="4135438"/>
          <p14:tracePt t="116338" x="5340350" y="4116388"/>
          <p14:tracePt t="116347" x="5349875" y="4108450"/>
          <p14:tracePt t="131797" x="5340350" y="4108450"/>
          <p14:tracePt t="131813" x="5367338" y="4135438"/>
          <p14:tracePt t="131821" x="5375275" y="4135438"/>
          <p14:tracePt t="131831" x="5375275" y="4143375"/>
          <p14:tracePt t="131848" x="5367338" y="4162425"/>
          <p14:tracePt t="131864" x="5330825" y="4187825"/>
          <p14:tracePt t="131881" x="5286375" y="4206875"/>
          <p14:tracePt t="131898" x="5232400" y="4241800"/>
          <p14:tracePt t="131914" x="5135563" y="4286250"/>
          <p14:tracePt t="131931" x="5027613" y="4322763"/>
          <p14:tracePt t="131949" x="4786313" y="4384675"/>
          <p14:tracePt t="131966" x="4660900" y="4402138"/>
          <p14:tracePt t="131981" x="4510088" y="4411663"/>
          <p14:tracePt t="131998" x="4367213" y="4448175"/>
          <p14:tracePt t="132014" x="4224338" y="4465638"/>
          <p14:tracePt t="132031" x="4089400" y="4465638"/>
          <p14:tracePt t="132048" x="3956050" y="4465638"/>
          <p14:tracePt t="132064" x="3776663" y="4465638"/>
          <p14:tracePt t="132081" x="3625850" y="4465638"/>
          <p14:tracePt t="132098" x="3490913" y="4465638"/>
          <p14:tracePt t="132114" x="3367088" y="4465638"/>
          <p14:tracePt t="132131" x="3232150" y="4465638"/>
          <p14:tracePt t="132149" x="3044825" y="4465638"/>
          <p14:tracePt t="132165" x="2955925" y="4465638"/>
          <p14:tracePt t="132181" x="2894013" y="4465638"/>
          <p14:tracePt t="132198" x="2813050" y="4465638"/>
          <p14:tracePt t="132214" x="2751138" y="4473575"/>
          <p14:tracePt t="132231" x="2705100" y="4473575"/>
          <p14:tracePt t="132248" x="2643188" y="4492625"/>
          <p14:tracePt t="132264" x="2616200" y="4500563"/>
          <p14:tracePt t="132281" x="2581275" y="4500563"/>
          <p14:tracePt t="132298" x="2536825" y="4500563"/>
          <p14:tracePt t="132314" x="2509838" y="4500563"/>
          <p14:tracePt t="132331" x="2473325" y="4500563"/>
          <p14:tracePt t="132348" x="2465388" y="4500563"/>
          <p14:tracePt t="132421" x="2465388" y="4492625"/>
          <p14:tracePt t="132445" x="2465388" y="4473575"/>
          <p14:tracePt t="132453" x="2473325" y="4473575"/>
          <p14:tracePt t="132465" x="2490788" y="4465638"/>
          <p14:tracePt t="132481" x="2544763" y="4456113"/>
          <p14:tracePt t="132498" x="2598738" y="4456113"/>
          <p14:tracePt t="132514" x="2679700" y="4438650"/>
          <p14:tracePt t="132531" x="2759075" y="4438650"/>
          <p14:tracePt t="132549" x="2901950" y="4411663"/>
          <p14:tracePt t="132565" x="2990850" y="4411663"/>
          <p14:tracePt t="132581" x="3089275" y="4411663"/>
          <p14:tracePt t="132598" x="3152775" y="4411663"/>
          <p14:tracePt t="132614" x="3214688" y="4411663"/>
          <p14:tracePt t="132631" x="3295650" y="4411663"/>
          <p14:tracePt t="132648" x="3340100" y="4411663"/>
          <p14:tracePt t="132664" x="3375025" y="4411663"/>
          <p14:tracePt t="132681" x="3419475" y="4411663"/>
          <p14:tracePt t="132698" x="3446463" y="4411663"/>
          <p14:tracePt t="132714" x="3490913" y="4411663"/>
          <p14:tracePt t="132718" x="3536950" y="4411663"/>
          <p14:tracePt t="132732" x="3581400" y="4411663"/>
          <p14:tracePt t="132749" x="3643313" y="4429125"/>
          <p14:tracePt t="132765" x="3679825" y="4456113"/>
          <p14:tracePt t="132782" x="3724275" y="4473575"/>
          <p14:tracePt t="132798" x="3741738" y="4473575"/>
          <p14:tracePt t="132814" x="3786188" y="4500563"/>
          <p14:tracePt t="132831" x="3822700" y="4510088"/>
          <p14:tracePt t="132848" x="3867150" y="4510088"/>
          <p14:tracePt t="132864" x="3911600" y="4510088"/>
          <p14:tracePt t="132881" x="3973513" y="4519613"/>
          <p14:tracePt t="132898" x="4017963" y="4519613"/>
          <p14:tracePt t="132914" x="4062413" y="4519613"/>
          <p14:tracePt t="132931" x="4108450" y="4519613"/>
          <p14:tracePt t="132950" x="4179888" y="4519613"/>
          <p14:tracePt t="132966" x="4205288" y="4519613"/>
          <p14:tracePt t="132981" x="4268788" y="4519613"/>
          <p14:tracePt t="132998" x="4313238" y="4500563"/>
          <p14:tracePt t="133015" x="4367213" y="4473575"/>
          <p14:tracePt t="133032" x="4394200" y="4448175"/>
          <p14:tracePt t="133048" x="4429125" y="4429125"/>
          <p14:tracePt t="133065" x="4465638" y="4421188"/>
          <p14:tracePt t="133081" x="4500563" y="4384675"/>
          <p14:tracePt t="133098" x="4537075" y="4357688"/>
          <p14:tracePt t="133114" x="4562475" y="4340225"/>
          <p14:tracePt t="133131" x="4608513" y="4313238"/>
          <p14:tracePt t="133149" x="4652963" y="4305300"/>
          <p14:tracePt t="133165" x="4687888" y="4295775"/>
          <p14:tracePt t="133182" x="4714875" y="4268788"/>
          <p14:tracePt t="133198" x="4768850" y="4259263"/>
          <p14:tracePt t="133215" x="4795838" y="4251325"/>
          <p14:tracePt t="133231" x="4840288" y="4224338"/>
          <p14:tracePt t="133248" x="4938713" y="4224338"/>
          <p14:tracePt t="133264" x="5018088" y="4197350"/>
          <p14:tracePt t="133282" x="5089525" y="4197350"/>
          <p14:tracePt t="133298" x="5170488" y="4187825"/>
          <p14:tracePt t="133315" x="5232400" y="4170363"/>
          <p14:tracePt t="133333" x="5313363" y="4162425"/>
          <p14:tracePt t="133349" x="5330825" y="4152900"/>
          <p14:tracePt t="133365" x="5367338" y="4143375"/>
          <p14:tracePt t="133381" x="5375275" y="4143375"/>
          <p14:tracePt t="133398" x="5384800" y="41433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 of critical path finding:</a:t>
            </a:r>
            <a:br>
              <a:rPr lang="en-US" dirty="0" smtClean="0"/>
            </a:br>
            <a:r>
              <a:rPr lang="en-US" dirty="0" smtClean="0"/>
              <a:t>Multiplexer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99349" y="636583"/>
            <a:ext cx="3617226" cy="5965465"/>
          </a:xfrm>
        </p:spPr>
      </p:pic>
      <p:sp>
        <p:nvSpPr>
          <p:cNvPr id="5" name="Полилиния 4"/>
          <p:cNvSpPr/>
          <p:nvPr/>
        </p:nvSpPr>
        <p:spPr bwMode="auto">
          <a:xfrm>
            <a:off x="2438400" y="2576263"/>
            <a:ext cx="4969164" cy="2032681"/>
          </a:xfrm>
          <a:custGeom>
            <a:avLst/>
            <a:gdLst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444027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641600 w 4969164"/>
              <a:gd name="connsiteY19" fmla="*/ 120754 h 2041918"/>
              <a:gd name="connsiteX20" fmla="*/ 2346036 w 4969164"/>
              <a:gd name="connsiteY20" fmla="*/ 425554 h 2041918"/>
              <a:gd name="connsiteX21" fmla="*/ 2512291 w 4969164"/>
              <a:gd name="connsiteY21" fmla="*/ 407081 h 2041918"/>
              <a:gd name="connsiteX22" fmla="*/ 2595418 w 4969164"/>
              <a:gd name="connsiteY22" fmla="*/ 397845 h 2041918"/>
              <a:gd name="connsiteX23" fmla="*/ 2706255 w 4969164"/>
              <a:gd name="connsiteY23" fmla="*/ 379372 h 2041918"/>
              <a:gd name="connsiteX24" fmla="*/ 2789382 w 4969164"/>
              <a:gd name="connsiteY24" fmla="*/ 360900 h 2041918"/>
              <a:gd name="connsiteX25" fmla="*/ 2946400 w 4969164"/>
              <a:gd name="connsiteY25" fmla="*/ 351663 h 2041918"/>
              <a:gd name="connsiteX26" fmla="*/ 2992582 w 4969164"/>
              <a:gd name="connsiteY26" fmla="*/ 342427 h 2041918"/>
              <a:gd name="connsiteX27" fmla="*/ 3057236 w 4969164"/>
              <a:gd name="connsiteY27" fmla="*/ 333191 h 2041918"/>
              <a:gd name="connsiteX28" fmla="*/ 3094182 w 4969164"/>
              <a:gd name="connsiteY28" fmla="*/ 323954 h 2041918"/>
              <a:gd name="connsiteX29" fmla="*/ 3205018 w 4969164"/>
              <a:gd name="connsiteY29" fmla="*/ 305481 h 2041918"/>
              <a:gd name="connsiteX30" fmla="*/ 3297382 w 4969164"/>
              <a:gd name="connsiteY30" fmla="*/ 287009 h 2041918"/>
              <a:gd name="connsiteX31" fmla="*/ 3352800 w 4969164"/>
              <a:gd name="connsiteY31" fmla="*/ 259300 h 2041918"/>
              <a:gd name="connsiteX32" fmla="*/ 3389745 w 4969164"/>
              <a:gd name="connsiteY32" fmla="*/ 203881 h 2041918"/>
              <a:gd name="connsiteX33" fmla="*/ 3417455 w 4969164"/>
              <a:gd name="connsiteY33" fmla="*/ 185409 h 2041918"/>
              <a:gd name="connsiteX34" fmla="*/ 3491345 w 4969164"/>
              <a:gd name="connsiteY34" fmla="*/ 129991 h 2041918"/>
              <a:gd name="connsiteX35" fmla="*/ 3537527 w 4969164"/>
              <a:gd name="connsiteY35" fmla="*/ 111518 h 2041918"/>
              <a:gd name="connsiteX36" fmla="*/ 3620655 w 4969164"/>
              <a:gd name="connsiteY36" fmla="*/ 83809 h 2041918"/>
              <a:gd name="connsiteX37" fmla="*/ 3694545 w 4969164"/>
              <a:gd name="connsiteY37" fmla="*/ 56100 h 2041918"/>
              <a:gd name="connsiteX38" fmla="*/ 3823855 w 4969164"/>
              <a:gd name="connsiteY38" fmla="*/ 19154 h 2041918"/>
              <a:gd name="connsiteX39" fmla="*/ 4756727 w 4969164"/>
              <a:gd name="connsiteY39" fmla="*/ 19154 h 2041918"/>
              <a:gd name="connsiteX40" fmla="*/ 4913745 w 4969164"/>
              <a:gd name="connsiteY40" fmla="*/ 681 h 2041918"/>
              <a:gd name="connsiteX41" fmla="*/ 4969164 w 4969164"/>
              <a:gd name="connsiteY41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512291 w 4969164"/>
              <a:gd name="connsiteY19" fmla="*/ 407081 h 2041918"/>
              <a:gd name="connsiteX20" fmla="*/ 2595418 w 4969164"/>
              <a:gd name="connsiteY20" fmla="*/ 397845 h 2041918"/>
              <a:gd name="connsiteX21" fmla="*/ 2706255 w 4969164"/>
              <a:gd name="connsiteY21" fmla="*/ 379372 h 2041918"/>
              <a:gd name="connsiteX22" fmla="*/ 2789382 w 4969164"/>
              <a:gd name="connsiteY22" fmla="*/ 360900 h 2041918"/>
              <a:gd name="connsiteX23" fmla="*/ 2946400 w 4969164"/>
              <a:gd name="connsiteY23" fmla="*/ 351663 h 2041918"/>
              <a:gd name="connsiteX24" fmla="*/ 2992582 w 4969164"/>
              <a:gd name="connsiteY24" fmla="*/ 342427 h 2041918"/>
              <a:gd name="connsiteX25" fmla="*/ 3057236 w 4969164"/>
              <a:gd name="connsiteY25" fmla="*/ 333191 h 2041918"/>
              <a:gd name="connsiteX26" fmla="*/ 3094182 w 4969164"/>
              <a:gd name="connsiteY26" fmla="*/ 323954 h 2041918"/>
              <a:gd name="connsiteX27" fmla="*/ 3205018 w 4969164"/>
              <a:gd name="connsiteY27" fmla="*/ 305481 h 2041918"/>
              <a:gd name="connsiteX28" fmla="*/ 3297382 w 4969164"/>
              <a:gd name="connsiteY28" fmla="*/ 287009 h 2041918"/>
              <a:gd name="connsiteX29" fmla="*/ 3352800 w 4969164"/>
              <a:gd name="connsiteY29" fmla="*/ 259300 h 2041918"/>
              <a:gd name="connsiteX30" fmla="*/ 3389745 w 4969164"/>
              <a:gd name="connsiteY30" fmla="*/ 203881 h 2041918"/>
              <a:gd name="connsiteX31" fmla="*/ 3417455 w 4969164"/>
              <a:gd name="connsiteY31" fmla="*/ 185409 h 2041918"/>
              <a:gd name="connsiteX32" fmla="*/ 3491345 w 4969164"/>
              <a:gd name="connsiteY32" fmla="*/ 129991 h 2041918"/>
              <a:gd name="connsiteX33" fmla="*/ 3537527 w 4969164"/>
              <a:gd name="connsiteY33" fmla="*/ 111518 h 2041918"/>
              <a:gd name="connsiteX34" fmla="*/ 3620655 w 4969164"/>
              <a:gd name="connsiteY34" fmla="*/ 83809 h 2041918"/>
              <a:gd name="connsiteX35" fmla="*/ 3694545 w 4969164"/>
              <a:gd name="connsiteY35" fmla="*/ 56100 h 2041918"/>
              <a:gd name="connsiteX36" fmla="*/ 3823855 w 4969164"/>
              <a:gd name="connsiteY36" fmla="*/ 19154 h 2041918"/>
              <a:gd name="connsiteX37" fmla="*/ 4756727 w 4969164"/>
              <a:gd name="connsiteY37" fmla="*/ 19154 h 2041918"/>
              <a:gd name="connsiteX38" fmla="*/ 4913745 w 4969164"/>
              <a:gd name="connsiteY38" fmla="*/ 681 h 2041918"/>
              <a:gd name="connsiteX39" fmla="*/ 4969164 w 4969164"/>
              <a:gd name="connsiteY39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595418 w 4969164"/>
              <a:gd name="connsiteY19" fmla="*/ 397845 h 2041918"/>
              <a:gd name="connsiteX20" fmla="*/ 2706255 w 4969164"/>
              <a:gd name="connsiteY20" fmla="*/ 379372 h 2041918"/>
              <a:gd name="connsiteX21" fmla="*/ 2789382 w 4969164"/>
              <a:gd name="connsiteY21" fmla="*/ 360900 h 2041918"/>
              <a:gd name="connsiteX22" fmla="*/ 2946400 w 4969164"/>
              <a:gd name="connsiteY22" fmla="*/ 351663 h 2041918"/>
              <a:gd name="connsiteX23" fmla="*/ 2992582 w 4969164"/>
              <a:gd name="connsiteY23" fmla="*/ 342427 h 2041918"/>
              <a:gd name="connsiteX24" fmla="*/ 3057236 w 4969164"/>
              <a:gd name="connsiteY24" fmla="*/ 333191 h 2041918"/>
              <a:gd name="connsiteX25" fmla="*/ 3094182 w 4969164"/>
              <a:gd name="connsiteY25" fmla="*/ 323954 h 2041918"/>
              <a:gd name="connsiteX26" fmla="*/ 3205018 w 4969164"/>
              <a:gd name="connsiteY26" fmla="*/ 305481 h 2041918"/>
              <a:gd name="connsiteX27" fmla="*/ 3297382 w 4969164"/>
              <a:gd name="connsiteY27" fmla="*/ 287009 h 2041918"/>
              <a:gd name="connsiteX28" fmla="*/ 3352800 w 4969164"/>
              <a:gd name="connsiteY28" fmla="*/ 259300 h 2041918"/>
              <a:gd name="connsiteX29" fmla="*/ 3389745 w 4969164"/>
              <a:gd name="connsiteY29" fmla="*/ 203881 h 2041918"/>
              <a:gd name="connsiteX30" fmla="*/ 3417455 w 4969164"/>
              <a:gd name="connsiteY30" fmla="*/ 185409 h 2041918"/>
              <a:gd name="connsiteX31" fmla="*/ 3491345 w 4969164"/>
              <a:gd name="connsiteY31" fmla="*/ 129991 h 2041918"/>
              <a:gd name="connsiteX32" fmla="*/ 3537527 w 4969164"/>
              <a:gd name="connsiteY32" fmla="*/ 111518 h 2041918"/>
              <a:gd name="connsiteX33" fmla="*/ 3620655 w 4969164"/>
              <a:gd name="connsiteY33" fmla="*/ 83809 h 2041918"/>
              <a:gd name="connsiteX34" fmla="*/ 3694545 w 4969164"/>
              <a:gd name="connsiteY34" fmla="*/ 56100 h 2041918"/>
              <a:gd name="connsiteX35" fmla="*/ 3823855 w 4969164"/>
              <a:gd name="connsiteY35" fmla="*/ 19154 h 2041918"/>
              <a:gd name="connsiteX36" fmla="*/ 4756727 w 4969164"/>
              <a:gd name="connsiteY36" fmla="*/ 19154 h 2041918"/>
              <a:gd name="connsiteX37" fmla="*/ 4913745 w 4969164"/>
              <a:gd name="connsiteY37" fmla="*/ 681 h 2041918"/>
              <a:gd name="connsiteX38" fmla="*/ 4969164 w 4969164"/>
              <a:gd name="connsiteY38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595418 w 4969164"/>
              <a:gd name="connsiteY19" fmla="*/ 397845 h 2041918"/>
              <a:gd name="connsiteX20" fmla="*/ 2706255 w 4969164"/>
              <a:gd name="connsiteY20" fmla="*/ 379372 h 2041918"/>
              <a:gd name="connsiteX21" fmla="*/ 2789382 w 4969164"/>
              <a:gd name="connsiteY21" fmla="*/ 360900 h 2041918"/>
              <a:gd name="connsiteX22" fmla="*/ 2946400 w 4969164"/>
              <a:gd name="connsiteY22" fmla="*/ 351663 h 2041918"/>
              <a:gd name="connsiteX23" fmla="*/ 2992582 w 4969164"/>
              <a:gd name="connsiteY23" fmla="*/ 342427 h 2041918"/>
              <a:gd name="connsiteX24" fmla="*/ 3057236 w 4969164"/>
              <a:gd name="connsiteY24" fmla="*/ 333191 h 2041918"/>
              <a:gd name="connsiteX25" fmla="*/ 3094182 w 4969164"/>
              <a:gd name="connsiteY25" fmla="*/ 323954 h 2041918"/>
              <a:gd name="connsiteX26" fmla="*/ 3205018 w 4969164"/>
              <a:gd name="connsiteY26" fmla="*/ 305481 h 2041918"/>
              <a:gd name="connsiteX27" fmla="*/ 3297382 w 4969164"/>
              <a:gd name="connsiteY27" fmla="*/ 287009 h 2041918"/>
              <a:gd name="connsiteX28" fmla="*/ 3352800 w 4969164"/>
              <a:gd name="connsiteY28" fmla="*/ 259300 h 2041918"/>
              <a:gd name="connsiteX29" fmla="*/ 3389745 w 4969164"/>
              <a:gd name="connsiteY29" fmla="*/ 203881 h 2041918"/>
              <a:gd name="connsiteX30" fmla="*/ 3417455 w 4969164"/>
              <a:gd name="connsiteY30" fmla="*/ 185409 h 2041918"/>
              <a:gd name="connsiteX31" fmla="*/ 3491345 w 4969164"/>
              <a:gd name="connsiteY31" fmla="*/ 129991 h 2041918"/>
              <a:gd name="connsiteX32" fmla="*/ 3537527 w 4969164"/>
              <a:gd name="connsiteY32" fmla="*/ 111518 h 2041918"/>
              <a:gd name="connsiteX33" fmla="*/ 3620655 w 4969164"/>
              <a:gd name="connsiteY33" fmla="*/ 83809 h 2041918"/>
              <a:gd name="connsiteX34" fmla="*/ 3694545 w 4969164"/>
              <a:gd name="connsiteY34" fmla="*/ 56100 h 2041918"/>
              <a:gd name="connsiteX35" fmla="*/ 3823855 w 4969164"/>
              <a:gd name="connsiteY35" fmla="*/ 19154 h 2041918"/>
              <a:gd name="connsiteX36" fmla="*/ 4756727 w 4969164"/>
              <a:gd name="connsiteY36" fmla="*/ 19154 h 2041918"/>
              <a:gd name="connsiteX37" fmla="*/ 4913745 w 4969164"/>
              <a:gd name="connsiteY37" fmla="*/ 681 h 2041918"/>
              <a:gd name="connsiteX38" fmla="*/ 4969164 w 4969164"/>
              <a:gd name="connsiteY38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595418 w 4969164"/>
              <a:gd name="connsiteY19" fmla="*/ 370136 h 2041918"/>
              <a:gd name="connsiteX20" fmla="*/ 2706255 w 4969164"/>
              <a:gd name="connsiteY20" fmla="*/ 379372 h 2041918"/>
              <a:gd name="connsiteX21" fmla="*/ 2789382 w 4969164"/>
              <a:gd name="connsiteY21" fmla="*/ 360900 h 2041918"/>
              <a:gd name="connsiteX22" fmla="*/ 2946400 w 4969164"/>
              <a:gd name="connsiteY22" fmla="*/ 351663 h 2041918"/>
              <a:gd name="connsiteX23" fmla="*/ 2992582 w 4969164"/>
              <a:gd name="connsiteY23" fmla="*/ 342427 h 2041918"/>
              <a:gd name="connsiteX24" fmla="*/ 3057236 w 4969164"/>
              <a:gd name="connsiteY24" fmla="*/ 333191 h 2041918"/>
              <a:gd name="connsiteX25" fmla="*/ 3094182 w 4969164"/>
              <a:gd name="connsiteY25" fmla="*/ 323954 h 2041918"/>
              <a:gd name="connsiteX26" fmla="*/ 3205018 w 4969164"/>
              <a:gd name="connsiteY26" fmla="*/ 305481 h 2041918"/>
              <a:gd name="connsiteX27" fmla="*/ 3297382 w 4969164"/>
              <a:gd name="connsiteY27" fmla="*/ 287009 h 2041918"/>
              <a:gd name="connsiteX28" fmla="*/ 3352800 w 4969164"/>
              <a:gd name="connsiteY28" fmla="*/ 259300 h 2041918"/>
              <a:gd name="connsiteX29" fmla="*/ 3389745 w 4969164"/>
              <a:gd name="connsiteY29" fmla="*/ 203881 h 2041918"/>
              <a:gd name="connsiteX30" fmla="*/ 3417455 w 4969164"/>
              <a:gd name="connsiteY30" fmla="*/ 185409 h 2041918"/>
              <a:gd name="connsiteX31" fmla="*/ 3491345 w 4969164"/>
              <a:gd name="connsiteY31" fmla="*/ 129991 h 2041918"/>
              <a:gd name="connsiteX32" fmla="*/ 3537527 w 4969164"/>
              <a:gd name="connsiteY32" fmla="*/ 111518 h 2041918"/>
              <a:gd name="connsiteX33" fmla="*/ 3620655 w 4969164"/>
              <a:gd name="connsiteY33" fmla="*/ 83809 h 2041918"/>
              <a:gd name="connsiteX34" fmla="*/ 3694545 w 4969164"/>
              <a:gd name="connsiteY34" fmla="*/ 56100 h 2041918"/>
              <a:gd name="connsiteX35" fmla="*/ 3823855 w 4969164"/>
              <a:gd name="connsiteY35" fmla="*/ 19154 h 2041918"/>
              <a:gd name="connsiteX36" fmla="*/ 4756727 w 4969164"/>
              <a:gd name="connsiteY36" fmla="*/ 19154 h 2041918"/>
              <a:gd name="connsiteX37" fmla="*/ 4913745 w 4969164"/>
              <a:gd name="connsiteY37" fmla="*/ 681 h 2041918"/>
              <a:gd name="connsiteX38" fmla="*/ 4969164 w 4969164"/>
              <a:gd name="connsiteY38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706255 w 4969164"/>
              <a:gd name="connsiteY19" fmla="*/ 379372 h 2041918"/>
              <a:gd name="connsiteX20" fmla="*/ 2789382 w 4969164"/>
              <a:gd name="connsiteY20" fmla="*/ 360900 h 2041918"/>
              <a:gd name="connsiteX21" fmla="*/ 2946400 w 4969164"/>
              <a:gd name="connsiteY21" fmla="*/ 351663 h 2041918"/>
              <a:gd name="connsiteX22" fmla="*/ 2992582 w 4969164"/>
              <a:gd name="connsiteY22" fmla="*/ 342427 h 2041918"/>
              <a:gd name="connsiteX23" fmla="*/ 3057236 w 4969164"/>
              <a:gd name="connsiteY23" fmla="*/ 333191 h 2041918"/>
              <a:gd name="connsiteX24" fmla="*/ 3094182 w 4969164"/>
              <a:gd name="connsiteY24" fmla="*/ 323954 h 2041918"/>
              <a:gd name="connsiteX25" fmla="*/ 3205018 w 4969164"/>
              <a:gd name="connsiteY25" fmla="*/ 305481 h 2041918"/>
              <a:gd name="connsiteX26" fmla="*/ 3297382 w 4969164"/>
              <a:gd name="connsiteY26" fmla="*/ 287009 h 2041918"/>
              <a:gd name="connsiteX27" fmla="*/ 3352800 w 4969164"/>
              <a:gd name="connsiteY27" fmla="*/ 259300 h 2041918"/>
              <a:gd name="connsiteX28" fmla="*/ 3389745 w 4969164"/>
              <a:gd name="connsiteY28" fmla="*/ 203881 h 2041918"/>
              <a:gd name="connsiteX29" fmla="*/ 3417455 w 4969164"/>
              <a:gd name="connsiteY29" fmla="*/ 185409 h 2041918"/>
              <a:gd name="connsiteX30" fmla="*/ 3491345 w 4969164"/>
              <a:gd name="connsiteY30" fmla="*/ 129991 h 2041918"/>
              <a:gd name="connsiteX31" fmla="*/ 3537527 w 4969164"/>
              <a:gd name="connsiteY31" fmla="*/ 111518 h 2041918"/>
              <a:gd name="connsiteX32" fmla="*/ 3620655 w 4969164"/>
              <a:gd name="connsiteY32" fmla="*/ 83809 h 2041918"/>
              <a:gd name="connsiteX33" fmla="*/ 3694545 w 4969164"/>
              <a:gd name="connsiteY33" fmla="*/ 56100 h 2041918"/>
              <a:gd name="connsiteX34" fmla="*/ 3823855 w 4969164"/>
              <a:gd name="connsiteY34" fmla="*/ 19154 h 2041918"/>
              <a:gd name="connsiteX35" fmla="*/ 4756727 w 4969164"/>
              <a:gd name="connsiteY35" fmla="*/ 19154 h 2041918"/>
              <a:gd name="connsiteX36" fmla="*/ 4913745 w 4969164"/>
              <a:gd name="connsiteY36" fmla="*/ 681 h 2041918"/>
              <a:gd name="connsiteX37" fmla="*/ 4969164 w 4969164"/>
              <a:gd name="connsiteY37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789382 w 4969164"/>
              <a:gd name="connsiteY19" fmla="*/ 360900 h 2041918"/>
              <a:gd name="connsiteX20" fmla="*/ 2946400 w 4969164"/>
              <a:gd name="connsiteY20" fmla="*/ 351663 h 2041918"/>
              <a:gd name="connsiteX21" fmla="*/ 2992582 w 4969164"/>
              <a:gd name="connsiteY21" fmla="*/ 342427 h 2041918"/>
              <a:gd name="connsiteX22" fmla="*/ 3057236 w 4969164"/>
              <a:gd name="connsiteY22" fmla="*/ 333191 h 2041918"/>
              <a:gd name="connsiteX23" fmla="*/ 3094182 w 4969164"/>
              <a:gd name="connsiteY23" fmla="*/ 323954 h 2041918"/>
              <a:gd name="connsiteX24" fmla="*/ 3205018 w 4969164"/>
              <a:gd name="connsiteY24" fmla="*/ 305481 h 2041918"/>
              <a:gd name="connsiteX25" fmla="*/ 3297382 w 4969164"/>
              <a:gd name="connsiteY25" fmla="*/ 287009 h 2041918"/>
              <a:gd name="connsiteX26" fmla="*/ 3352800 w 4969164"/>
              <a:gd name="connsiteY26" fmla="*/ 259300 h 2041918"/>
              <a:gd name="connsiteX27" fmla="*/ 3389745 w 4969164"/>
              <a:gd name="connsiteY27" fmla="*/ 203881 h 2041918"/>
              <a:gd name="connsiteX28" fmla="*/ 3417455 w 4969164"/>
              <a:gd name="connsiteY28" fmla="*/ 185409 h 2041918"/>
              <a:gd name="connsiteX29" fmla="*/ 3491345 w 4969164"/>
              <a:gd name="connsiteY29" fmla="*/ 129991 h 2041918"/>
              <a:gd name="connsiteX30" fmla="*/ 3537527 w 4969164"/>
              <a:gd name="connsiteY30" fmla="*/ 111518 h 2041918"/>
              <a:gd name="connsiteX31" fmla="*/ 3620655 w 4969164"/>
              <a:gd name="connsiteY31" fmla="*/ 83809 h 2041918"/>
              <a:gd name="connsiteX32" fmla="*/ 3694545 w 4969164"/>
              <a:gd name="connsiteY32" fmla="*/ 56100 h 2041918"/>
              <a:gd name="connsiteX33" fmla="*/ 3823855 w 4969164"/>
              <a:gd name="connsiteY33" fmla="*/ 19154 h 2041918"/>
              <a:gd name="connsiteX34" fmla="*/ 4756727 w 4969164"/>
              <a:gd name="connsiteY34" fmla="*/ 19154 h 2041918"/>
              <a:gd name="connsiteX35" fmla="*/ 4913745 w 4969164"/>
              <a:gd name="connsiteY35" fmla="*/ 681 h 2041918"/>
              <a:gd name="connsiteX36" fmla="*/ 4969164 w 4969164"/>
              <a:gd name="connsiteY36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946400 w 4969164"/>
              <a:gd name="connsiteY19" fmla="*/ 351663 h 2041918"/>
              <a:gd name="connsiteX20" fmla="*/ 2992582 w 4969164"/>
              <a:gd name="connsiteY20" fmla="*/ 342427 h 2041918"/>
              <a:gd name="connsiteX21" fmla="*/ 3057236 w 4969164"/>
              <a:gd name="connsiteY21" fmla="*/ 333191 h 2041918"/>
              <a:gd name="connsiteX22" fmla="*/ 3094182 w 4969164"/>
              <a:gd name="connsiteY22" fmla="*/ 323954 h 2041918"/>
              <a:gd name="connsiteX23" fmla="*/ 3205018 w 4969164"/>
              <a:gd name="connsiteY23" fmla="*/ 305481 h 2041918"/>
              <a:gd name="connsiteX24" fmla="*/ 3297382 w 4969164"/>
              <a:gd name="connsiteY24" fmla="*/ 287009 h 2041918"/>
              <a:gd name="connsiteX25" fmla="*/ 3352800 w 4969164"/>
              <a:gd name="connsiteY25" fmla="*/ 259300 h 2041918"/>
              <a:gd name="connsiteX26" fmla="*/ 3389745 w 4969164"/>
              <a:gd name="connsiteY26" fmla="*/ 203881 h 2041918"/>
              <a:gd name="connsiteX27" fmla="*/ 3417455 w 4969164"/>
              <a:gd name="connsiteY27" fmla="*/ 185409 h 2041918"/>
              <a:gd name="connsiteX28" fmla="*/ 3491345 w 4969164"/>
              <a:gd name="connsiteY28" fmla="*/ 129991 h 2041918"/>
              <a:gd name="connsiteX29" fmla="*/ 3537527 w 4969164"/>
              <a:gd name="connsiteY29" fmla="*/ 111518 h 2041918"/>
              <a:gd name="connsiteX30" fmla="*/ 3620655 w 4969164"/>
              <a:gd name="connsiteY30" fmla="*/ 83809 h 2041918"/>
              <a:gd name="connsiteX31" fmla="*/ 3694545 w 4969164"/>
              <a:gd name="connsiteY31" fmla="*/ 56100 h 2041918"/>
              <a:gd name="connsiteX32" fmla="*/ 3823855 w 4969164"/>
              <a:gd name="connsiteY32" fmla="*/ 19154 h 2041918"/>
              <a:gd name="connsiteX33" fmla="*/ 4756727 w 4969164"/>
              <a:gd name="connsiteY33" fmla="*/ 19154 h 2041918"/>
              <a:gd name="connsiteX34" fmla="*/ 4913745 w 4969164"/>
              <a:gd name="connsiteY34" fmla="*/ 681 h 2041918"/>
              <a:gd name="connsiteX35" fmla="*/ 4969164 w 4969164"/>
              <a:gd name="connsiteY35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72145 w 4969164"/>
              <a:gd name="connsiteY17" fmla="*/ 351664 h 2041918"/>
              <a:gd name="connsiteX18" fmla="*/ 2946400 w 4969164"/>
              <a:gd name="connsiteY18" fmla="*/ 351663 h 2041918"/>
              <a:gd name="connsiteX19" fmla="*/ 2992582 w 4969164"/>
              <a:gd name="connsiteY19" fmla="*/ 342427 h 2041918"/>
              <a:gd name="connsiteX20" fmla="*/ 3057236 w 4969164"/>
              <a:gd name="connsiteY20" fmla="*/ 333191 h 2041918"/>
              <a:gd name="connsiteX21" fmla="*/ 3094182 w 4969164"/>
              <a:gd name="connsiteY21" fmla="*/ 323954 h 2041918"/>
              <a:gd name="connsiteX22" fmla="*/ 3205018 w 4969164"/>
              <a:gd name="connsiteY22" fmla="*/ 305481 h 2041918"/>
              <a:gd name="connsiteX23" fmla="*/ 3297382 w 4969164"/>
              <a:gd name="connsiteY23" fmla="*/ 287009 h 2041918"/>
              <a:gd name="connsiteX24" fmla="*/ 3352800 w 4969164"/>
              <a:gd name="connsiteY24" fmla="*/ 259300 h 2041918"/>
              <a:gd name="connsiteX25" fmla="*/ 3389745 w 4969164"/>
              <a:gd name="connsiteY25" fmla="*/ 203881 h 2041918"/>
              <a:gd name="connsiteX26" fmla="*/ 3417455 w 4969164"/>
              <a:gd name="connsiteY26" fmla="*/ 185409 h 2041918"/>
              <a:gd name="connsiteX27" fmla="*/ 3491345 w 4969164"/>
              <a:gd name="connsiteY27" fmla="*/ 129991 h 2041918"/>
              <a:gd name="connsiteX28" fmla="*/ 3537527 w 4969164"/>
              <a:gd name="connsiteY28" fmla="*/ 111518 h 2041918"/>
              <a:gd name="connsiteX29" fmla="*/ 3620655 w 4969164"/>
              <a:gd name="connsiteY29" fmla="*/ 83809 h 2041918"/>
              <a:gd name="connsiteX30" fmla="*/ 3694545 w 4969164"/>
              <a:gd name="connsiteY30" fmla="*/ 56100 h 2041918"/>
              <a:gd name="connsiteX31" fmla="*/ 3823855 w 4969164"/>
              <a:gd name="connsiteY31" fmla="*/ 19154 h 2041918"/>
              <a:gd name="connsiteX32" fmla="*/ 4756727 w 4969164"/>
              <a:gd name="connsiteY32" fmla="*/ 19154 h 2041918"/>
              <a:gd name="connsiteX33" fmla="*/ 4913745 w 4969164"/>
              <a:gd name="connsiteY33" fmla="*/ 681 h 2041918"/>
              <a:gd name="connsiteX34" fmla="*/ 4969164 w 4969164"/>
              <a:gd name="connsiteY34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72145 w 4969164"/>
              <a:gd name="connsiteY16" fmla="*/ 351664 h 2041918"/>
              <a:gd name="connsiteX17" fmla="*/ 2946400 w 4969164"/>
              <a:gd name="connsiteY17" fmla="*/ 351663 h 2041918"/>
              <a:gd name="connsiteX18" fmla="*/ 2992582 w 4969164"/>
              <a:gd name="connsiteY18" fmla="*/ 342427 h 2041918"/>
              <a:gd name="connsiteX19" fmla="*/ 3057236 w 4969164"/>
              <a:gd name="connsiteY19" fmla="*/ 333191 h 2041918"/>
              <a:gd name="connsiteX20" fmla="*/ 3094182 w 4969164"/>
              <a:gd name="connsiteY20" fmla="*/ 323954 h 2041918"/>
              <a:gd name="connsiteX21" fmla="*/ 3205018 w 4969164"/>
              <a:gd name="connsiteY21" fmla="*/ 305481 h 2041918"/>
              <a:gd name="connsiteX22" fmla="*/ 3297382 w 4969164"/>
              <a:gd name="connsiteY22" fmla="*/ 287009 h 2041918"/>
              <a:gd name="connsiteX23" fmla="*/ 3352800 w 4969164"/>
              <a:gd name="connsiteY23" fmla="*/ 259300 h 2041918"/>
              <a:gd name="connsiteX24" fmla="*/ 3389745 w 4969164"/>
              <a:gd name="connsiteY24" fmla="*/ 203881 h 2041918"/>
              <a:gd name="connsiteX25" fmla="*/ 3417455 w 4969164"/>
              <a:gd name="connsiteY25" fmla="*/ 185409 h 2041918"/>
              <a:gd name="connsiteX26" fmla="*/ 3491345 w 4969164"/>
              <a:gd name="connsiteY26" fmla="*/ 129991 h 2041918"/>
              <a:gd name="connsiteX27" fmla="*/ 3537527 w 4969164"/>
              <a:gd name="connsiteY27" fmla="*/ 111518 h 2041918"/>
              <a:gd name="connsiteX28" fmla="*/ 3620655 w 4969164"/>
              <a:gd name="connsiteY28" fmla="*/ 83809 h 2041918"/>
              <a:gd name="connsiteX29" fmla="*/ 3694545 w 4969164"/>
              <a:gd name="connsiteY29" fmla="*/ 56100 h 2041918"/>
              <a:gd name="connsiteX30" fmla="*/ 3823855 w 4969164"/>
              <a:gd name="connsiteY30" fmla="*/ 19154 h 2041918"/>
              <a:gd name="connsiteX31" fmla="*/ 4756727 w 4969164"/>
              <a:gd name="connsiteY31" fmla="*/ 19154 h 2041918"/>
              <a:gd name="connsiteX32" fmla="*/ 4913745 w 4969164"/>
              <a:gd name="connsiteY32" fmla="*/ 681 h 2041918"/>
              <a:gd name="connsiteX33" fmla="*/ 4969164 w 4969164"/>
              <a:gd name="connsiteY33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179782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179782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179782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179782 w 4969164"/>
              <a:gd name="connsiteY11" fmla="*/ 1995736 h 2041918"/>
              <a:gd name="connsiteX12" fmla="*/ 2198254 w 4969164"/>
              <a:gd name="connsiteY12" fmla="*/ 1644754 h 2041918"/>
              <a:gd name="connsiteX13" fmla="*/ 2272146 w 4969164"/>
              <a:gd name="connsiteY13" fmla="*/ 1275300 h 2041918"/>
              <a:gd name="connsiteX14" fmla="*/ 2272145 w 4969164"/>
              <a:gd name="connsiteY14" fmla="*/ 351664 h 2041918"/>
              <a:gd name="connsiteX15" fmla="*/ 2946400 w 4969164"/>
              <a:gd name="connsiteY15" fmla="*/ 351663 h 2041918"/>
              <a:gd name="connsiteX16" fmla="*/ 2992582 w 4969164"/>
              <a:gd name="connsiteY16" fmla="*/ 342427 h 2041918"/>
              <a:gd name="connsiteX17" fmla="*/ 3057236 w 4969164"/>
              <a:gd name="connsiteY17" fmla="*/ 333191 h 2041918"/>
              <a:gd name="connsiteX18" fmla="*/ 3094182 w 4969164"/>
              <a:gd name="connsiteY18" fmla="*/ 323954 h 2041918"/>
              <a:gd name="connsiteX19" fmla="*/ 3205018 w 4969164"/>
              <a:gd name="connsiteY19" fmla="*/ 305481 h 2041918"/>
              <a:gd name="connsiteX20" fmla="*/ 3297382 w 4969164"/>
              <a:gd name="connsiteY20" fmla="*/ 287009 h 2041918"/>
              <a:gd name="connsiteX21" fmla="*/ 3352800 w 4969164"/>
              <a:gd name="connsiteY21" fmla="*/ 259300 h 2041918"/>
              <a:gd name="connsiteX22" fmla="*/ 3389745 w 4969164"/>
              <a:gd name="connsiteY22" fmla="*/ 203881 h 2041918"/>
              <a:gd name="connsiteX23" fmla="*/ 3417455 w 4969164"/>
              <a:gd name="connsiteY23" fmla="*/ 185409 h 2041918"/>
              <a:gd name="connsiteX24" fmla="*/ 3491345 w 4969164"/>
              <a:gd name="connsiteY24" fmla="*/ 129991 h 2041918"/>
              <a:gd name="connsiteX25" fmla="*/ 3537527 w 4969164"/>
              <a:gd name="connsiteY25" fmla="*/ 111518 h 2041918"/>
              <a:gd name="connsiteX26" fmla="*/ 3620655 w 4969164"/>
              <a:gd name="connsiteY26" fmla="*/ 83809 h 2041918"/>
              <a:gd name="connsiteX27" fmla="*/ 3694545 w 4969164"/>
              <a:gd name="connsiteY27" fmla="*/ 56100 h 2041918"/>
              <a:gd name="connsiteX28" fmla="*/ 3823855 w 4969164"/>
              <a:gd name="connsiteY28" fmla="*/ 19154 h 2041918"/>
              <a:gd name="connsiteX29" fmla="*/ 4756727 w 4969164"/>
              <a:gd name="connsiteY29" fmla="*/ 19154 h 2041918"/>
              <a:gd name="connsiteX30" fmla="*/ 4913745 w 4969164"/>
              <a:gd name="connsiteY30" fmla="*/ 681 h 2041918"/>
              <a:gd name="connsiteX31" fmla="*/ 4969164 w 4969164"/>
              <a:gd name="connsiteY31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2004973 h 2041918"/>
              <a:gd name="connsiteX11" fmla="*/ 2179782 w 4969164"/>
              <a:gd name="connsiteY11" fmla="*/ 1995736 h 2041918"/>
              <a:gd name="connsiteX12" fmla="*/ 2198254 w 4969164"/>
              <a:gd name="connsiteY12" fmla="*/ 1644754 h 2041918"/>
              <a:gd name="connsiteX13" fmla="*/ 2272146 w 4969164"/>
              <a:gd name="connsiteY13" fmla="*/ 1275300 h 2041918"/>
              <a:gd name="connsiteX14" fmla="*/ 2272145 w 4969164"/>
              <a:gd name="connsiteY14" fmla="*/ 351664 h 2041918"/>
              <a:gd name="connsiteX15" fmla="*/ 2946400 w 4969164"/>
              <a:gd name="connsiteY15" fmla="*/ 351663 h 2041918"/>
              <a:gd name="connsiteX16" fmla="*/ 2992582 w 4969164"/>
              <a:gd name="connsiteY16" fmla="*/ 342427 h 2041918"/>
              <a:gd name="connsiteX17" fmla="*/ 3057236 w 4969164"/>
              <a:gd name="connsiteY17" fmla="*/ 333191 h 2041918"/>
              <a:gd name="connsiteX18" fmla="*/ 3094182 w 4969164"/>
              <a:gd name="connsiteY18" fmla="*/ 323954 h 2041918"/>
              <a:gd name="connsiteX19" fmla="*/ 3205018 w 4969164"/>
              <a:gd name="connsiteY19" fmla="*/ 305481 h 2041918"/>
              <a:gd name="connsiteX20" fmla="*/ 3297382 w 4969164"/>
              <a:gd name="connsiteY20" fmla="*/ 287009 h 2041918"/>
              <a:gd name="connsiteX21" fmla="*/ 3352800 w 4969164"/>
              <a:gd name="connsiteY21" fmla="*/ 259300 h 2041918"/>
              <a:gd name="connsiteX22" fmla="*/ 3389745 w 4969164"/>
              <a:gd name="connsiteY22" fmla="*/ 203881 h 2041918"/>
              <a:gd name="connsiteX23" fmla="*/ 3417455 w 4969164"/>
              <a:gd name="connsiteY23" fmla="*/ 185409 h 2041918"/>
              <a:gd name="connsiteX24" fmla="*/ 3491345 w 4969164"/>
              <a:gd name="connsiteY24" fmla="*/ 129991 h 2041918"/>
              <a:gd name="connsiteX25" fmla="*/ 3537527 w 4969164"/>
              <a:gd name="connsiteY25" fmla="*/ 111518 h 2041918"/>
              <a:gd name="connsiteX26" fmla="*/ 3620655 w 4969164"/>
              <a:gd name="connsiteY26" fmla="*/ 83809 h 2041918"/>
              <a:gd name="connsiteX27" fmla="*/ 3694545 w 4969164"/>
              <a:gd name="connsiteY27" fmla="*/ 56100 h 2041918"/>
              <a:gd name="connsiteX28" fmla="*/ 3823855 w 4969164"/>
              <a:gd name="connsiteY28" fmla="*/ 19154 h 2041918"/>
              <a:gd name="connsiteX29" fmla="*/ 4756727 w 4969164"/>
              <a:gd name="connsiteY29" fmla="*/ 19154 h 2041918"/>
              <a:gd name="connsiteX30" fmla="*/ 4913745 w 4969164"/>
              <a:gd name="connsiteY30" fmla="*/ 681 h 2041918"/>
              <a:gd name="connsiteX31" fmla="*/ 4969164 w 4969164"/>
              <a:gd name="connsiteY31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136073 w 4969164"/>
              <a:gd name="connsiteY9" fmla="*/ 2004973 h 2041918"/>
              <a:gd name="connsiteX10" fmla="*/ 2179782 w 4969164"/>
              <a:gd name="connsiteY10" fmla="*/ 1995736 h 2041918"/>
              <a:gd name="connsiteX11" fmla="*/ 2198254 w 4969164"/>
              <a:gd name="connsiteY11" fmla="*/ 1644754 h 2041918"/>
              <a:gd name="connsiteX12" fmla="*/ 2272146 w 4969164"/>
              <a:gd name="connsiteY12" fmla="*/ 1275300 h 2041918"/>
              <a:gd name="connsiteX13" fmla="*/ 2272145 w 4969164"/>
              <a:gd name="connsiteY13" fmla="*/ 351664 h 2041918"/>
              <a:gd name="connsiteX14" fmla="*/ 2946400 w 4969164"/>
              <a:gd name="connsiteY14" fmla="*/ 351663 h 2041918"/>
              <a:gd name="connsiteX15" fmla="*/ 2992582 w 4969164"/>
              <a:gd name="connsiteY15" fmla="*/ 342427 h 2041918"/>
              <a:gd name="connsiteX16" fmla="*/ 3057236 w 4969164"/>
              <a:gd name="connsiteY16" fmla="*/ 333191 h 2041918"/>
              <a:gd name="connsiteX17" fmla="*/ 3094182 w 4969164"/>
              <a:gd name="connsiteY17" fmla="*/ 323954 h 2041918"/>
              <a:gd name="connsiteX18" fmla="*/ 3205018 w 4969164"/>
              <a:gd name="connsiteY18" fmla="*/ 305481 h 2041918"/>
              <a:gd name="connsiteX19" fmla="*/ 3297382 w 4969164"/>
              <a:gd name="connsiteY19" fmla="*/ 287009 h 2041918"/>
              <a:gd name="connsiteX20" fmla="*/ 3352800 w 4969164"/>
              <a:gd name="connsiteY20" fmla="*/ 259300 h 2041918"/>
              <a:gd name="connsiteX21" fmla="*/ 3389745 w 4969164"/>
              <a:gd name="connsiteY21" fmla="*/ 203881 h 2041918"/>
              <a:gd name="connsiteX22" fmla="*/ 3417455 w 4969164"/>
              <a:gd name="connsiteY22" fmla="*/ 185409 h 2041918"/>
              <a:gd name="connsiteX23" fmla="*/ 3491345 w 4969164"/>
              <a:gd name="connsiteY23" fmla="*/ 129991 h 2041918"/>
              <a:gd name="connsiteX24" fmla="*/ 3537527 w 4969164"/>
              <a:gd name="connsiteY24" fmla="*/ 111518 h 2041918"/>
              <a:gd name="connsiteX25" fmla="*/ 3620655 w 4969164"/>
              <a:gd name="connsiteY25" fmla="*/ 83809 h 2041918"/>
              <a:gd name="connsiteX26" fmla="*/ 3694545 w 4969164"/>
              <a:gd name="connsiteY26" fmla="*/ 56100 h 2041918"/>
              <a:gd name="connsiteX27" fmla="*/ 3823855 w 4969164"/>
              <a:gd name="connsiteY27" fmla="*/ 19154 h 2041918"/>
              <a:gd name="connsiteX28" fmla="*/ 4756727 w 4969164"/>
              <a:gd name="connsiteY28" fmla="*/ 19154 h 2041918"/>
              <a:gd name="connsiteX29" fmla="*/ 4913745 w 4969164"/>
              <a:gd name="connsiteY29" fmla="*/ 681 h 2041918"/>
              <a:gd name="connsiteX30" fmla="*/ 4969164 w 4969164"/>
              <a:gd name="connsiteY3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840509 w 4969164"/>
              <a:gd name="connsiteY7" fmla="*/ 2014209 h 2041918"/>
              <a:gd name="connsiteX8" fmla="*/ 1136073 w 4969164"/>
              <a:gd name="connsiteY8" fmla="*/ 2004973 h 2041918"/>
              <a:gd name="connsiteX9" fmla="*/ 2179782 w 4969164"/>
              <a:gd name="connsiteY9" fmla="*/ 1995736 h 2041918"/>
              <a:gd name="connsiteX10" fmla="*/ 2198254 w 4969164"/>
              <a:gd name="connsiteY10" fmla="*/ 1644754 h 2041918"/>
              <a:gd name="connsiteX11" fmla="*/ 2272146 w 4969164"/>
              <a:gd name="connsiteY11" fmla="*/ 1275300 h 2041918"/>
              <a:gd name="connsiteX12" fmla="*/ 2272145 w 4969164"/>
              <a:gd name="connsiteY12" fmla="*/ 351664 h 2041918"/>
              <a:gd name="connsiteX13" fmla="*/ 2946400 w 4969164"/>
              <a:gd name="connsiteY13" fmla="*/ 351663 h 2041918"/>
              <a:gd name="connsiteX14" fmla="*/ 2992582 w 4969164"/>
              <a:gd name="connsiteY14" fmla="*/ 342427 h 2041918"/>
              <a:gd name="connsiteX15" fmla="*/ 3057236 w 4969164"/>
              <a:gd name="connsiteY15" fmla="*/ 333191 h 2041918"/>
              <a:gd name="connsiteX16" fmla="*/ 3094182 w 4969164"/>
              <a:gd name="connsiteY16" fmla="*/ 323954 h 2041918"/>
              <a:gd name="connsiteX17" fmla="*/ 3205018 w 4969164"/>
              <a:gd name="connsiteY17" fmla="*/ 305481 h 2041918"/>
              <a:gd name="connsiteX18" fmla="*/ 3297382 w 4969164"/>
              <a:gd name="connsiteY18" fmla="*/ 287009 h 2041918"/>
              <a:gd name="connsiteX19" fmla="*/ 3352800 w 4969164"/>
              <a:gd name="connsiteY19" fmla="*/ 259300 h 2041918"/>
              <a:gd name="connsiteX20" fmla="*/ 3389745 w 4969164"/>
              <a:gd name="connsiteY20" fmla="*/ 203881 h 2041918"/>
              <a:gd name="connsiteX21" fmla="*/ 3417455 w 4969164"/>
              <a:gd name="connsiteY21" fmla="*/ 185409 h 2041918"/>
              <a:gd name="connsiteX22" fmla="*/ 3491345 w 4969164"/>
              <a:gd name="connsiteY22" fmla="*/ 129991 h 2041918"/>
              <a:gd name="connsiteX23" fmla="*/ 3537527 w 4969164"/>
              <a:gd name="connsiteY23" fmla="*/ 111518 h 2041918"/>
              <a:gd name="connsiteX24" fmla="*/ 3620655 w 4969164"/>
              <a:gd name="connsiteY24" fmla="*/ 83809 h 2041918"/>
              <a:gd name="connsiteX25" fmla="*/ 3694545 w 4969164"/>
              <a:gd name="connsiteY25" fmla="*/ 56100 h 2041918"/>
              <a:gd name="connsiteX26" fmla="*/ 3823855 w 4969164"/>
              <a:gd name="connsiteY26" fmla="*/ 19154 h 2041918"/>
              <a:gd name="connsiteX27" fmla="*/ 4756727 w 4969164"/>
              <a:gd name="connsiteY27" fmla="*/ 19154 h 2041918"/>
              <a:gd name="connsiteX28" fmla="*/ 4913745 w 4969164"/>
              <a:gd name="connsiteY28" fmla="*/ 681 h 2041918"/>
              <a:gd name="connsiteX29" fmla="*/ 4969164 w 4969164"/>
              <a:gd name="connsiteY29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840509 w 4969164"/>
              <a:gd name="connsiteY6" fmla="*/ 2014209 h 2041918"/>
              <a:gd name="connsiteX7" fmla="*/ 1136073 w 4969164"/>
              <a:gd name="connsiteY7" fmla="*/ 2004973 h 2041918"/>
              <a:gd name="connsiteX8" fmla="*/ 2179782 w 4969164"/>
              <a:gd name="connsiteY8" fmla="*/ 1995736 h 2041918"/>
              <a:gd name="connsiteX9" fmla="*/ 2198254 w 4969164"/>
              <a:gd name="connsiteY9" fmla="*/ 1644754 h 2041918"/>
              <a:gd name="connsiteX10" fmla="*/ 2272146 w 4969164"/>
              <a:gd name="connsiteY10" fmla="*/ 1275300 h 2041918"/>
              <a:gd name="connsiteX11" fmla="*/ 2272145 w 4969164"/>
              <a:gd name="connsiteY11" fmla="*/ 351664 h 2041918"/>
              <a:gd name="connsiteX12" fmla="*/ 2946400 w 4969164"/>
              <a:gd name="connsiteY12" fmla="*/ 351663 h 2041918"/>
              <a:gd name="connsiteX13" fmla="*/ 2992582 w 4969164"/>
              <a:gd name="connsiteY13" fmla="*/ 342427 h 2041918"/>
              <a:gd name="connsiteX14" fmla="*/ 3057236 w 4969164"/>
              <a:gd name="connsiteY14" fmla="*/ 333191 h 2041918"/>
              <a:gd name="connsiteX15" fmla="*/ 3094182 w 4969164"/>
              <a:gd name="connsiteY15" fmla="*/ 323954 h 2041918"/>
              <a:gd name="connsiteX16" fmla="*/ 3205018 w 4969164"/>
              <a:gd name="connsiteY16" fmla="*/ 305481 h 2041918"/>
              <a:gd name="connsiteX17" fmla="*/ 3297382 w 4969164"/>
              <a:gd name="connsiteY17" fmla="*/ 287009 h 2041918"/>
              <a:gd name="connsiteX18" fmla="*/ 3352800 w 4969164"/>
              <a:gd name="connsiteY18" fmla="*/ 259300 h 2041918"/>
              <a:gd name="connsiteX19" fmla="*/ 3389745 w 4969164"/>
              <a:gd name="connsiteY19" fmla="*/ 203881 h 2041918"/>
              <a:gd name="connsiteX20" fmla="*/ 3417455 w 4969164"/>
              <a:gd name="connsiteY20" fmla="*/ 185409 h 2041918"/>
              <a:gd name="connsiteX21" fmla="*/ 3491345 w 4969164"/>
              <a:gd name="connsiteY21" fmla="*/ 129991 h 2041918"/>
              <a:gd name="connsiteX22" fmla="*/ 3537527 w 4969164"/>
              <a:gd name="connsiteY22" fmla="*/ 111518 h 2041918"/>
              <a:gd name="connsiteX23" fmla="*/ 3620655 w 4969164"/>
              <a:gd name="connsiteY23" fmla="*/ 83809 h 2041918"/>
              <a:gd name="connsiteX24" fmla="*/ 3694545 w 4969164"/>
              <a:gd name="connsiteY24" fmla="*/ 56100 h 2041918"/>
              <a:gd name="connsiteX25" fmla="*/ 3823855 w 4969164"/>
              <a:gd name="connsiteY25" fmla="*/ 19154 h 2041918"/>
              <a:gd name="connsiteX26" fmla="*/ 4756727 w 4969164"/>
              <a:gd name="connsiteY26" fmla="*/ 19154 h 2041918"/>
              <a:gd name="connsiteX27" fmla="*/ 4913745 w 4969164"/>
              <a:gd name="connsiteY27" fmla="*/ 681 h 2041918"/>
              <a:gd name="connsiteX28" fmla="*/ 4969164 w 4969164"/>
              <a:gd name="connsiteY28" fmla="*/ 681 h 2041918"/>
              <a:gd name="connsiteX0" fmla="*/ 0 w 4969164"/>
              <a:gd name="connsiteY0" fmla="*/ 1774063 h 2043434"/>
              <a:gd name="connsiteX1" fmla="*/ 489527 w 4969164"/>
              <a:gd name="connsiteY1" fmla="*/ 1774063 h 2043434"/>
              <a:gd name="connsiteX2" fmla="*/ 508000 w 4969164"/>
              <a:gd name="connsiteY2" fmla="*/ 1801772 h 2043434"/>
              <a:gd name="connsiteX3" fmla="*/ 517236 w 4969164"/>
              <a:gd name="connsiteY3" fmla="*/ 1829481 h 2043434"/>
              <a:gd name="connsiteX4" fmla="*/ 526473 w 4969164"/>
              <a:gd name="connsiteY4" fmla="*/ 2032681 h 2043434"/>
              <a:gd name="connsiteX5" fmla="*/ 840509 w 4969164"/>
              <a:gd name="connsiteY5" fmla="*/ 2014209 h 2043434"/>
              <a:gd name="connsiteX6" fmla="*/ 1136073 w 4969164"/>
              <a:gd name="connsiteY6" fmla="*/ 2004973 h 2043434"/>
              <a:gd name="connsiteX7" fmla="*/ 2179782 w 4969164"/>
              <a:gd name="connsiteY7" fmla="*/ 1995736 h 2043434"/>
              <a:gd name="connsiteX8" fmla="*/ 2198254 w 4969164"/>
              <a:gd name="connsiteY8" fmla="*/ 1644754 h 2043434"/>
              <a:gd name="connsiteX9" fmla="*/ 2272146 w 4969164"/>
              <a:gd name="connsiteY9" fmla="*/ 1275300 h 2043434"/>
              <a:gd name="connsiteX10" fmla="*/ 2272145 w 4969164"/>
              <a:gd name="connsiteY10" fmla="*/ 351664 h 2043434"/>
              <a:gd name="connsiteX11" fmla="*/ 2946400 w 4969164"/>
              <a:gd name="connsiteY11" fmla="*/ 351663 h 2043434"/>
              <a:gd name="connsiteX12" fmla="*/ 2992582 w 4969164"/>
              <a:gd name="connsiteY12" fmla="*/ 342427 h 2043434"/>
              <a:gd name="connsiteX13" fmla="*/ 3057236 w 4969164"/>
              <a:gd name="connsiteY13" fmla="*/ 333191 h 2043434"/>
              <a:gd name="connsiteX14" fmla="*/ 3094182 w 4969164"/>
              <a:gd name="connsiteY14" fmla="*/ 323954 h 2043434"/>
              <a:gd name="connsiteX15" fmla="*/ 3205018 w 4969164"/>
              <a:gd name="connsiteY15" fmla="*/ 305481 h 2043434"/>
              <a:gd name="connsiteX16" fmla="*/ 3297382 w 4969164"/>
              <a:gd name="connsiteY16" fmla="*/ 287009 h 2043434"/>
              <a:gd name="connsiteX17" fmla="*/ 3352800 w 4969164"/>
              <a:gd name="connsiteY17" fmla="*/ 259300 h 2043434"/>
              <a:gd name="connsiteX18" fmla="*/ 3389745 w 4969164"/>
              <a:gd name="connsiteY18" fmla="*/ 203881 h 2043434"/>
              <a:gd name="connsiteX19" fmla="*/ 3417455 w 4969164"/>
              <a:gd name="connsiteY19" fmla="*/ 185409 h 2043434"/>
              <a:gd name="connsiteX20" fmla="*/ 3491345 w 4969164"/>
              <a:gd name="connsiteY20" fmla="*/ 129991 h 2043434"/>
              <a:gd name="connsiteX21" fmla="*/ 3537527 w 4969164"/>
              <a:gd name="connsiteY21" fmla="*/ 111518 h 2043434"/>
              <a:gd name="connsiteX22" fmla="*/ 3620655 w 4969164"/>
              <a:gd name="connsiteY22" fmla="*/ 83809 h 2043434"/>
              <a:gd name="connsiteX23" fmla="*/ 3694545 w 4969164"/>
              <a:gd name="connsiteY23" fmla="*/ 56100 h 2043434"/>
              <a:gd name="connsiteX24" fmla="*/ 3823855 w 4969164"/>
              <a:gd name="connsiteY24" fmla="*/ 19154 h 2043434"/>
              <a:gd name="connsiteX25" fmla="*/ 4756727 w 4969164"/>
              <a:gd name="connsiteY25" fmla="*/ 19154 h 2043434"/>
              <a:gd name="connsiteX26" fmla="*/ 4913745 w 4969164"/>
              <a:gd name="connsiteY26" fmla="*/ 681 h 2043434"/>
              <a:gd name="connsiteX27" fmla="*/ 4969164 w 4969164"/>
              <a:gd name="connsiteY27" fmla="*/ 681 h 2043434"/>
              <a:gd name="connsiteX0" fmla="*/ 0 w 4969164"/>
              <a:gd name="connsiteY0" fmla="*/ 1774063 h 2045400"/>
              <a:gd name="connsiteX1" fmla="*/ 489527 w 4969164"/>
              <a:gd name="connsiteY1" fmla="*/ 1774063 h 2045400"/>
              <a:gd name="connsiteX2" fmla="*/ 508000 w 4969164"/>
              <a:gd name="connsiteY2" fmla="*/ 1801772 h 2045400"/>
              <a:gd name="connsiteX3" fmla="*/ 526473 w 4969164"/>
              <a:gd name="connsiteY3" fmla="*/ 2032681 h 2045400"/>
              <a:gd name="connsiteX4" fmla="*/ 840509 w 4969164"/>
              <a:gd name="connsiteY4" fmla="*/ 2014209 h 2045400"/>
              <a:gd name="connsiteX5" fmla="*/ 1136073 w 4969164"/>
              <a:gd name="connsiteY5" fmla="*/ 2004973 h 2045400"/>
              <a:gd name="connsiteX6" fmla="*/ 2179782 w 4969164"/>
              <a:gd name="connsiteY6" fmla="*/ 1995736 h 2045400"/>
              <a:gd name="connsiteX7" fmla="*/ 2198254 w 4969164"/>
              <a:gd name="connsiteY7" fmla="*/ 1644754 h 2045400"/>
              <a:gd name="connsiteX8" fmla="*/ 2272146 w 4969164"/>
              <a:gd name="connsiteY8" fmla="*/ 1275300 h 2045400"/>
              <a:gd name="connsiteX9" fmla="*/ 2272145 w 4969164"/>
              <a:gd name="connsiteY9" fmla="*/ 351664 h 2045400"/>
              <a:gd name="connsiteX10" fmla="*/ 2946400 w 4969164"/>
              <a:gd name="connsiteY10" fmla="*/ 351663 h 2045400"/>
              <a:gd name="connsiteX11" fmla="*/ 2992582 w 4969164"/>
              <a:gd name="connsiteY11" fmla="*/ 342427 h 2045400"/>
              <a:gd name="connsiteX12" fmla="*/ 3057236 w 4969164"/>
              <a:gd name="connsiteY12" fmla="*/ 333191 h 2045400"/>
              <a:gd name="connsiteX13" fmla="*/ 3094182 w 4969164"/>
              <a:gd name="connsiteY13" fmla="*/ 323954 h 2045400"/>
              <a:gd name="connsiteX14" fmla="*/ 3205018 w 4969164"/>
              <a:gd name="connsiteY14" fmla="*/ 305481 h 2045400"/>
              <a:gd name="connsiteX15" fmla="*/ 3297382 w 4969164"/>
              <a:gd name="connsiteY15" fmla="*/ 287009 h 2045400"/>
              <a:gd name="connsiteX16" fmla="*/ 3352800 w 4969164"/>
              <a:gd name="connsiteY16" fmla="*/ 259300 h 2045400"/>
              <a:gd name="connsiteX17" fmla="*/ 3389745 w 4969164"/>
              <a:gd name="connsiteY17" fmla="*/ 203881 h 2045400"/>
              <a:gd name="connsiteX18" fmla="*/ 3417455 w 4969164"/>
              <a:gd name="connsiteY18" fmla="*/ 185409 h 2045400"/>
              <a:gd name="connsiteX19" fmla="*/ 3491345 w 4969164"/>
              <a:gd name="connsiteY19" fmla="*/ 129991 h 2045400"/>
              <a:gd name="connsiteX20" fmla="*/ 3537527 w 4969164"/>
              <a:gd name="connsiteY20" fmla="*/ 111518 h 2045400"/>
              <a:gd name="connsiteX21" fmla="*/ 3620655 w 4969164"/>
              <a:gd name="connsiteY21" fmla="*/ 83809 h 2045400"/>
              <a:gd name="connsiteX22" fmla="*/ 3694545 w 4969164"/>
              <a:gd name="connsiteY22" fmla="*/ 56100 h 2045400"/>
              <a:gd name="connsiteX23" fmla="*/ 3823855 w 4969164"/>
              <a:gd name="connsiteY23" fmla="*/ 19154 h 2045400"/>
              <a:gd name="connsiteX24" fmla="*/ 4756727 w 4969164"/>
              <a:gd name="connsiteY24" fmla="*/ 19154 h 2045400"/>
              <a:gd name="connsiteX25" fmla="*/ 4913745 w 4969164"/>
              <a:gd name="connsiteY25" fmla="*/ 681 h 2045400"/>
              <a:gd name="connsiteX26" fmla="*/ 4969164 w 4969164"/>
              <a:gd name="connsiteY2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057236 w 4969164"/>
              <a:gd name="connsiteY10" fmla="*/ 333191 h 2045400"/>
              <a:gd name="connsiteX11" fmla="*/ 3094182 w 4969164"/>
              <a:gd name="connsiteY11" fmla="*/ 323954 h 2045400"/>
              <a:gd name="connsiteX12" fmla="*/ 3205018 w 4969164"/>
              <a:gd name="connsiteY12" fmla="*/ 305481 h 2045400"/>
              <a:gd name="connsiteX13" fmla="*/ 3297382 w 4969164"/>
              <a:gd name="connsiteY13" fmla="*/ 287009 h 2045400"/>
              <a:gd name="connsiteX14" fmla="*/ 3352800 w 4969164"/>
              <a:gd name="connsiteY14" fmla="*/ 259300 h 2045400"/>
              <a:gd name="connsiteX15" fmla="*/ 3389745 w 4969164"/>
              <a:gd name="connsiteY15" fmla="*/ 203881 h 2045400"/>
              <a:gd name="connsiteX16" fmla="*/ 3417455 w 4969164"/>
              <a:gd name="connsiteY16" fmla="*/ 185409 h 2045400"/>
              <a:gd name="connsiteX17" fmla="*/ 3491345 w 4969164"/>
              <a:gd name="connsiteY17" fmla="*/ 129991 h 2045400"/>
              <a:gd name="connsiteX18" fmla="*/ 3537527 w 4969164"/>
              <a:gd name="connsiteY18" fmla="*/ 111518 h 2045400"/>
              <a:gd name="connsiteX19" fmla="*/ 3620655 w 4969164"/>
              <a:gd name="connsiteY19" fmla="*/ 83809 h 2045400"/>
              <a:gd name="connsiteX20" fmla="*/ 3694545 w 4969164"/>
              <a:gd name="connsiteY20" fmla="*/ 56100 h 2045400"/>
              <a:gd name="connsiteX21" fmla="*/ 3823855 w 4969164"/>
              <a:gd name="connsiteY21" fmla="*/ 19154 h 2045400"/>
              <a:gd name="connsiteX22" fmla="*/ 4756727 w 4969164"/>
              <a:gd name="connsiteY22" fmla="*/ 19154 h 2045400"/>
              <a:gd name="connsiteX23" fmla="*/ 4913745 w 4969164"/>
              <a:gd name="connsiteY23" fmla="*/ 681 h 2045400"/>
              <a:gd name="connsiteX24" fmla="*/ 4969164 w 4969164"/>
              <a:gd name="connsiteY24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094182 w 4969164"/>
              <a:gd name="connsiteY10" fmla="*/ 323954 h 2045400"/>
              <a:gd name="connsiteX11" fmla="*/ 3205018 w 4969164"/>
              <a:gd name="connsiteY11" fmla="*/ 305481 h 2045400"/>
              <a:gd name="connsiteX12" fmla="*/ 3297382 w 4969164"/>
              <a:gd name="connsiteY12" fmla="*/ 287009 h 2045400"/>
              <a:gd name="connsiteX13" fmla="*/ 3352800 w 4969164"/>
              <a:gd name="connsiteY13" fmla="*/ 259300 h 2045400"/>
              <a:gd name="connsiteX14" fmla="*/ 3389745 w 4969164"/>
              <a:gd name="connsiteY14" fmla="*/ 203881 h 2045400"/>
              <a:gd name="connsiteX15" fmla="*/ 3417455 w 4969164"/>
              <a:gd name="connsiteY15" fmla="*/ 185409 h 2045400"/>
              <a:gd name="connsiteX16" fmla="*/ 3491345 w 4969164"/>
              <a:gd name="connsiteY16" fmla="*/ 129991 h 2045400"/>
              <a:gd name="connsiteX17" fmla="*/ 3537527 w 4969164"/>
              <a:gd name="connsiteY17" fmla="*/ 111518 h 2045400"/>
              <a:gd name="connsiteX18" fmla="*/ 3620655 w 4969164"/>
              <a:gd name="connsiteY18" fmla="*/ 83809 h 2045400"/>
              <a:gd name="connsiteX19" fmla="*/ 3694545 w 4969164"/>
              <a:gd name="connsiteY19" fmla="*/ 56100 h 2045400"/>
              <a:gd name="connsiteX20" fmla="*/ 3823855 w 4969164"/>
              <a:gd name="connsiteY20" fmla="*/ 19154 h 2045400"/>
              <a:gd name="connsiteX21" fmla="*/ 4756727 w 4969164"/>
              <a:gd name="connsiteY21" fmla="*/ 19154 h 2045400"/>
              <a:gd name="connsiteX22" fmla="*/ 4913745 w 4969164"/>
              <a:gd name="connsiteY22" fmla="*/ 681 h 2045400"/>
              <a:gd name="connsiteX23" fmla="*/ 4969164 w 4969164"/>
              <a:gd name="connsiteY23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05018 w 4969164"/>
              <a:gd name="connsiteY10" fmla="*/ 305481 h 2045400"/>
              <a:gd name="connsiteX11" fmla="*/ 3297382 w 4969164"/>
              <a:gd name="connsiteY11" fmla="*/ 287009 h 2045400"/>
              <a:gd name="connsiteX12" fmla="*/ 3352800 w 4969164"/>
              <a:gd name="connsiteY12" fmla="*/ 259300 h 2045400"/>
              <a:gd name="connsiteX13" fmla="*/ 3389745 w 4969164"/>
              <a:gd name="connsiteY13" fmla="*/ 203881 h 2045400"/>
              <a:gd name="connsiteX14" fmla="*/ 3417455 w 4969164"/>
              <a:gd name="connsiteY14" fmla="*/ 185409 h 2045400"/>
              <a:gd name="connsiteX15" fmla="*/ 3491345 w 4969164"/>
              <a:gd name="connsiteY15" fmla="*/ 129991 h 2045400"/>
              <a:gd name="connsiteX16" fmla="*/ 3537527 w 4969164"/>
              <a:gd name="connsiteY16" fmla="*/ 111518 h 2045400"/>
              <a:gd name="connsiteX17" fmla="*/ 3620655 w 4969164"/>
              <a:gd name="connsiteY17" fmla="*/ 83809 h 2045400"/>
              <a:gd name="connsiteX18" fmla="*/ 3694545 w 4969164"/>
              <a:gd name="connsiteY18" fmla="*/ 56100 h 2045400"/>
              <a:gd name="connsiteX19" fmla="*/ 3823855 w 4969164"/>
              <a:gd name="connsiteY19" fmla="*/ 19154 h 2045400"/>
              <a:gd name="connsiteX20" fmla="*/ 4756727 w 4969164"/>
              <a:gd name="connsiteY20" fmla="*/ 19154 h 2045400"/>
              <a:gd name="connsiteX21" fmla="*/ 4913745 w 4969164"/>
              <a:gd name="connsiteY21" fmla="*/ 681 h 2045400"/>
              <a:gd name="connsiteX22" fmla="*/ 4969164 w 4969164"/>
              <a:gd name="connsiteY22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352800 w 4969164"/>
              <a:gd name="connsiteY11" fmla="*/ 259300 h 2045400"/>
              <a:gd name="connsiteX12" fmla="*/ 3389745 w 4969164"/>
              <a:gd name="connsiteY12" fmla="*/ 203881 h 2045400"/>
              <a:gd name="connsiteX13" fmla="*/ 3417455 w 4969164"/>
              <a:gd name="connsiteY13" fmla="*/ 185409 h 2045400"/>
              <a:gd name="connsiteX14" fmla="*/ 3491345 w 4969164"/>
              <a:gd name="connsiteY14" fmla="*/ 129991 h 2045400"/>
              <a:gd name="connsiteX15" fmla="*/ 3537527 w 4969164"/>
              <a:gd name="connsiteY15" fmla="*/ 111518 h 2045400"/>
              <a:gd name="connsiteX16" fmla="*/ 3620655 w 4969164"/>
              <a:gd name="connsiteY16" fmla="*/ 83809 h 2045400"/>
              <a:gd name="connsiteX17" fmla="*/ 3694545 w 4969164"/>
              <a:gd name="connsiteY17" fmla="*/ 56100 h 2045400"/>
              <a:gd name="connsiteX18" fmla="*/ 3823855 w 4969164"/>
              <a:gd name="connsiteY18" fmla="*/ 19154 h 2045400"/>
              <a:gd name="connsiteX19" fmla="*/ 4756727 w 4969164"/>
              <a:gd name="connsiteY19" fmla="*/ 19154 h 2045400"/>
              <a:gd name="connsiteX20" fmla="*/ 4913745 w 4969164"/>
              <a:gd name="connsiteY20" fmla="*/ 681 h 2045400"/>
              <a:gd name="connsiteX21" fmla="*/ 4969164 w 4969164"/>
              <a:gd name="connsiteY21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389745 w 4969164"/>
              <a:gd name="connsiteY11" fmla="*/ 203881 h 2045400"/>
              <a:gd name="connsiteX12" fmla="*/ 3417455 w 4969164"/>
              <a:gd name="connsiteY12" fmla="*/ 185409 h 2045400"/>
              <a:gd name="connsiteX13" fmla="*/ 3491345 w 4969164"/>
              <a:gd name="connsiteY13" fmla="*/ 129991 h 2045400"/>
              <a:gd name="connsiteX14" fmla="*/ 3537527 w 4969164"/>
              <a:gd name="connsiteY14" fmla="*/ 111518 h 2045400"/>
              <a:gd name="connsiteX15" fmla="*/ 3620655 w 4969164"/>
              <a:gd name="connsiteY15" fmla="*/ 83809 h 2045400"/>
              <a:gd name="connsiteX16" fmla="*/ 3694545 w 4969164"/>
              <a:gd name="connsiteY16" fmla="*/ 56100 h 2045400"/>
              <a:gd name="connsiteX17" fmla="*/ 3823855 w 4969164"/>
              <a:gd name="connsiteY17" fmla="*/ 19154 h 2045400"/>
              <a:gd name="connsiteX18" fmla="*/ 4756727 w 4969164"/>
              <a:gd name="connsiteY18" fmla="*/ 19154 h 2045400"/>
              <a:gd name="connsiteX19" fmla="*/ 4913745 w 4969164"/>
              <a:gd name="connsiteY19" fmla="*/ 681 h 2045400"/>
              <a:gd name="connsiteX20" fmla="*/ 4969164 w 4969164"/>
              <a:gd name="connsiteY20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389745 w 4969164"/>
              <a:gd name="connsiteY11" fmla="*/ 203881 h 2045400"/>
              <a:gd name="connsiteX12" fmla="*/ 3491345 w 4969164"/>
              <a:gd name="connsiteY12" fmla="*/ 12999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93045 h 2045400"/>
              <a:gd name="connsiteX12" fmla="*/ 3491345 w 4969164"/>
              <a:gd name="connsiteY12" fmla="*/ 12999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91345 w 4969164"/>
              <a:gd name="connsiteY12" fmla="*/ 12999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620655 w 4969164"/>
              <a:gd name="connsiteY13" fmla="*/ 83809 h 2045400"/>
              <a:gd name="connsiteX14" fmla="*/ 3694545 w 4969164"/>
              <a:gd name="connsiteY14" fmla="*/ 56100 h 2045400"/>
              <a:gd name="connsiteX15" fmla="*/ 3823855 w 4969164"/>
              <a:gd name="connsiteY15" fmla="*/ 19154 h 2045400"/>
              <a:gd name="connsiteX16" fmla="*/ 4756727 w 4969164"/>
              <a:gd name="connsiteY16" fmla="*/ 19154 h 2045400"/>
              <a:gd name="connsiteX17" fmla="*/ 4913745 w 4969164"/>
              <a:gd name="connsiteY17" fmla="*/ 681 h 2045400"/>
              <a:gd name="connsiteX18" fmla="*/ 4969164 w 4969164"/>
              <a:gd name="connsiteY18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620655 w 4969164"/>
              <a:gd name="connsiteY13" fmla="*/ 83809 h 2045400"/>
              <a:gd name="connsiteX14" fmla="*/ 3694545 w 4969164"/>
              <a:gd name="connsiteY14" fmla="*/ 56100 h 2045400"/>
              <a:gd name="connsiteX15" fmla="*/ 3860801 w 4969164"/>
              <a:gd name="connsiteY15" fmla="*/ 93045 h 2045400"/>
              <a:gd name="connsiteX16" fmla="*/ 4756727 w 4969164"/>
              <a:gd name="connsiteY16" fmla="*/ 19154 h 2045400"/>
              <a:gd name="connsiteX17" fmla="*/ 4913745 w 4969164"/>
              <a:gd name="connsiteY17" fmla="*/ 681 h 2045400"/>
              <a:gd name="connsiteX18" fmla="*/ 4969164 w 4969164"/>
              <a:gd name="connsiteY18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620655 w 4969164"/>
              <a:gd name="connsiteY13" fmla="*/ 83809 h 2045400"/>
              <a:gd name="connsiteX14" fmla="*/ 3860801 w 4969164"/>
              <a:gd name="connsiteY14" fmla="*/ 93045 h 2045400"/>
              <a:gd name="connsiteX15" fmla="*/ 4756727 w 4969164"/>
              <a:gd name="connsiteY15" fmla="*/ 19154 h 2045400"/>
              <a:gd name="connsiteX16" fmla="*/ 4913745 w 4969164"/>
              <a:gd name="connsiteY16" fmla="*/ 681 h 2045400"/>
              <a:gd name="connsiteX17" fmla="*/ 4969164 w 4969164"/>
              <a:gd name="connsiteY17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32681"/>
              <a:gd name="connsiteX1" fmla="*/ 508000 w 4969164"/>
              <a:gd name="connsiteY1" fmla="*/ 1801772 h 2032681"/>
              <a:gd name="connsiteX2" fmla="*/ 526473 w 4969164"/>
              <a:gd name="connsiteY2" fmla="*/ 2032681 h 2032681"/>
              <a:gd name="connsiteX3" fmla="*/ 840509 w 4969164"/>
              <a:gd name="connsiteY3" fmla="*/ 2014209 h 2032681"/>
              <a:gd name="connsiteX4" fmla="*/ 1136073 w 4969164"/>
              <a:gd name="connsiteY4" fmla="*/ 2004973 h 2032681"/>
              <a:gd name="connsiteX5" fmla="*/ 2179782 w 4969164"/>
              <a:gd name="connsiteY5" fmla="*/ 1995736 h 2032681"/>
              <a:gd name="connsiteX6" fmla="*/ 2198254 w 4969164"/>
              <a:gd name="connsiteY6" fmla="*/ 1644754 h 2032681"/>
              <a:gd name="connsiteX7" fmla="*/ 2272146 w 4969164"/>
              <a:gd name="connsiteY7" fmla="*/ 1275300 h 2032681"/>
              <a:gd name="connsiteX8" fmla="*/ 2272145 w 4969164"/>
              <a:gd name="connsiteY8" fmla="*/ 351664 h 2032681"/>
              <a:gd name="connsiteX9" fmla="*/ 2946400 w 4969164"/>
              <a:gd name="connsiteY9" fmla="*/ 351663 h 2032681"/>
              <a:gd name="connsiteX10" fmla="*/ 3297382 w 4969164"/>
              <a:gd name="connsiteY10" fmla="*/ 287009 h 2032681"/>
              <a:gd name="connsiteX11" fmla="*/ 3408218 w 4969164"/>
              <a:gd name="connsiteY11" fmla="*/ 268536 h 2032681"/>
              <a:gd name="connsiteX12" fmla="*/ 3417454 w 4969164"/>
              <a:gd name="connsiteY12" fmla="*/ 102281 h 2032681"/>
              <a:gd name="connsiteX13" fmla="*/ 3860801 w 4969164"/>
              <a:gd name="connsiteY13" fmla="*/ 93045 h 2032681"/>
              <a:gd name="connsiteX14" fmla="*/ 4756727 w 4969164"/>
              <a:gd name="connsiteY14" fmla="*/ 19154 h 2032681"/>
              <a:gd name="connsiteX15" fmla="*/ 4913745 w 4969164"/>
              <a:gd name="connsiteY15" fmla="*/ 681 h 2032681"/>
              <a:gd name="connsiteX16" fmla="*/ 4969164 w 4969164"/>
              <a:gd name="connsiteY16" fmla="*/ 681 h 203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69164" h="2032681">
                <a:moveTo>
                  <a:pt x="0" y="1774063"/>
                </a:moveTo>
                <a:lnTo>
                  <a:pt x="508000" y="1801772"/>
                </a:lnTo>
                <a:cubicBezTo>
                  <a:pt x="499931" y="1964050"/>
                  <a:pt x="517236" y="1917226"/>
                  <a:pt x="526473" y="2032681"/>
                </a:cubicBezTo>
                <a:lnTo>
                  <a:pt x="840509" y="2014209"/>
                </a:lnTo>
                <a:cubicBezTo>
                  <a:pt x="906703" y="2011130"/>
                  <a:pt x="912861" y="2008052"/>
                  <a:pt x="1136073" y="2004973"/>
                </a:cubicBezTo>
                <a:lnTo>
                  <a:pt x="2179782" y="1995736"/>
                </a:lnTo>
                <a:cubicBezTo>
                  <a:pt x="2204329" y="1774318"/>
                  <a:pt x="2182860" y="1764826"/>
                  <a:pt x="2198254" y="1644754"/>
                </a:cubicBezTo>
                <a:cubicBezTo>
                  <a:pt x="2213648" y="1524682"/>
                  <a:pt x="2263629" y="1368995"/>
                  <a:pt x="2272146" y="1275300"/>
                </a:cubicBezTo>
                <a:cubicBezTo>
                  <a:pt x="2276764" y="1092112"/>
                  <a:pt x="2258311" y="404914"/>
                  <a:pt x="2272145" y="351664"/>
                </a:cubicBezTo>
                <a:cubicBezTo>
                  <a:pt x="2282036" y="313591"/>
                  <a:pt x="2826327" y="353202"/>
                  <a:pt x="2946400" y="351663"/>
                </a:cubicBezTo>
                <a:cubicBezTo>
                  <a:pt x="3117273" y="340887"/>
                  <a:pt x="3121891" y="330112"/>
                  <a:pt x="3297382" y="287009"/>
                </a:cubicBezTo>
                <a:cubicBezTo>
                  <a:pt x="3472873" y="243906"/>
                  <a:pt x="3388206" y="299324"/>
                  <a:pt x="3408218" y="268536"/>
                </a:cubicBezTo>
                <a:cubicBezTo>
                  <a:pt x="3428230" y="237748"/>
                  <a:pt x="3415914" y="279312"/>
                  <a:pt x="3417454" y="102281"/>
                </a:cubicBezTo>
                <a:lnTo>
                  <a:pt x="3860801" y="93045"/>
                </a:lnTo>
                <a:cubicBezTo>
                  <a:pt x="4084013" y="79190"/>
                  <a:pt x="4581236" y="34548"/>
                  <a:pt x="4756727" y="19154"/>
                </a:cubicBezTo>
                <a:cubicBezTo>
                  <a:pt x="4932218" y="3760"/>
                  <a:pt x="4773734" y="12349"/>
                  <a:pt x="4913745" y="681"/>
                </a:cubicBezTo>
                <a:cubicBezTo>
                  <a:pt x="4932154" y="-853"/>
                  <a:pt x="4950691" y="681"/>
                  <a:pt x="4969164" y="681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5152540"/>
      </p:ext>
    </p:extLst>
  </p:cSld>
  <p:clrMapOvr>
    <a:masterClrMapping/>
  </p:clrMapOvr>
  <p:transition advTm="330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</p:bldLst>
  </p:timing>
  <p:extLst>
    <p:ext uri="{3A86A75C-4F4B-4683-9AE1-C65F6400EC91}">
      <p14:laserTraceLst xmlns:p14="http://schemas.microsoft.com/office/powerpoint/2010/main">
        <p14:tracePtLst>
          <p14:tracePt t="1715" x="4545013" y="3384550"/>
          <p14:tracePt t="1723" x="4545013" y="3357563"/>
          <p14:tracePt t="1732" x="4554538" y="3349625"/>
          <p14:tracePt t="1749" x="4554538" y="3278188"/>
          <p14:tracePt t="1766" x="4510088" y="3214688"/>
          <p14:tracePt t="1782" x="4446588" y="3125788"/>
          <p14:tracePt t="1799" x="4375150" y="3036888"/>
          <p14:tracePt t="1816" x="4330700" y="2992438"/>
          <p14:tracePt t="1832" x="4322763" y="2965450"/>
          <p14:tracePt t="1851" x="4322763" y="2938463"/>
          <p14:tracePt t="1868" x="4357688" y="2921000"/>
          <p14:tracePt t="1884" x="4411663" y="2857500"/>
          <p14:tracePt t="1899" x="4483100" y="2751138"/>
          <p14:tracePt t="1916" x="4616450" y="2643188"/>
          <p14:tracePt t="1932" x="4741863" y="2554288"/>
          <p14:tracePt t="1950" x="4848225" y="2428875"/>
          <p14:tracePt t="1966" x="4938713" y="2322513"/>
          <p14:tracePt t="1982" x="5000625" y="2179638"/>
          <p14:tracePt t="1999" x="5010150" y="2071688"/>
          <p14:tracePt t="2016" x="5027613" y="1973263"/>
          <p14:tracePt t="2032" x="5027613" y="1901825"/>
          <p14:tracePt t="2049" x="5027613" y="1803400"/>
          <p14:tracePt t="2067" x="5018088" y="1751013"/>
          <p14:tracePt t="2084" x="5010150" y="1724025"/>
          <p14:tracePt t="2100" x="4965700" y="1670050"/>
          <p14:tracePt t="2116" x="4929188" y="1652588"/>
          <p14:tracePt t="2133" x="4902200" y="1625600"/>
          <p14:tracePt t="2149" x="4884738" y="1625600"/>
          <p14:tracePt t="2166" x="4867275" y="1625600"/>
          <p14:tracePt t="2182" x="4848225" y="1625600"/>
          <p14:tracePt t="2199" x="4830763" y="1625600"/>
          <p14:tracePt t="2216" x="4813300" y="1633538"/>
          <p14:tracePt t="2232" x="4759325" y="1643063"/>
          <p14:tracePt t="2249" x="4697413" y="1643063"/>
          <p14:tracePt t="2267" x="4643438" y="1652588"/>
          <p14:tracePt t="2284" x="4581525" y="1660525"/>
          <p14:tracePt t="2299" x="4554538" y="1679575"/>
          <p14:tracePt t="2315" x="4537075" y="1679575"/>
          <p14:tracePt t="2332" x="4527550" y="1679575"/>
          <p14:tracePt t="2379" x="4527550" y="1687513"/>
          <p14:tracePt t="2395" x="4518025" y="1687513"/>
          <p14:tracePt t="2403" x="4518025" y="1697038"/>
          <p14:tracePt t="2416" x="4510088" y="1697038"/>
          <p14:tracePt t="2432" x="4500563" y="1704975"/>
          <p14:tracePt t="2449" x="4491038" y="1724025"/>
          <p14:tracePt t="2466" x="4483100" y="1741488"/>
          <p14:tracePt t="2851" x="4483100" y="1751013"/>
          <p14:tracePt t="2859" x="4483100" y="1758950"/>
          <p14:tracePt t="2868" x="4483100" y="1768475"/>
          <p14:tracePt t="2884" x="4483100" y="1785938"/>
          <p14:tracePt t="2900" x="4483100" y="1803400"/>
          <p14:tracePt t="2916" x="4483100" y="1822450"/>
          <p14:tracePt t="3003" x="4483100" y="1812925"/>
          <p14:tracePt t="3019" x="4491038" y="1812925"/>
          <p14:tracePt t="3027" x="4491038" y="1803400"/>
          <p14:tracePt t="4259" x="4527550" y="1785938"/>
          <p14:tracePt t="4267" x="4545013" y="1785938"/>
          <p14:tracePt t="4275" x="4572000" y="1785938"/>
          <p14:tracePt t="4285" x="4608513" y="1785938"/>
          <p14:tracePt t="4299" x="4741863" y="1785938"/>
          <p14:tracePt t="4316" x="4965700" y="1785938"/>
          <p14:tracePt t="4333" x="5510213" y="1893888"/>
          <p14:tracePt t="4350" x="5992813" y="1938338"/>
          <p14:tracePt t="4366" x="6473825" y="1955800"/>
          <p14:tracePt t="4383" x="6858000" y="1955800"/>
          <p14:tracePt t="4399" x="7232650" y="1955800"/>
          <p14:tracePt t="4417" x="7527925" y="1946275"/>
          <p14:tracePt t="4433" x="7715250" y="1901825"/>
          <p14:tracePt t="4449" x="7813675" y="1866900"/>
          <p14:tracePt t="4468" x="7885113" y="1803400"/>
          <p14:tracePt t="4484" x="7902575" y="1741488"/>
          <p14:tracePt t="4499" x="7921625" y="1679575"/>
          <p14:tracePt t="4516" x="7939088" y="1571625"/>
          <p14:tracePt t="4533" x="7947025" y="1509713"/>
          <p14:tracePt t="4549" x="7966075" y="1446213"/>
          <p14:tracePt t="4566" x="7993063" y="1384300"/>
          <p14:tracePt t="4583" x="8018463" y="1322388"/>
          <p14:tracePt t="4600" x="8054975" y="1268413"/>
          <p14:tracePt t="4616" x="8089900" y="1231900"/>
          <p14:tracePt t="4633" x="8116888" y="1160463"/>
          <p14:tracePt t="4649" x="8126413" y="1089025"/>
          <p14:tracePt t="4668" x="8143875" y="1017588"/>
          <p14:tracePt t="4683" x="8143875" y="973138"/>
          <p14:tracePt t="4699" x="8153400" y="938213"/>
          <p14:tracePt t="4716" x="8161338" y="901700"/>
          <p14:tracePt t="4733" x="8170863" y="893763"/>
          <p14:tracePt t="4749" x="8170863" y="874713"/>
          <p14:tracePt t="4766" x="8170863" y="847725"/>
          <p14:tracePt t="4783" x="8170863" y="839788"/>
          <p14:tracePt t="4799" x="8170863" y="822325"/>
          <p14:tracePt t="4816" x="8170863" y="803275"/>
          <p14:tracePt t="4833" x="8161338" y="795338"/>
          <p14:tracePt t="4850" x="8161338" y="768350"/>
          <p14:tracePt t="4867" x="8143875" y="741363"/>
          <p14:tracePt t="4883" x="8116888" y="723900"/>
          <p14:tracePt t="4899" x="8108950" y="696913"/>
          <p14:tracePt t="4916" x="8099425" y="696913"/>
          <p14:tracePt t="4933" x="8089900" y="687388"/>
          <p14:tracePt t="4949" x="8081963" y="669925"/>
          <p14:tracePt t="4966" x="8072438" y="660400"/>
          <p14:tracePt t="4983" x="8045450" y="642938"/>
          <p14:tracePt t="4999" x="8027988" y="625475"/>
          <p14:tracePt t="5016" x="7993063" y="615950"/>
          <p14:tracePt t="5033" x="7921625" y="608013"/>
          <p14:tracePt t="5049" x="7858125" y="588963"/>
          <p14:tracePt t="5067" x="7786688" y="581025"/>
          <p14:tracePt t="5084" x="7742238" y="581025"/>
          <p14:tracePt t="5100" x="7724775" y="571500"/>
          <p14:tracePt t="5116" x="7715250" y="571500"/>
          <p14:tracePt t="5276" x="7724775" y="561975"/>
          <p14:tracePt t="5284" x="7759700" y="561975"/>
          <p14:tracePt t="5292" x="7769225" y="561975"/>
          <p14:tracePt t="5300" x="7786688" y="554038"/>
          <p14:tracePt t="5315" x="7831138" y="554038"/>
          <p14:tracePt t="5332" x="7894638" y="536575"/>
          <p14:tracePt t="5349" x="7974013" y="536575"/>
          <p14:tracePt t="5366" x="8072438" y="536575"/>
          <p14:tracePt t="5383" x="8135938" y="536575"/>
          <p14:tracePt t="5400" x="8207375" y="536575"/>
          <p14:tracePt t="5416" x="8278813" y="536575"/>
          <p14:tracePt t="5433" x="8313738" y="536575"/>
          <p14:tracePt t="5449" x="8358188" y="536575"/>
          <p14:tracePt t="5466" x="8375650" y="536575"/>
          <p14:tracePt t="5572" x="8367713" y="536575"/>
          <p14:tracePt t="5580" x="8340725" y="536575"/>
          <p14:tracePt t="5587" x="8323263" y="536575"/>
          <p14:tracePt t="5600" x="8296275" y="536575"/>
          <p14:tracePt t="5616" x="8170863" y="536575"/>
          <p14:tracePt t="5633" x="8064500" y="536575"/>
          <p14:tracePt t="5650" x="7894638" y="536575"/>
          <p14:tracePt t="5667" x="7643813" y="536575"/>
          <p14:tracePt t="5684" x="7554913" y="527050"/>
          <p14:tracePt t="5700" x="7473950" y="527050"/>
          <p14:tracePt t="5716" x="7466013" y="527050"/>
          <p14:tracePt t="5812" x="7500938" y="536575"/>
          <p14:tracePt t="5820" x="7527925" y="536575"/>
          <p14:tracePt t="5833" x="7599363" y="571500"/>
          <p14:tracePt t="5850" x="7732713" y="598488"/>
          <p14:tracePt t="5868" x="8027988" y="625475"/>
          <p14:tracePt t="5884" x="8180388" y="679450"/>
          <p14:tracePt t="5900" x="8242300" y="679450"/>
          <p14:tracePt t="5916" x="8251825" y="679450"/>
          <p14:tracePt t="5980" x="8251825" y="687388"/>
          <p14:tracePt t="5996" x="8251825" y="696913"/>
          <p14:tracePt t="6004" x="8242300" y="696913"/>
          <p14:tracePt t="6016" x="8207375" y="704850"/>
          <p14:tracePt t="6033" x="8143875" y="731838"/>
          <p14:tracePt t="6050" x="8064500" y="750888"/>
          <p14:tracePt t="6068" x="7912100" y="785813"/>
          <p14:tracePt t="6084" x="7831138" y="785813"/>
          <p14:tracePt t="6100" x="7786688" y="795338"/>
          <p14:tracePt t="6116" x="7778750" y="795338"/>
          <p14:tracePt t="6180" x="7778750" y="803275"/>
          <p14:tracePt t="6188" x="7778750" y="812800"/>
          <p14:tracePt t="6204" x="7796213" y="822325"/>
          <p14:tracePt t="6216" x="7804150" y="839788"/>
          <p14:tracePt t="6233" x="7823200" y="857250"/>
          <p14:tracePt t="6250" x="7858125" y="874713"/>
          <p14:tracePt t="6266" x="7867650" y="884238"/>
          <p14:tracePt t="26099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Computes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Neo Sans Intel" pitchFamily="34" charset="0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935579"/>
            <a:ext cx="4736759" cy="336536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228608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Neo Sans Intel" pitchFamily="34" charset="0"/>
              </a:rPr>
              <a:t>Topics of </a:t>
            </a:r>
          </a:p>
          <a:p>
            <a:pPr algn="r"/>
            <a:r>
              <a:rPr lang="en-US" sz="2000" dirty="0" smtClean="0">
                <a:latin typeface="Neo Sans Intel" pitchFamily="34" charset="0"/>
              </a:rPr>
              <a:t>this lecture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040550" y="4867343"/>
            <a:ext cx="4736759" cy="1251517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672145"/>
      </p:ext>
    </p:extLst>
  </p:cSld>
  <p:clrMapOvr>
    <a:masterClrMapping/>
  </p:clrMapOvr>
  <p:transition advTm="507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7" grpId="0"/>
      <p:bldP spid="2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122" x="2179638" y="4751388"/>
          <p14:tracePt t="3130" x="2205038" y="4724400"/>
          <p14:tracePt t="3138" x="2241550" y="4679950"/>
          <p14:tracePt t="3148" x="2286000" y="4643438"/>
          <p14:tracePt t="3165" x="2527300" y="4473575"/>
          <p14:tracePt t="3181" x="2901950" y="4313238"/>
          <p14:tracePt t="3198" x="3232150" y="4143375"/>
          <p14:tracePt t="3215" x="3473450" y="4019550"/>
          <p14:tracePt t="3231" x="3643313" y="3938588"/>
          <p14:tracePt t="3248" x="3660775" y="3938588"/>
          <p14:tracePt t="3410" x="3652838" y="3938588"/>
          <p14:tracePt t="3426" x="3643313" y="3938588"/>
          <p14:tracePt t="3442" x="3633788" y="3938588"/>
          <p14:tracePt t="3451" x="3633788" y="3948113"/>
          <p14:tracePt t="3466" x="3625850" y="3973513"/>
          <p14:tracePt t="3483" x="3608388" y="3983038"/>
          <p14:tracePt t="3499" x="3581400" y="4000500"/>
          <p14:tracePt t="3515" x="3544888" y="4027488"/>
          <p14:tracePt t="3532" x="3517900" y="4037013"/>
          <p14:tracePt t="3548" x="3482975" y="4054475"/>
          <p14:tracePt t="3565" x="3473450" y="4054475"/>
          <p14:tracePt t="3595" x="3465513" y="4064000"/>
          <p14:tracePt t="3610" x="3465513" y="4071938"/>
          <p14:tracePt t="3618" x="3455988" y="4071938"/>
          <p14:tracePt t="3632" x="3438525" y="4098925"/>
          <p14:tracePt t="3648" x="3429000" y="4116388"/>
          <p14:tracePt t="3666" x="3411538" y="4143375"/>
          <p14:tracePt t="3683" x="3394075" y="4162425"/>
          <p14:tracePt t="3698" x="3375025" y="4179888"/>
          <p14:tracePt t="3715" x="3357563" y="4187825"/>
          <p14:tracePt t="3732" x="3348038" y="4206875"/>
          <p14:tracePt t="3748" x="3313113" y="4224338"/>
          <p14:tracePt t="3766" x="3303588" y="4233863"/>
          <p14:tracePt t="3781" x="3286125" y="4241800"/>
          <p14:tracePt t="3798" x="3268663" y="4251325"/>
          <p14:tracePt t="3815" x="3241675" y="4259263"/>
          <p14:tracePt t="3832" x="3224213" y="4268788"/>
          <p14:tracePt t="3848" x="3197225" y="4286250"/>
          <p14:tracePt t="3866" x="3160713" y="4295775"/>
          <p14:tracePt t="3883" x="3143250" y="4295775"/>
          <p14:tracePt t="3898" x="3125788" y="4295775"/>
          <p14:tracePt t="3915" x="3098800" y="4295775"/>
          <p14:tracePt t="3932" x="3081338" y="4295775"/>
          <p14:tracePt t="3948" x="3062288" y="4305300"/>
          <p14:tracePt t="3965" x="3027363" y="4305300"/>
          <p14:tracePt t="3982" x="3017838" y="4305300"/>
          <p14:tracePt t="3998" x="3000375" y="4305300"/>
          <p14:tracePt t="4015" x="2973388" y="4305300"/>
          <p14:tracePt t="4032" x="2965450" y="4295775"/>
          <p14:tracePt t="4066" x="2946400" y="4295775"/>
          <p14:tracePt t="4083" x="2919413" y="4295775"/>
          <p14:tracePt t="4099" x="2894013" y="4295775"/>
          <p14:tracePt t="4115" x="2867025" y="4295775"/>
          <p14:tracePt t="4132" x="2813050" y="4278313"/>
          <p14:tracePt t="4148" x="2786063" y="4278313"/>
          <p14:tracePt t="4165" x="2751138" y="4278313"/>
          <p14:tracePt t="4182" x="2732088" y="4278313"/>
          <p14:tracePt t="4198" x="2697163" y="4278313"/>
          <p14:tracePt t="4215" x="2670175" y="4278313"/>
          <p14:tracePt t="4232" x="2633663" y="4278313"/>
          <p14:tracePt t="4248" x="2589213" y="4278313"/>
          <p14:tracePt t="4266" x="2536825" y="4268788"/>
          <p14:tracePt t="4283" x="2517775" y="4268788"/>
          <p14:tracePt t="4298" x="2473325" y="4268788"/>
          <p14:tracePt t="4315" x="2419350" y="4278313"/>
          <p14:tracePt t="4332" x="2366963" y="4278313"/>
          <p14:tracePt t="4348" x="2303463" y="4278313"/>
          <p14:tracePt t="4365" x="2251075" y="4278313"/>
          <p14:tracePt t="4382" x="2179638" y="4286250"/>
          <p14:tracePt t="4398" x="2133600" y="4295775"/>
          <p14:tracePt t="4415" x="2098675" y="4313238"/>
          <p14:tracePt t="4432" x="2089150" y="4322763"/>
          <p14:tracePt t="4449" x="2071688" y="4330700"/>
          <p14:tracePt t="4466" x="2054225" y="4357688"/>
          <p14:tracePt t="4483" x="2044700" y="4376738"/>
          <p14:tracePt t="4498" x="2036763" y="4402138"/>
          <p14:tracePt t="4515" x="2017713" y="4421188"/>
          <p14:tracePt t="4532" x="2000250" y="4429125"/>
          <p14:tracePt t="4548" x="1990725" y="4448175"/>
          <p14:tracePt t="4565" x="1990725" y="4473575"/>
          <p14:tracePt t="4582" x="1990725" y="4500563"/>
          <p14:tracePt t="4598" x="1990725" y="4537075"/>
          <p14:tracePt t="4615" x="2017713" y="4564063"/>
          <p14:tracePt t="4632" x="2017713" y="4598988"/>
          <p14:tracePt t="4648" x="2017713" y="4616450"/>
          <p14:tracePt t="4666" x="2036763" y="4652963"/>
          <p14:tracePt t="4683" x="2054225" y="4679950"/>
          <p14:tracePt t="4698" x="2089150" y="4706938"/>
          <p14:tracePt t="4715" x="2125663" y="4714875"/>
          <p14:tracePt t="4732" x="2179638" y="4724400"/>
          <p14:tracePt t="4748" x="2214563" y="4724400"/>
          <p14:tracePt t="4765" x="2322513" y="4741863"/>
          <p14:tracePt t="4782" x="2401888" y="4768850"/>
          <p14:tracePt t="4799" x="2509838" y="4768850"/>
          <p14:tracePt t="4815" x="2625725" y="4778375"/>
          <p14:tracePt t="4832" x="2714625" y="4778375"/>
          <p14:tracePt t="4849" x="2813050" y="4778375"/>
          <p14:tracePt t="4866" x="2965450" y="4795838"/>
          <p14:tracePt t="4882" x="3089275" y="4805363"/>
          <p14:tracePt t="4899" x="3232150" y="4840288"/>
          <p14:tracePt t="4915" x="3330575" y="4849813"/>
          <p14:tracePt t="4932" x="3419475" y="4849813"/>
          <p14:tracePt t="4948" x="3562350" y="4867275"/>
          <p14:tracePt t="4965" x="3697288" y="4884738"/>
          <p14:tracePt t="4982" x="3830638" y="4911725"/>
          <p14:tracePt t="4998" x="3946525" y="4938713"/>
          <p14:tracePt t="5015" x="4054475" y="4956175"/>
          <p14:tracePt t="5032" x="4197350" y="4973638"/>
          <p14:tracePt t="5048" x="4303713" y="4973638"/>
          <p14:tracePt t="5067" x="4491038" y="4973638"/>
          <p14:tracePt t="5083" x="4589463" y="4973638"/>
          <p14:tracePt t="5099" x="4670425" y="4973638"/>
          <p14:tracePt t="5115" x="4795838" y="5000625"/>
          <p14:tracePt t="5131" x="4867275" y="5010150"/>
          <p14:tracePt t="5148" x="4965700" y="5027613"/>
          <p14:tracePt t="5164" x="5010150" y="5027613"/>
          <p14:tracePt t="5181" x="5064125" y="5027613"/>
          <p14:tracePt t="5198" x="5126038" y="5027613"/>
          <p14:tracePt t="5215" x="5197475" y="5027613"/>
          <p14:tracePt t="5231" x="5278438" y="5027613"/>
          <p14:tracePt t="5248" x="5322888" y="5027613"/>
          <p14:tracePt t="5266" x="5421313" y="5027613"/>
          <p14:tracePt t="5282" x="5465763" y="5027613"/>
          <p14:tracePt t="5298" x="5500688" y="5037138"/>
          <p14:tracePt t="5315" x="5572125" y="5045075"/>
          <p14:tracePt t="5331" x="5653088" y="5064125"/>
          <p14:tracePt t="5348" x="5759450" y="5064125"/>
          <p14:tracePt t="5365" x="5830888" y="5064125"/>
          <p14:tracePt t="5381" x="5894388" y="5064125"/>
          <p14:tracePt t="5398" x="5983288" y="5064125"/>
          <p14:tracePt t="5415" x="6072188" y="5064125"/>
          <p14:tracePt t="5431" x="6153150" y="5064125"/>
          <p14:tracePt t="5448" x="6232525" y="5045075"/>
          <p14:tracePt t="5464" x="6303963" y="5045075"/>
          <p14:tracePt t="5482" x="6438900" y="5037138"/>
          <p14:tracePt t="5498" x="6500813" y="5037138"/>
          <p14:tracePt t="5514" x="6537325" y="5019675"/>
          <p14:tracePt t="5531" x="6589713" y="5010150"/>
          <p14:tracePt t="5548" x="6653213" y="5000625"/>
          <p14:tracePt t="5564" x="6697663" y="4983163"/>
          <p14:tracePt t="5581" x="6742113" y="4965700"/>
          <p14:tracePt t="5598" x="6786563" y="4956175"/>
          <p14:tracePt t="5615" x="6823075" y="4929188"/>
          <p14:tracePt t="5632" x="6867525" y="4921250"/>
          <p14:tracePt t="5648" x="6894513" y="4884738"/>
          <p14:tracePt t="5667" x="6938963" y="4840288"/>
          <p14:tracePt t="5683" x="6946900" y="4795838"/>
          <p14:tracePt t="5699" x="6956425" y="4751388"/>
          <p14:tracePt t="5715" x="6956425" y="4714875"/>
          <p14:tracePt t="5732" x="6956425" y="4687888"/>
          <p14:tracePt t="5748" x="6956425" y="4662488"/>
          <p14:tracePt t="5765" x="6946900" y="4643438"/>
          <p14:tracePt t="5782" x="6938963" y="4625975"/>
          <p14:tracePt t="5798" x="6911975" y="4591050"/>
          <p14:tracePt t="5815" x="6894513" y="4581525"/>
          <p14:tracePt t="5832" x="6884988" y="4572000"/>
          <p14:tracePt t="5848" x="6858000" y="4572000"/>
          <p14:tracePt t="5867" x="6804025" y="4537075"/>
          <p14:tracePt t="5883" x="6759575" y="4510088"/>
          <p14:tracePt t="5898" x="6715125" y="4492625"/>
          <p14:tracePt t="5915" x="6643688" y="4465638"/>
          <p14:tracePt t="5932" x="6616700" y="4456113"/>
          <p14:tracePt t="5948" x="6581775" y="4456113"/>
          <p14:tracePt t="5966" x="6564313" y="4448175"/>
          <p14:tracePt t="5982" x="6545263" y="4448175"/>
          <p14:tracePt t="5998" x="6510338" y="4429125"/>
          <p14:tracePt t="6014" x="6483350" y="4421188"/>
          <p14:tracePt t="6031" x="6411913" y="4402138"/>
          <p14:tracePt t="6048" x="6296025" y="4384675"/>
          <p14:tracePt t="6064" x="6180138" y="4357688"/>
          <p14:tracePt t="6066" x="6161088" y="4357688"/>
          <p14:tracePt t="6082" x="6116638" y="4349750"/>
          <p14:tracePt t="6098" x="6064250" y="4349750"/>
          <p14:tracePt t="6115" x="6000750" y="4330700"/>
          <p14:tracePt t="6131" x="5946775" y="4322763"/>
          <p14:tracePt t="6148" x="5884863" y="4305300"/>
          <p14:tracePt t="6164" x="5803900" y="4305300"/>
          <p14:tracePt t="6181" x="5751513" y="4305300"/>
          <p14:tracePt t="6198" x="5661025" y="4305300"/>
          <p14:tracePt t="6214" x="5581650" y="4305300"/>
          <p14:tracePt t="6231" x="5492750" y="4305300"/>
          <p14:tracePt t="6248" x="5349875" y="4305300"/>
          <p14:tracePt t="6265" x="5232400" y="4305300"/>
          <p14:tracePt t="6282" x="5135563" y="4305300"/>
          <p14:tracePt t="6298" x="5081588" y="4305300"/>
          <p14:tracePt t="6315" x="5000625" y="4305300"/>
          <p14:tracePt t="6332" x="4965700" y="4305300"/>
          <p14:tracePt t="6349" x="4921250" y="4305300"/>
          <p14:tracePt t="6365" x="4875213" y="4305300"/>
          <p14:tracePt t="6382" x="4822825" y="4305300"/>
          <p14:tracePt t="6398" x="4768850" y="4295775"/>
          <p14:tracePt t="6415" x="4724400" y="4295775"/>
          <p14:tracePt t="6432" x="4652963" y="4295775"/>
          <p14:tracePt t="6449" x="4527550" y="4295775"/>
          <p14:tracePt t="6467" x="4384675" y="4295775"/>
          <p14:tracePt t="6483" x="4303713" y="4295775"/>
          <p14:tracePt t="6499" x="4232275" y="4295775"/>
          <p14:tracePt t="6515" x="4125913" y="4295775"/>
          <p14:tracePt t="6532" x="4044950" y="4295775"/>
          <p14:tracePt t="6549" x="3946525" y="4295775"/>
          <p14:tracePt t="6565" x="3857625" y="4295775"/>
          <p14:tracePt t="6582" x="3759200" y="4295775"/>
          <p14:tracePt t="6599" x="3687763" y="4295775"/>
          <p14:tracePt t="6615" x="3625850" y="4295775"/>
          <p14:tracePt t="6632" x="3544888" y="4295775"/>
          <p14:tracePt t="6649" x="3455988" y="4295775"/>
          <p14:tracePt t="6667" x="3375025" y="4295775"/>
          <p14:tracePt t="6683" x="3322638" y="4295775"/>
          <p14:tracePt t="6699" x="3295650" y="4295775"/>
          <p14:tracePt t="6716" x="3268663" y="4295775"/>
          <p14:tracePt t="6732" x="3251200" y="4295775"/>
          <p14:tracePt t="6748" x="3224213" y="4295775"/>
          <p14:tracePt t="6765" x="3187700" y="4295775"/>
          <p14:tracePt t="6781" x="3152775" y="4295775"/>
          <p14:tracePt t="6798" x="3108325" y="4295775"/>
          <p14:tracePt t="6815" x="3081338" y="4295775"/>
          <p14:tracePt t="6832" x="3036888" y="4295775"/>
          <p14:tracePt t="6848" x="2946400" y="4295775"/>
          <p14:tracePt t="6865" x="2867025" y="4295775"/>
          <p14:tracePt t="6882" x="2786063" y="4313238"/>
          <p14:tracePt t="6898" x="2732088" y="4322763"/>
          <p14:tracePt t="6915" x="2705100" y="4330700"/>
          <p14:tracePt t="6931" x="2670175" y="4340225"/>
          <p14:tracePt t="6948" x="2625725" y="4349750"/>
          <p14:tracePt t="6965" x="2581275" y="4357688"/>
          <p14:tracePt t="6981" x="2517775" y="4376738"/>
          <p14:tracePt t="6998" x="2446338" y="4384675"/>
          <p14:tracePt t="7015" x="2411413" y="4384675"/>
          <p14:tracePt t="7031" x="2384425" y="4394200"/>
          <p14:tracePt t="7048" x="2357438" y="4411663"/>
          <p14:tracePt t="7065" x="2339975" y="4421188"/>
          <p14:tracePt t="7067" x="2330450" y="4421188"/>
          <p14:tracePt t="7082" x="2295525" y="4438650"/>
          <p14:tracePt t="7098" x="2268538" y="4448175"/>
          <p14:tracePt t="7115" x="2259013" y="4473575"/>
          <p14:tracePt t="7131" x="2241550" y="4492625"/>
          <p14:tracePt t="7148" x="2232025" y="4510088"/>
          <p14:tracePt t="7165" x="2224088" y="4519613"/>
          <p14:tracePt t="7181" x="2214563" y="4545013"/>
          <p14:tracePt t="7198" x="2205038" y="4564063"/>
          <p14:tracePt t="7215" x="2205038" y="4608513"/>
          <p14:tracePt t="7231" x="2170113" y="4652963"/>
          <p14:tracePt t="7248" x="2160588" y="4687888"/>
          <p14:tracePt t="7265" x="2133600" y="4697413"/>
          <p14:tracePt t="7283" x="2125663" y="4714875"/>
          <p14:tracePt t="7298" x="2125663" y="4741863"/>
          <p14:tracePt t="7315" x="2125663" y="4751388"/>
          <p14:tracePt t="7331" x="2125663" y="4768850"/>
          <p14:tracePt t="7348" x="2133600" y="4768850"/>
          <p14:tracePt t="7365" x="2152650" y="4768850"/>
          <p14:tracePt t="7381" x="2152650" y="4778375"/>
          <p14:tracePt t="7398" x="2170113" y="4786313"/>
          <p14:tracePt t="7415" x="2197100" y="4805363"/>
          <p14:tracePt t="7431" x="2241550" y="4805363"/>
          <p14:tracePt t="7448" x="2295525" y="4813300"/>
          <p14:tracePt t="7465" x="2339975" y="4813300"/>
          <p14:tracePt t="7482" x="2366963" y="4822825"/>
          <p14:tracePt t="7498" x="2393950" y="4822825"/>
          <p14:tracePt t="7515" x="2411413" y="4830763"/>
          <p14:tracePt t="7532" x="2438400" y="4830763"/>
          <p14:tracePt t="7548" x="2473325" y="4830763"/>
          <p14:tracePt t="7565" x="2536825" y="4849813"/>
          <p14:tracePt t="7582" x="2581275" y="4849813"/>
          <p14:tracePt t="7598" x="2625725" y="4849813"/>
          <p14:tracePt t="7615" x="2652713" y="4849813"/>
          <p14:tracePt t="7631" x="2670175" y="4849813"/>
          <p14:tracePt t="7923" x="2687638" y="4849813"/>
          <p14:tracePt t="7931" x="2697163" y="4849813"/>
          <p14:tracePt t="7940" x="2705100" y="4849813"/>
          <p14:tracePt t="7949" x="2714625" y="4849813"/>
          <p14:tracePt t="7965" x="2732088" y="4849813"/>
          <p14:tracePt t="7982" x="2795588" y="4857750"/>
          <p14:tracePt t="7999" x="2946400" y="4902200"/>
          <p14:tracePt t="8015" x="3044825" y="4911725"/>
          <p14:tracePt t="8032" x="3152775" y="4929188"/>
          <p14:tracePt t="8049" x="3251200" y="4956175"/>
          <p14:tracePt t="8067" x="3375025" y="4965700"/>
          <p14:tracePt t="8083" x="3473450" y="4992688"/>
          <p14:tracePt t="8099" x="3571875" y="5019675"/>
          <p14:tracePt t="8115" x="3687763" y="5037138"/>
          <p14:tracePt t="8132" x="3759200" y="5054600"/>
          <p14:tracePt t="8149" x="3840163" y="5064125"/>
          <p14:tracePt t="8165" x="3884613" y="5064125"/>
          <p14:tracePt t="8182" x="3946525" y="5064125"/>
          <p14:tracePt t="8199" x="3973513" y="5064125"/>
          <p14:tracePt t="8216" x="4027488" y="5064125"/>
          <p14:tracePt t="8233" x="4044950" y="5064125"/>
          <p14:tracePt t="8315" x="4044950" y="5054600"/>
          <p14:tracePt t="8331" x="4037013" y="5045075"/>
          <p14:tracePt t="8339" x="4017963" y="5045075"/>
          <p14:tracePt t="8349" x="4000500" y="5027613"/>
          <p14:tracePt t="8365" x="3956050" y="5010150"/>
          <p14:tracePt t="8383" x="3840163" y="4965700"/>
          <p14:tracePt t="8399" x="3759200" y="4948238"/>
          <p14:tracePt t="8416" x="3697288" y="4948238"/>
          <p14:tracePt t="8432" x="3633788" y="4938713"/>
          <p14:tracePt t="8449" x="3589338" y="4921250"/>
          <p14:tracePt t="8467" x="3500438" y="4921250"/>
          <p14:tracePt t="8484" x="3438525" y="4911725"/>
          <p14:tracePt t="8499" x="3322638" y="4894263"/>
          <p14:tracePt t="8516" x="3224213" y="4884738"/>
          <p14:tracePt t="8532" x="3108325" y="4867275"/>
          <p14:tracePt t="8549" x="3036888" y="4849813"/>
          <p14:tracePt t="8566" x="2955925" y="4840288"/>
          <p14:tracePt t="8582" x="2847975" y="4830763"/>
          <p14:tracePt t="8599" x="2768600" y="4830763"/>
          <p14:tracePt t="8615" x="2679700" y="4830763"/>
          <p14:tracePt t="8632" x="2616200" y="4830763"/>
          <p14:tracePt t="8649" x="2571750" y="4830763"/>
          <p14:tracePt t="8665" x="2536825" y="4830763"/>
          <p14:tracePt t="8683" x="2509838" y="4840288"/>
          <p14:tracePt t="8699" x="2482850" y="4840288"/>
          <p14:tracePt t="8716" x="2465388" y="4857750"/>
          <p14:tracePt t="8732" x="2428875" y="4857750"/>
          <p14:tracePt t="8749" x="2411413" y="4867275"/>
          <p14:tracePt t="8766" x="2384425" y="4894263"/>
          <p14:tracePt t="8783" x="2357438" y="4902200"/>
          <p14:tracePt t="8799" x="2339975" y="4921250"/>
          <p14:tracePt t="8816" x="2322513" y="4929188"/>
          <p14:tracePt t="8832" x="2312988" y="4948238"/>
          <p14:tracePt t="8849" x="2295525" y="4973638"/>
          <p14:tracePt t="8867" x="2276475" y="4983163"/>
          <p14:tracePt t="8883" x="2276475" y="5000625"/>
          <p14:tracePt t="8899" x="2268538" y="5019675"/>
          <p14:tracePt t="8916" x="2268538" y="5045075"/>
          <p14:tracePt t="8932" x="2268538" y="5072063"/>
          <p14:tracePt t="8949" x="2259013" y="5143500"/>
          <p14:tracePt t="8966" x="2251075" y="5180013"/>
          <p14:tracePt t="8982" x="2232025" y="5224463"/>
          <p14:tracePt t="8999" x="2232025" y="5268913"/>
          <p14:tracePt t="9016" x="2232025" y="5313363"/>
          <p14:tracePt t="9032" x="2224088" y="5367338"/>
          <p14:tracePt t="9049" x="2224088" y="5438775"/>
          <p14:tracePt t="9067" x="2241550" y="5537200"/>
          <p14:tracePt t="9083" x="2259013" y="5581650"/>
          <p14:tracePt t="9099" x="2276475" y="5635625"/>
          <p14:tracePt t="9116" x="2322513" y="5680075"/>
          <p14:tracePt t="9132" x="2393950" y="5734050"/>
          <p14:tracePt t="9149" x="2455863" y="5761038"/>
          <p14:tracePt t="9166" x="2554288" y="5805488"/>
          <p14:tracePt t="9182" x="2670175" y="5849938"/>
          <p14:tracePt t="9199" x="2803525" y="5911850"/>
          <p14:tracePt t="9216" x="2955925" y="5956300"/>
          <p14:tracePt t="9232" x="3098800" y="5983288"/>
          <p14:tracePt t="9249" x="3251200" y="6000750"/>
          <p14:tracePt t="9266" x="3419475" y="6027738"/>
          <p14:tracePt t="9283" x="3679825" y="6081713"/>
          <p14:tracePt t="9299" x="3830638" y="6118225"/>
          <p14:tracePt t="9316" x="4000500" y="6143625"/>
          <p14:tracePt t="9332" x="4143375" y="6143625"/>
          <p14:tracePt t="9349" x="4402138" y="6162675"/>
          <p14:tracePt t="9366" x="4572000" y="6189663"/>
          <p14:tracePt t="9382" x="4751388" y="6215063"/>
          <p14:tracePt t="9399" x="4902200" y="6234113"/>
          <p14:tracePt t="9416" x="5045075" y="6234113"/>
          <p14:tracePt t="9432" x="5187950" y="6234113"/>
          <p14:tracePt t="9449" x="5313363" y="6234113"/>
          <p14:tracePt t="9466" x="5438775" y="6234113"/>
          <p14:tracePt t="9483" x="5608638" y="6234113"/>
          <p14:tracePt t="9499" x="5715000" y="6234113"/>
          <p14:tracePt t="9516" x="5822950" y="6234113"/>
          <p14:tracePt t="9532" x="5902325" y="6234113"/>
          <p14:tracePt t="9549" x="6010275" y="6234113"/>
          <p14:tracePt t="9566" x="6081713" y="6224588"/>
          <p14:tracePt t="9582" x="6180138" y="6215063"/>
          <p14:tracePt t="9599" x="6259513" y="6207125"/>
          <p14:tracePt t="9616" x="6340475" y="6162675"/>
          <p14:tracePt t="9632" x="6421438" y="6153150"/>
          <p14:tracePt t="9649" x="6483350" y="6126163"/>
          <p14:tracePt t="9666" x="6545263" y="6099175"/>
          <p14:tracePt t="9683" x="6635750" y="6037263"/>
          <p14:tracePt t="9699" x="6680200" y="6000750"/>
          <p14:tracePt t="9716" x="6732588" y="5956300"/>
          <p14:tracePt t="9732" x="6796088" y="5884863"/>
          <p14:tracePt t="9749" x="6823075" y="5849938"/>
          <p14:tracePt t="9766" x="6858000" y="5795963"/>
          <p14:tracePt t="9783" x="6884988" y="5768975"/>
          <p14:tracePt t="9799" x="6894513" y="5741988"/>
          <p14:tracePt t="9815" x="6921500" y="5697538"/>
          <p14:tracePt t="9832" x="6938963" y="5653088"/>
          <p14:tracePt t="9849" x="6973888" y="5608638"/>
          <p14:tracePt t="9867" x="7000875" y="5510213"/>
          <p14:tracePt t="9884" x="7000875" y="5448300"/>
          <p14:tracePt t="9899" x="7000875" y="5402263"/>
          <p14:tracePt t="9916" x="6973888" y="5340350"/>
          <p14:tracePt t="9932" x="6938963" y="5278438"/>
          <p14:tracePt t="9949" x="6902450" y="5241925"/>
          <p14:tracePt t="9966" x="6894513" y="5214938"/>
          <p14:tracePt t="9982" x="6858000" y="5180013"/>
          <p14:tracePt t="9999" x="6804025" y="5126038"/>
          <p14:tracePt t="10016" x="6742113" y="5081588"/>
          <p14:tracePt t="10032" x="6707188" y="5064125"/>
          <p14:tracePt t="10049" x="6680200" y="5037138"/>
          <p14:tracePt t="10066" x="6653213" y="5019675"/>
          <p14:tracePt t="10069" x="6643688" y="5010150"/>
          <p14:tracePt t="10083" x="6616700" y="5000625"/>
          <p14:tracePt t="10099" x="6564313" y="4983163"/>
          <p14:tracePt t="10116" x="6456363" y="4938713"/>
          <p14:tracePt t="10132" x="6394450" y="4929188"/>
          <p14:tracePt t="10149" x="6357938" y="4921250"/>
          <p14:tracePt t="10166" x="6350000" y="4911725"/>
          <p14:tracePt t="10182" x="6340475" y="4911725"/>
          <p14:tracePt t="10587" x="6330950" y="4911725"/>
          <p14:tracePt t="10595" x="6313488" y="4911725"/>
          <p14:tracePt t="10603" x="6303963" y="4911725"/>
          <p14:tracePt t="10616" x="6296025" y="4911725"/>
          <p14:tracePt t="10632" x="6286500" y="4911725"/>
          <p14:tracePt t="10649" x="6269038" y="4911725"/>
          <p14:tracePt t="10666" x="6251575" y="4911725"/>
          <p14:tracePt t="10684" x="6215063" y="4911725"/>
          <p14:tracePt t="10700" x="6207125" y="4911725"/>
          <p14:tracePt t="10716" x="6161088" y="4911725"/>
          <p14:tracePt t="10732" x="6126163" y="4911725"/>
          <p14:tracePt t="10749" x="6099175" y="4911725"/>
          <p14:tracePt t="10766" x="6064250" y="4911725"/>
          <p14:tracePt t="10783" x="6045200" y="4921250"/>
          <p14:tracePt t="10799" x="6027738" y="4929188"/>
          <p14:tracePt t="10816" x="5992813" y="4929188"/>
          <p14:tracePt t="10832" x="5946775" y="4956175"/>
          <p14:tracePt t="10849" x="5911850" y="4965700"/>
          <p14:tracePt t="10866" x="5884863" y="4973638"/>
          <p14:tracePt t="10884" x="5840413" y="4973638"/>
          <p14:tracePt t="10899" x="5795963" y="4983163"/>
          <p14:tracePt t="10916" x="5732463" y="4983163"/>
          <p14:tracePt t="10932" x="5680075" y="4992688"/>
          <p14:tracePt t="10949" x="5616575" y="5010150"/>
          <p14:tracePt t="10966" x="5572125" y="5019675"/>
          <p14:tracePt t="10982" x="5527675" y="5027613"/>
          <p14:tracePt t="10999" x="5492750" y="5045075"/>
          <p14:tracePt t="11016" x="5456238" y="5054600"/>
          <p14:tracePt t="11032" x="5446713" y="5064125"/>
          <p14:tracePt t="11049" x="5438775" y="5064125"/>
          <p14:tracePt t="11067" x="5429250" y="5072063"/>
          <p14:tracePt t="11092" x="5421313" y="5081588"/>
          <p14:tracePt t="11132" x="5411788" y="5091113"/>
          <p14:tracePt t="11259" x="5421313" y="5091113"/>
          <p14:tracePt t="11268" x="5429250" y="5091113"/>
          <p14:tracePt t="11275" x="5438775" y="5108575"/>
          <p14:tracePt t="11284" x="5465763" y="5116513"/>
          <p14:tracePt t="11300" x="5483225" y="5135563"/>
          <p14:tracePt t="11652" x="5500688" y="5135563"/>
          <p14:tracePt t="11660" x="5500688" y="5126038"/>
          <p14:tracePt t="11668" x="5510213" y="5126038"/>
          <p14:tracePt t="11716" x="5510213" y="5116513"/>
          <p14:tracePt t="11724" x="5537200" y="5116513"/>
          <p14:tracePt t="11733" x="5554663" y="5116513"/>
          <p14:tracePt t="11749" x="5564188" y="5081588"/>
          <p14:tracePt t="11782" x="5564188" y="5072063"/>
          <p14:tracePt t="11812" x="5545138" y="5064125"/>
          <p14:tracePt t="11852" x="5545138" y="5054600"/>
          <p14:tracePt t="15556" x="5572125" y="5054600"/>
          <p14:tracePt t="15566" x="5581650" y="5054600"/>
          <p14:tracePt t="15572" x="5599113" y="5054600"/>
          <p14:tracePt t="15583" x="5608638" y="5054600"/>
          <p14:tracePt t="15600" x="5626100" y="5064125"/>
          <p14:tracePt t="15616" x="5643563" y="5064125"/>
          <p14:tracePt t="15633" x="5653088" y="5072063"/>
          <p14:tracePt t="15650" x="5670550" y="5072063"/>
          <p14:tracePt t="15666" x="5670550" y="5091113"/>
          <p14:tracePt t="15693" x="5680075" y="5091113"/>
          <p14:tracePt t="15708" x="5688013" y="5099050"/>
          <p14:tracePt t="15717" x="5697538" y="5099050"/>
          <p14:tracePt t="15733" x="5732463" y="5116513"/>
          <p14:tracePt t="15750" x="5751513" y="5126038"/>
          <p14:tracePt t="15767" x="5840413" y="5170488"/>
          <p14:tracePt t="15783" x="5884863" y="5180013"/>
          <p14:tracePt t="15800" x="5938838" y="5187950"/>
          <p14:tracePt t="15817" x="5973763" y="5187950"/>
          <p14:tracePt t="15833" x="6027738" y="5207000"/>
          <p14:tracePt t="15850" x="6054725" y="5207000"/>
          <p14:tracePt t="15866" x="6089650" y="5207000"/>
          <p14:tracePt t="15885" x="6135688" y="5207000"/>
          <p14:tracePt t="15900" x="6153150" y="5214938"/>
          <p14:tracePt t="15917" x="6170613" y="5214938"/>
          <p14:tracePt t="15933" x="6197600" y="5224463"/>
          <p14:tracePt t="15950" x="6224588" y="5224463"/>
          <p14:tracePt t="15966" x="6259513" y="5224463"/>
          <p14:tracePt t="15983" x="6323013" y="5233988"/>
          <p14:tracePt t="16000" x="6350000" y="5251450"/>
          <p14:tracePt t="16016" x="6384925" y="5259388"/>
          <p14:tracePt t="16033" x="6411913" y="5259388"/>
          <p14:tracePt t="16050" x="6446838" y="5268913"/>
          <p14:tracePt t="16067" x="6518275" y="5268913"/>
          <p14:tracePt t="16070" x="6589713" y="5268913"/>
          <p14:tracePt t="16085" x="6643688" y="5268913"/>
          <p14:tracePt t="16101" x="6707188" y="5251450"/>
          <p14:tracePt t="16117" x="6778625" y="5224463"/>
          <p14:tracePt t="16133" x="6823075" y="5207000"/>
          <p14:tracePt t="16150" x="6850063" y="5162550"/>
          <p14:tracePt t="16166" x="6858000" y="5116513"/>
          <p14:tracePt t="16183" x="6884988" y="5072063"/>
          <p14:tracePt t="16200" x="6921500" y="5037138"/>
          <p14:tracePt t="16217" x="6929438" y="4983163"/>
          <p14:tracePt t="16233" x="6956425" y="4948238"/>
          <p14:tracePt t="16250" x="6965950" y="4884738"/>
          <p14:tracePt t="16268" x="6965950" y="4822825"/>
          <p14:tracePt t="16285" x="6965950" y="4805363"/>
          <p14:tracePt t="16301" x="6965950" y="4759325"/>
          <p14:tracePt t="16317" x="6929438" y="4706938"/>
          <p14:tracePt t="16333" x="6911975" y="4679950"/>
          <p14:tracePt t="16350" x="6894513" y="4643438"/>
          <p14:tracePt t="16367" x="6875463" y="4625975"/>
          <p14:tracePt t="16383" x="6840538" y="4591050"/>
          <p14:tracePt t="16400" x="6823075" y="4572000"/>
          <p14:tracePt t="16417" x="6778625" y="4545013"/>
          <p14:tracePt t="16433" x="6751638" y="4527550"/>
          <p14:tracePt t="16450" x="6697663" y="4510088"/>
          <p14:tracePt t="16467" x="6680200" y="4500563"/>
          <p14:tracePt t="16485" x="6608763" y="4483100"/>
          <p14:tracePt t="16501" x="6527800" y="4456113"/>
          <p14:tracePt t="16517" x="6429375" y="4438650"/>
          <p14:tracePt t="16533" x="6357938" y="4429125"/>
          <p14:tracePt t="16550" x="6278563" y="4429125"/>
          <p14:tracePt t="16567" x="6251575" y="4429125"/>
          <p14:tracePt t="16583" x="6215063" y="4429125"/>
          <p14:tracePt t="16600" x="6197600" y="4429125"/>
          <p14:tracePt t="16617" x="6153150" y="4429125"/>
          <p14:tracePt t="16633" x="6108700" y="4429125"/>
          <p14:tracePt t="16650" x="6027738" y="4411663"/>
          <p14:tracePt t="16667" x="5946775" y="4402138"/>
          <p14:tracePt t="16685" x="5795963" y="4376738"/>
          <p14:tracePt t="16701" x="5697538" y="4357688"/>
          <p14:tracePt t="16717" x="5626100" y="4349750"/>
          <p14:tracePt t="16733" x="5545138" y="4330700"/>
          <p14:tracePt t="16750" x="5421313" y="4330700"/>
          <p14:tracePt t="16766" x="5330825" y="4330700"/>
          <p14:tracePt t="16782" x="5251450" y="4330700"/>
          <p14:tracePt t="16799" x="5170488" y="4340225"/>
          <p14:tracePt t="16816" x="5108575" y="4340225"/>
          <p14:tracePt t="16833" x="5054600" y="4340225"/>
          <p14:tracePt t="16850" x="5010150" y="4340225"/>
          <p14:tracePt t="16867" x="4946650" y="4340225"/>
          <p14:tracePt t="16885" x="4867275" y="4340225"/>
          <p14:tracePt t="16901" x="4803775" y="4340225"/>
          <p14:tracePt t="16917" x="4776788" y="4340225"/>
          <p14:tracePt t="16933" x="4705350" y="4340225"/>
          <p14:tracePt t="16950" x="4660900" y="4340225"/>
          <p14:tracePt t="16967" x="4598988" y="4340225"/>
          <p14:tracePt t="16983" x="4537075" y="4340225"/>
          <p14:tracePt t="17000" x="4483100" y="4340225"/>
          <p14:tracePt t="17017" x="4402138" y="4340225"/>
          <p14:tracePt t="17033" x="4330700" y="4340225"/>
          <p14:tracePt t="17050" x="4251325" y="4340225"/>
          <p14:tracePt t="17067" x="4160838" y="4340225"/>
          <p14:tracePt t="17070" x="4133850" y="4340225"/>
          <p14:tracePt t="17085" x="4062413" y="4340225"/>
          <p14:tracePt t="17101" x="3983038" y="4340225"/>
          <p14:tracePt t="17117" x="3894138" y="4340225"/>
          <p14:tracePt t="17133" x="3786188" y="4340225"/>
          <p14:tracePt t="17150" x="3697288" y="4340225"/>
          <p14:tracePt t="17167" x="3616325" y="4340225"/>
          <p14:tracePt t="17183" x="3527425" y="4340225"/>
          <p14:tracePt t="17200" x="3465513" y="4340225"/>
          <p14:tracePt t="17217" x="3384550" y="4340225"/>
          <p14:tracePt t="17233" x="3322638" y="4340225"/>
          <p14:tracePt t="17250" x="3259138" y="4340225"/>
          <p14:tracePt t="17269" x="3152775" y="4340225"/>
          <p14:tracePt t="17285" x="3108325" y="4322763"/>
          <p14:tracePt t="17301" x="3062288" y="4322763"/>
          <p14:tracePt t="17317" x="2990850" y="4322763"/>
          <p14:tracePt t="17333" x="2928938" y="4322763"/>
          <p14:tracePt t="17350" x="2884488" y="4322763"/>
          <p14:tracePt t="17367" x="2822575" y="4330700"/>
          <p14:tracePt t="17383" x="2768600" y="4340225"/>
          <p14:tracePt t="17400" x="2687638" y="4349750"/>
          <p14:tracePt t="17417" x="2625725" y="4367213"/>
          <p14:tracePt t="17433" x="2554288" y="4376738"/>
          <p14:tracePt t="17450" x="2500313" y="4376738"/>
          <p14:tracePt t="17467" x="2428875" y="4384675"/>
          <p14:tracePt t="17485" x="2384425" y="4411663"/>
          <p14:tracePt t="17501" x="2357438" y="4429125"/>
          <p14:tracePt t="17517" x="2295525" y="4483100"/>
          <p14:tracePt t="17534" x="2259013" y="4510088"/>
          <p14:tracePt t="17550" x="2224088" y="4537075"/>
          <p14:tracePt t="17567" x="2197100" y="4554538"/>
          <p14:tracePt t="17583" x="2170113" y="4572000"/>
          <p14:tracePt t="17599" x="2170113" y="4591050"/>
          <p14:tracePt t="17616" x="2143125" y="4608513"/>
          <p14:tracePt t="17632" x="2125663" y="4635500"/>
          <p14:tracePt t="17649" x="2098675" y="4670425"/>
          <p14:tracePt t="17666" x="2081213" y="4687888"/>
          <p14:tracePt t="17682" x="2071688" y="4706938"/>
          <p14:tracePt t="17699" x="2071688" y="4724400"/>
          <p14:tracePt t="17716" x="2062163" y="4759325"/>
          <p14:tracePt t="17732" x="2062163" y="4768850"/>
          <p14:tracePt t="17749" x="2062163" y="4786313"/>
          <p14:tracePt t="17766" x="2054225" y="4813300"/>
          <p14:tracePt t="17783" x="2054225" y="4840288"/>
          <p14:tracePt t="17800" x="2054225" y="4867275"/>
          <p14:tracePt t="17817" x="2054225" y="4876800"/>
          <p14:tracePt t="17833" x="2071688" y="4894263"/>
          <p14:tracePt t="17850" x="2089150" y="4911725"/>
          <p14:tracePt t="17867" x="2108200" y="4938713"/>
          <p14:tracePt t="17885" x="2133600" y="4965700"/>
          <p14:tracePt t="17901" x="2214563" y="5000625"/>
          <p14:tracePt t="17917" x="2259013" y="5019675"/>
          <p14:tracePt t="17933" x="2322513" y="5045075"/>
          <p14:tracePt t="17950" x="2347913" y="5064125"/>
          <p14:tracePt t="17967" x="2384425" y="5072063"/>
          <p14:tracePt t="17983" x="2419350" y="5091113"/>
          <p14:tracePt t="18000" x="2455863" y="5099050"/>
          <p14:tracePt t="18017" x="2500313" y="5116513"/>
          <p14:tracePt t="18033" x="2589213" y="5126038"/>
          <p14:tracePt t="18050" x="2670175" y="5143500"/>
          <p14:tracePt t="18067" x="2732088" y="5143500"/>
          <p14:tracePt t="18070" x="2751138" y="5143500"/>
          <p14:tracePt t="18085" x="2830513" y="5143500"/>
          <p14:tracePt t="18101" x="2938463" y="5170488"/>
          <p14:tracePt t="18117" x="3017838" y="5180013"/>
          <p14:tracePt t="18133" x="3108325" y="5197475"/>
          <p14:tracePt t="18150" x="3179763" y="5207000"/>
          <p14:tracePt t="18167" x="3259138" y="5207000"/>
          <p14:tracePt t="18183" x="3357563" y="5207000"/>
          <p14:tracePt t="18200" x="3446463" y="5207000"/>
          <p14:tracePt t="18217" x="3589338" y="5207000"/>
          <p14:tracePt t="18233" x="3705225" y="5233988"/>
          <p14:tracePt t="18250" x="3822700" y="5251450"/>
          <p14:tracePt t="18267" x="3919538" y="5268913"/>
          <p14:tracePt t="18285" x="4098925" y="5278438"/>
          <p14:tracePt t="18301" x="4197350" y="5278438"/>
          <p14:tracePt t="18317" x="4286250" y="5278438"/>
          <p14:tracePt t="18333" x="4367213" y="5278438"/>
          <p14:tracePt t="18350" x="4438650" y="5278438"/>
          <p14:tracePt t="18367" x="4500563" y="5278438"/>
          <p14:tracePt t="18383" x="4562475" y="5278438"/>
          <p14:tracePt t="18400" x="4643438" y="5278438"/>
          <p14:tracePt t="18417" x="4697413" y="5278438"/>
          <p14:tracePt t="18433" x="4776788" y="5278438"/>
          <p14:tracePt t="18450" x="4822825" y="5278438"/>
          <p14:tracePt t="18467" x="4884738" y="5286375"/>
          <p14:tracePt t="18485" x="4973638" y="5305425"/>
          <p14:tracePt t="18501" x="5027613" y="5313363"/>
          <p14:tracePt t="18517" x="5089525" y="5330825"/>
          <p14:tracePt t="18533" x="5153025" y="5330825"/>
          <p14:tracePt t="18550" x="5207000" y="5330825"/>
          <p14:tracePt t="18567" x="5259388" y="5330825"/>
          <p14:tracePt t="18583" x="5295900" y="5330825"/>
          <p14:tracePt t="18600" x="5322888" y="5330825"/>
          <p14:tracePt t="18617" x="5357813" y="5330825"/>
          <p14:tracePt t="18633" x="5402263" y="5330825"/>
          <p14:tracePt t="18650" x="5465763" y="5330825"/>
          <p14:tracePt t="18667" x="5537200" y="5330825"/>
          <p14:tracePt t="18684" x="5599113" y="5330825"/>
          <p14:tracePt t="18702" x="5697538" y="5330825"/>
          <p14:tracePt t="18717" x="5759450" y="5330825"/>
          <p14:tracePt t="18733" x="5803900" y="5330825"/>
          <p14:tracePt t="18750" x="5875338" y="5330825"/>
          <p14:tracePt t="18767" x="5938838" y="5330825"/>
          <p14:tracePt t="18784" x="6018213" y="5330825"/>
          <p14:tracePt t="18800" x="6108700" y="5313363"/>
          <p14:tracePt t="18817" x="6170613" y="5305425"/>
          <p14:tracePt t="18833" x="6242050" y="5305425"/>
          <p14:tracePt t="18850" x="6323013" y="5305425"/>
          <p14:tracePt t="18867" x="6394450" y="5305425"/>
          <p14:tracePt t="18886" x="6510338" y="5305425"/>
          <p14:tracePt t="18901" x="6554788" y="5295900"/>
          <p14:tracePt t="18917" x="6572250" y="5295900"/>
          <p14:tracePt t="18933" x="6608763" y="5278438"/>
          <p14:tracePt t="18950" x="6616700" y="5268913"/>
          <p14:tracePt t="18967" x="6635750" y="5268913"/>
          <p14:tracePt t="18983" x="6661150" y="5259388"/>
          <p14:tracePt t="19000" x="6670675" y="5251450"/>
          <p14:tracePt t="19017" x="6680200" y="5251450"/>
          <p14:tracePt t="19157" x="6688138" y="5251450"/>
          <p14:tracePt t="20645" x="6680200" y="5251450"/>
          <p14:tracePt t="20861" x="6680200" y="5259388"/>
          <p14:tracePt t="20869" x="6670675" y="5268913"/>
          <p14:tracePt t="20893" x="6670675" y="5278438"/>
          <p14:tracePt t="20902" x="6670675" y="5295900"/>
          <p14:tracePt t="20918" x="6670675" y="5305425"/>
          <p14:tracePt t="20934" x="6670675" y="5322888"/>
          <p14:tracePt t="20950" x="6661150" y="5340350"/>
          <p14:tracePt t="20967" x="6626225" y="5367338"/>
          <p14:tracePt t="20984" x="6616700" y="5376863"/>
          <p14:tracePt t="21021" x="6616700" y="5384800"/>
          <p14:tracePt t="21034" x="6608763" y="5394325"/>
          <p14:tracePt t="21050" x="6608763" y="5402263"/>
          <p14:tracePt t="21067" x="6608763" y="5411788"/>
          <p14:tracePt t="21141" x="6589713" y="5411788"/>
          <p14:tracePt t="21149" x="6589713" y="5421313"/>
          <p14:tracePt t="21157" x="6581775" y="5421313"/>
          <p14:tracePt t="21167" x="6572250" y="5421313"/>
          <p14:tracePt t="21184" x="6564313" y="5421313"/>
          <p14:tracePt t="21201" x="6545263" y="5421313"/>
          <p14:tracePt t="21217" x="6527800" y="5421313"/>
          <p14:tracePt t="21234" x="6500813" y="5421313"/>
          <p14:tracePt t="21250" x="6446838" y="5421313"/>
          <p14:tracePt t="21267" x="6384925" y="5421313"/>
          <p14:tracePt t="21285" x="6296025" y="5421313"/>
          <p14:tracePt t="21301" x="6224588" y="5438775"/>
          <p14:tracePt t="21317" x="6161088" y="5448300"/>
          <p14:tracePt t="21334" x="6081713" y="5448300"/>
          <p14:tracePt t="21350" x="5992813" y="5448300"/>
          <p14:tracePt t="21367" x="5894388" y="5448300"/>
          <p14:tracePt t="21384" x="5803900" y="5448300"/>
          <p14:tracePt t="21400" x="5707063" y="5448300"/>
          <p14:tracePt t="21417" x="5599113" y="5448300"/>
          <p14:tracePt t="21434" x="5429250" y="5448300"/>
          <p14:tracePt t="21450" x="5278438" y="5448300"/>
          <p14:tracePt t="21467" x="5108575" y="5448300"/>
          <p14:tracePt t="21484" x="4983163" y="5448300"/>
          <p14:tracePt t="21501" x="4875213" y="5456238"/>
          <p14:tracePt t="21517" x="4813300" y="5456238"/>
          <p14:tracePt t="21534" x="4751388" y="5456238"/>
          <p14:tracePt t="21550" x="4687888" y="5448300"/>
          <p14:tracePt t="21567" x="4616450" y="5448300"/>
          <p14:tracePt t="21584" x="4554538" y="5448300"/>
          <p14:tracePt t="21600" x="4491038" y="5448300"/>
          <p14:tracePt t="21617" x="4429125" y="5448300"/>
          <p14:tracePt t="21634" x="4340225" y="5429250"/>
          <p14:tracePt t="21650" x="4276725" y="5421313"/>
          <p14:tracePt t="21667" x="4224338" y="5421313"/>
          <p14:tracePt t="21684" x="4160838" y="5402263"/>
          <p14:tracePt t="21701" x="4062413" y="5402263"/>
          <p14:tracePt t="21718" x="4000500" y="5402263"/>
          <p14:tracePt t="21734" x="3938588" y="5394325"/>
          <p14:tracePt t="21750" x="3884613" y="5394325"/>
          <p14:tracePt t="21767" x="3803650" y="5367338"/>
          <p14:tracePt t="21784" x="3724275" y="5349875"/>
          <p14:tracePt t="21800" x="3660775" y="5349875"/>
          <p14:tracePt t="21817" x="3571875" y="5340350"/>
          <p14:tracePt t="21834" x="3527425" y="5340350"/>
          <p14:tracePt t="21850" x="3482975" y="5340350"/>
          <p14:tracePt t="21867" x="3411538" y="5340350"/>
          <p14:tracePt t="21885" x="3295650" y="5340350"/>
          <p14:tracePt t="21902" x="3224213" y="5322888"/>
          <p14:tracePt t="21917" x="3125788" y="5313363"/>
          <p14:tracePt t="21934" x="3081338" y="5305425"/>
          <p14:tracePt t="21950" x="3044825" y="5305425"/>
          <p14:tracePt t="21967" x="3000375" y="5305425"/>
          <p14:tracePt t="21984" x="2965450" y="5305425"/>
          <p14:tracePt t="22000" x="2938463" y="5305425"/>
          <p14:tracePt t="22017" x="2874963" y="5305425"/>
          <p14:tracePt t="22034" x="2857500" y="5305425"/>
          <p14:tracePt t="22051" x="2830513" y="5305425"/>
          <p14:tracePt t="22068" x="2813050" y="5305425"/>
          <p14:tracePt t="22070" x="2795588" y="5305425"/>
          <p14:tracePt t="22084" x="2786063" y="5305425"/>
          <p14:tracePt t="22101" x="2751138" y="5305425"/>
          <p14:tracePt t="22117" x="2732088" y="5305425"/>
          <p14:tracePt t="22134" x="2697163" y="5313363"/>
          <p14:tracePt t="22150" x="2652713" y="5313363"/>
          <p14:tracePt t="22167" x="2633663" y="5313363"/>
          <p14:tracePt t="22183" x="2625725" y="5322888"/>
          <p14:tracePt t="22200" x="2581275" y="5330825"/>
          <p14:tracePt t="22217" x="2544763" y="5330825"/>
          <p14:tracePt t="22233" x="2500313" y="5349875"/>
          <p14:tracePt t="22250" x="2455863" y="5349875"/>
          <p14:tracePt t="22267" x="2419350" y="5349875"/>
          <p14:tracePt t="22283" x="2384425" y="5357813"/>
          <p14:tracePt t="22299" x="2357438" y="5357813"/>
          <p14:tracePt t="22317" x="2339975" y="5376863"/>
          <p14:tracePt t="22333" x="2312988" y="5394325"/>
          <p14:tracePt t="22349" x="2295525" y="5394325"/>
          <p14:tracePt t="22366" x="2276475" y="5411788"/>
          <p14:tracePt t="22384" x="2251075" y="5411788"/>
          <p14:tracePt t="22400" x="2224088" y="5429250"/>
          <p14:tracePt t="22417" x="2187575" y="5438775"/>
          <p14:tracePt t="22434" x="2170113" y="5465763"/>
          <p14:tracePt t="22450" x="2152650" y="5473700"/>
          <p14:tracePt t="22467" x="2152650" y="5483225"/>
          <p14:tracePt t="22484" x="2133600" y="5492750"/>
          <p14:tracePt t="22502" x="2116138" y="5500688"/>
          <p14:tracePt t="22517" x="2116138" y="5510213"/>
          <p14:tracePt t="22534" x="2108200" y="5527675"/>
          <p14:tracePt t="22551" x="2108200" y="5537200"/>
          <p14:tracePt t="22584" x="2098675" y="5546725"/>
          <p14:tracePt t="22670" x="2089150" y="5546725"/>
          <p14:tracePt t="22678" x="2089150" y="5554663"/>
          <p14:tracePt t="22718" x="2089150" y="5564188"/>
          <p14:tracePt t="22742" x="2089150" y="5572125"/>
          <p14:tracePt t="22758" x="2081213" y="5581650"/>
          <p14:tracePt t="22766" x="2081213" y="5599113"/>
          <p14:tracePt t="22774" x="2081213" y="5608638"/>
          <p14:tracePt t="22784" x="2081213" y="5618163"/>
          <p14:tracePt t="22800" x="2081213" y="5626100"/>
          <p14:tracePt t="22817" x="2081213" y="5635625"/>
          <p14:tracePt t="22838" x="2081213" y="5643563"/>
          <p14:tracePt t="22862" x="2081213" y="5653088"/>
          <p14:tracePt t="22870" x="2081213" y="5662613"/>
          <p14:tracePt t="22886" x="2081213" y="5680075"/>
          <p14:tracePt t="22901" x="2081213" y="5689600"/>
          <p14:tracePt t="22926" x="2089150" y="5697538"/>
          <p14:tracePt t="22934" x="2089150" y="5707063"/>
          <p14:tracePt t="22958" x="2098675" y="5715000"/>
          <p14:tracePt t="22974" x="2098675" y="5724525"/>
          <p14:tracePt t="23006" x="2098675" y="5734050"/>
          <p14:tracePt t="23038" x="2108200" y="5751513"/>
          <p14:tracePt t="23110" x="2116138" y="5761038"/>
          <p14:tracePt t="23134" x="2125663" y="5768975"/>
          <p14:tracePt t="23206" x="2143125" y="5778500"/>
          <p14:tracePt t="23213" x="2152650" y="5786438"/>
          <p14:tracePt t="23222" x="2160588" y="5786438"/>
          <p14:tracePt t="23234" x="2170113" y="5795963"/>
          <p14:tracePt t="23251" x="2187575" y="5795963"/>
          <p14:tracePt t="23267" x="2214563" y="5805488"/>
          <p14:tracePt t="23284" x="2259013" y="5822950"/>
          <p14:tracePt t="23302" x="2312988" y="5840413"/>
          <p14:tracePt t="23318" x="2330450" y="5849938"/>
          <p14:tracePt t="23334" x="2339975" y="5849938"/>
          <p14:tracePt t="23351" x="2347913" y="5849938"/>
          <p14:tracePt t="23367" x="2366963" y="5857875"/>
          <p14:tracePt t="23384" x="2384425" y="5876925"/>
          <p14:tracePt t="23401" x="2401888" y="5876925"/>
          <p14:tracePt t="23417" x="2438400" y="5884863"/>
          <p14:tracePt t="23434" x="2455863" y="5894388"/>
          <p14:tracePt t="23451" x="2473325" y="5894388"/>
          <p14:tracePt t="23467" x="2482850" y="5894388"/>
          <p14:tracePt t="23484" x="2500313" y="5894388"/>
          <p14:tracePt t="23501" x="2509838" y="5903913"/>
          <p14:tracePt t="23517" x="2517775" y="5903913"/>
          <p14:tracePt t="23534" x="2536825" y="5911850"/>
          <p14:tracePt t="23551" x="2544763" y="5911850"/>
          <p14:tracePt t="23567" x="2571750" y="5921375"/>
          <p14:tracePt t="23584" x="2589213" y="5921375"/>
          <p14:tracePt t="23601" x="2616200" y="5921375"/>
          <p14:tracePt t="23618" x="2643188" y="5929313"/>
          <p14:tracePt t="23634" x="2670175" y="5929313"/>
          <p14:tracePt t="23651" x="2705100" y="5948363"/>
          <p14:tracePt t="23667" x="2751138" y="5956300"/>
          <p14:tracePt t="23684" x="2768600" y="5956300"/>
          <p14:tracePt t="23701" x="2776538" y="5956300"/>
          <p14:tracePt t="23821" x="2786063" y="5956300"/>
          <p14:tracePt t="23854" x="2786063" y="5965825"/>
          <p14:tracePt t="24190" x="2803525" y="5965825"/>
          <p14:tracePt t="24206" x="2813050" y="5965825"/>
          <p14:tracePt t="24214" x="2822575" y="5965825"/>
          <p14:tracePt t="24222" x="2830513" y="5965825"/>
          <p14:tracePt t="24234" x="2840038" y="5965825"/>
          <p14:tracePt t="24251" x="2847975" y="5965825"/>
          <p14:tracePt t="24268" x="2874963" y="5965825"/>
          <p14:tracePt t="24285" x="2901950" y="5965825"/>
          <p14:tracePt t="24300" x="2911475" y="5965825"/>
          <p14:tracePt t="24317" x="2955925" y="5975350"/>
          <p14:tracePt t="24333" x="2965450" y="5983288"/>
          <p14:tracePt t="24350" x="3009900" y="6000750"/>
          <p14:tracePt t="24366" x="3044825" y="6000750"/>
          <p14:tracePt t="24383" x="3089275" y="6010275"/>
          <p14:tracePt t="24400" x="3116263" y="6010275"/>
          <p14:tracePt t="24416" x="3133725" y="6010275"/>
          <p14:tracePt t="24450" x="3152775" y="6010275"/>
          <p14:tracePt t="24758" x="3160713" y="601027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64254" y="5169376"/>
            <a:ext cx="7702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Neo Sans Intel"/>
                <a:cs typeface="Neo Sans Intel"/>
              </a:rPr>
              <a:t>But, combinational circuits have a significant limitation</a:t>
            </a:r>
            <a:r>
              <a:rPr lang="en-US" sz="2400" dirty="0" smtClean="0">
                <a:solidFill>
                  <a:schemeClr val="bg1"/>
                </a:solidFill>
                <a:latin typeface="Neo Sans Intel"/>
                <a:cs typeface="Neo Sans Intel"/>
              </a:rPr>
              <a:t>: </a:t>
            </a:r>
            <a:r>
              <a:rPr lang="en-US" sz="2400" dirty="0">
                <a:solidFill>
                  <a:schemeClr val="accent1"/>
                </a:solidFill>
                <a:latin typeface="Neo Sans Intel" pitchFamily="34" charset="0"/>
              </a:rPr>
              <a:t>they </a:t>
            </a:r>
            <a:r>
              <a:rPr lang="en-US" sz="2400" dirty="0" smtClean="0">
                <a:solidFill>
                  <a:schemeClr val="accent1"/>
                </a:solidFill>
                <a:latin typeface="Neo Sans Intel" pitchFamily="34" charset="0"/>
              </a:rPr>
              <a:t>cannot remember any information</a:t>
            </a:r>
            <a:endParaRPr lang="en-US" sz="2400" dirty="0">
              <a:solidFill>
                <a:schemeClr val="accent1"/>
              </a:solidFill>
              <a:latin typeface="Neo Sans Intel" pitchFamily="34" charset="0"/>
              <a:cs typeface="Neo Sans Int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Combinational vs. </a:t>
            </a:r>
            <a:r>
              <a:rPr lang="en-US" dirty="0"/>
              <a:t>S</a:t>
            </a:r>
            <a:r>
              <a:rPr lang="en-US" dirty="0" smtClean="0"/>
              <a:t>equential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79580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If the output of a function is completely defined by the current input then the function is called </a:t>
            </a:r>
            <a:r>
              <a:rPr lang="en-US" i="1" dirty="0" smtClean="0">
                <a:solidFill>
                  <a:schemeClr val="accent1"/>
                </a:solidFill>
              </a:rPr>
              <a:t>combinational</a:t>
            </a:r>
            <a:r>
              <a:rPr lang="en-US" dirty="0"/>
              <a:t>: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90839" y="1830283"/>
            <a:ext cx="315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Neo Sans Intel" pitchFamily="34" charset="0"/>
              </a:rPr>
              <a:t>Q</a:t>
            </a:r>
            <a:r>
              <a:rPr lang="en-US" sz="2000" dirty="0" err="1" smtClean="0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 = </a:t>
            </a:r>
            <a:r>
              <a:rPr lang="en-US" sz="2800" dirty="0">
                <a:latin typeface="Neo Sans Intel" pitchFamily="34" charset="0"/>
              </a:rPr>
              <a:t>F</a:t>
            </a:r>
            <a:r>
              <a:rPr lang="en-US" sz="2800" dirty="0" smtClean="0">
                <a:latin typeface="Neo Sans Intel" pitchFamily="34" charset="0"/>
              </a:rPr>
              <a:t>(</a:t>
            </a:r>
            <a:r>
              <a:rPr lang="en-US" sz="2800" dirty="0" err="1" smtClean="0">
                <a:latin typeface="Neo Sans Intel" pitchFamily="34" charset="0"/>
              </a:rPr>
              <a:t>x</a:t>
            </a:r>
            <a:r>
              <a:rPr lang="en-US" dirty="0" err="1" smtClean="0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</a:t>
            </a:r>
            <a:r>
              <a:rPr lang="en-US" sz="2800" dirty="0" err="1" smtClean="0">
                <a:latin typeface="Neo Sans Intel" pitchFamily="34" charset="0"/>
              </a:rPr>
              <a:t>y</a:t>
            </a:r>
            <a:r>
              <a:rPr lang="en-US" dirty="0" err="1">
                <a:latin typeface="Neo Sans Intel" pitchFamily="34" charset="0"/>
              </a:rPr>
              <a:t>t</a:t>
            </a:r>
            <a:r>
              <a:rPr lang="en-US" sz="2800" dirty="0" smtClean="0">
                <a:latin typeface="Neo Sans Intel" pitchFamily="34" charset="0"/>
              </a:rPr>
              <a:t>, </a:t>
            </a:r>
            <a:r>
              <a:rPr lang="en-US" sz="2800" dirty="0" err="1" smtClean="0">
                <a:latin typeface="Neo Sans Intel" pitchFamily="34" charset="0"/>
              </a:rPr>
              <a:t>z</a:t>
            </a:r>
            <a:r>
              <a:rPr lang="en-US" dirty="0" err="1" smtClean="0">
                <a:latin typeface="Neo Sans Intel" pitchFamily="34" charset="0"/>
              </a:rPr>
              <a:t>t</a:t>
            </a:r>
            <a:r>
              <a:rPr lang="en-US" sz="2800" dirty="0">
                <a:latin typeface="Neo Sans Intel" pitchFamily="34" charset="0"/>
              </a:rPr>
              <a:t>, …</a:t>
            </a:r>
            <a:r>
              <a:rPr lang="en-US" sz="2800" dirty="0" smtClean="0">
                <a:latin typeface="Neo Sans Intel" pitchFamily="34" charset="0"/>
              </a:rPr>
              <a:t>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5694" y="2516356"/>
            <a:ext cx="8228012" cy="316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Combinational circuit (scheme) is an implementation of a combinational function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 lot of things can be implemented using combinational circuits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Just a few examples that we already know: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summator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decoder, multiplexer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But, combinational circuits have a significant limitation: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0617583"/>
      </p:ext>
    </p:extLst>
  </p:cSld>
  <p:clrMapOvr>
    <a:masterClrMapping/>
  </p:clrMapOvr>
  <p:transition advTm="2831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  <p:extLst>
    <p:ext uri="{3A86A75C-4F4B-4683-9AE1-C65F6400EC91}">
      <p14:laserTraceLst xmlns:p14="http://schemas.microsoft.com/office/powerpoint/2010/main">
        <p14:tracePtLst>
          <p14:tracePt t="33609" x="3170238" y="6010275"/>
          <p14:tracePt t="33617" x="3179763" y="5983288"/>
          <p14:tracePt t="33625" x="3232150" y="5975350"/>
          <p14:tracePt t="33638" x="3232150" y="5921375"/>
          <p14:tracePt t="33655" x="3232150" y="5795963"/>
          <p14:tracePt t="33671" x="3232150" y="5715000"/>
          <p14:tracePt t="33689" x="3214688" y="5537200"/>
          <p14:tracePt t="33705" x="3251200" y="5126038"/>
          <p14:tracePt t="33721" x="3375025" y="4822825"/>
          <p14:tracePt t="33738" x="3465513" y="4616450"/>
          <p14:tracePt t="33755" x="3527425" y="4465638"/>
          <p14:tracePt t="33772" x="3571875" y="4349750"/>
          <p14:tracePt t="33788" x="3562350" y="4197350"/>
          <p14:tracePt t="33805" x="3527425" y="4027488"/>
          <p14:tracePt t="33821" x="3500438" y="3830638"/>
          <p14:tracePt t="33838" x="3465513" y="3679825"/>
          <p14:tracePt t="33855" x="3465513" y="3589338"/>
          <p14:tracePt t="33871" x="3473450" y="3554413"/>
          <p14:tracePt t="33889" x="3490913" y="3473450"/>
          <p14:tracePt t="33905" x="3509963" y="3278188"/>
          <p14:tracePt t="33921" x="3544888" y="3098800"/>
          <p14:tracePt t="33938" x="3562350" y="3000375"/>
          <p14:tracePt t="33955" x="3562350" y="2973388"/>
          <p14:tracePt t="33971" x="3562350" y="2955925"/>
          <p14:tracePt t="33988" x="3562350" y="2938463"/>
          <p14:tracePt t="34005" x="3562350" y="2928938"/>
          <p14:tracePt t="34021" x="3571875" y="2921000"/>
          <p14:tracePt t="34038" x="3616325" y="2840038"/>
          <p14:tracePt t="34054" x="3652838" y="2795588"/>
          <p14:tracePt t="34073" x="3660775" y="2768600"/>
          <p14:tracePt t="34089" x="3660775" y="2759075"/>
          <p14:tracePt t="34105" x="3670300" y="2751138"/>
          <p14:tracePt t="34121" x="3687763" y="2714625"/>
          <p14:tracePt t="34138" x="3714750" y="2652713"/>
          <p14:tracePt t="34155" x="3724275" y="2589213"/>
          <p14:tracePt t="34171" x="3724275" y="2544763"/>
          <p14:tracePt t="34188" x="3741738" y="2527300"/>
          <p14:tracePt t="34233" x="3741738" y="2517775"/>
          <p14:tracePt t="34241" x="3741738" y="2509838"/>
          <p14:tracePt t="34255" x="3741738" y="2500313"/>
          <p14:tracePt t="34273" x="3741738" y="2465388"/>
          <p14:tracePt t="34288" x="3741738" y="2446338"/>
          <p14:tracePt t="34305" x="3741738" y="2428875"/>
          <p14:tracePt t="34322" x="3751263" y="2366963"/>
          <p14:tracePt t="34338" x="3786188" y="2286000"/>
          <p14:tracePt t="34355" x="3813175" y="2206625"/>
          <p14:tracePt t="34371" x="3830638" y="2125663"/>
          <p14:tracePt t="34388" x="3840163" y="2081213"/>
          <p14:tracePt t="34405" x="3840163" y="2063750"/>
          <p14:tracePt t="34421" x="3840163" y="2044700"/>
          <p14:tracePt t="34438" x="3840163" y="2017713"/>
          <p14:tracePt t="34455" x="3840163" y="2000250"/>
          <p14:tracePt t="34472" x="3830638" y="1955800"/>
          <p14:tracePt t="34489" x="3830638" y="1938338"/>
          <p14:tracePt t="34505" x="3803650" y="1920875"/>
          <p14:tracePt t="34522" x="3795713" y="1901825"/>
          <p14:tracePt t="34538" x="3776663" y="1874838"/>
          <p14:tracePt t="34555" x="3768725" y="1857375"/>
          <p14:tracePt t="34571" x="3751263" y="1830388"/>
          <p14:tracePt t="34588" x="3724275" y="1803400"/>
          <p14:tracePt t="34605" x="3705225" y="1795463"/>
          <p14:tracePt t="34621" x="3670300" y="1768475"/>
          <p14:tracePt t="34638" x="3652838" y="1758950"/>
          <p14:tracePt t="34655" x="3608388" y="1741488"/>
          <p14:tracePt t="34672" x="3517900" y="1697038"/>
          <p14:tracePt t="34689" x="3473450" y="1687513"/>
          <p14:tracePt t="34705" x="3429000" y="1679575"/>
          <p14:tracePt t="34722" x="3394075" y="1679575"/>
          <p14:tracePt t="34738" x="3367088" y="1679575"/>
          <p14:tracePt t="34755" x="3330575" y="1679575"/>
          <p14:tracePt t="34772" x="3286125" y="1679575"/>
          <p14:tracePt t="34788" x="3276600" y="1679575"/>
          <p14:tracePt t="34805" x="3259138" y="1679575"/>
          <p14:tracePt t="34822" x="3241675" y="1687513"/>
          <p14:tracePt t="34838" x="3214688" y="1697038"/>
          <p14:tracePt t="34855" x="3179763" y="1724025"/>
          <p14:tracePt t="34871" x="3133725" y="1741488"/>
          <p14:tracePt t="34889" x="3089275" y="1776413"/>
          <p14:tracePt t="34905" x="3054350" y="1795463"/>
          <p14:tracePt t="34922" x="3036888" y="1812925"/>
          <p14:tracePt t="34938" x="3017838" y="1839913"/>
          <p14:tracePt t="34955" x="3000375" y="1857375"/>
          <p14:tracePt t="34971" x="2973388" y="1884363"/>
          <p14:tracePt t="34988" x="2965450" y="1911350"/>
          <p14:tracePt t="35005" x="2955925" y="1946275"/>
          <p14:tracePt t="35021" x="2946400" y="1965325"/>
          <p14:tracePt t="35038" x="2946400" y="1992313"/>
          <p14:tracePt t="35055" x="2946400" y="2009775"/>
          <p14:tracePt t="35074" x="2946400" y="2036763"/>
          <p14:tracePt t="35089" x="2946400" y="2063750"/>
          <p14:tracePt t="35105" x="2946400" y="2081213"/>
          <p14:tracePt t="35122" x="2946400" y="2089150"/>
          <p14:tracePt t="35138" x="2965450" y="2108200"/>
          <p14:tracePt t="35155" x="2973388" y="2135188"/>
          <p14:tracePt t="35171" x="3000375" y="2152650"/>
          <p14:tracePt t="35188" x="3000375" y="2170113"/>
          <p14:tracePt t="35205" x="3017838" y="2187575"/>
          <p14:tracePt t="35221" x="3054350" y="2232025"/>
          <p14:tracePt t="35238" x="3071813" y="2268538"/>
          <p14:tracePt t="35255" x="3108325" y="2303463"/>
          <p14:tracePt t="35273" x="3133725" y="2322513"/>
          <p14:tracePt t="35290" x="3170238" y="2339975"/>
          <p14:tracePt t="35305" x="3187700" y="2357438"/>
          <p14:tracePt t="35322" x="3224213" y="2366963"/>
          <p14:tracePt t="35338" x="3251200" y="2374900"/>
          <p14:tracePt t="35355" x="3303588" y="2384425"/>
          <p14:tracePt t="35371" x="3322638" y="2401888"/>
          <p14:tracePt t="35388" x="3340100" y="2411413"/>
          <p14:tracePt t="35405" x="3348038" y="2411413"/>
          <p14:tracePt t="35438" x="3367088" y="2411413"/>
          <p14:tracePt t="35455" x="3340100" y="2374900"/>
          <p14:tracePt t="35471" x="3402013" y="2374900"/>
          <p14:tracePt t="35489" x="3482975" y="2339975"/>
          <p14:tracePt t="35505" x="3527425" y="2330450"/>
          <p14:tracePt t="35521" x="3544888" y="2322513"/>
          <p14:tracePt t="35538" x="3571875" y="2312988"/>
          <p14:tracePt t="35555" x="3589338" y="2295525"/>
          <p14:tracePt t="35571" x="3598863" y="2268538"/>
          <p14:tracePt t="35588" x="3608388" y="2241550"/>
          <p14:tracePt t="35605" x="3608388" y="2206625"/>
          <p14:tracePt t="35622" x="3616325" y="2187575"/>
          <p14:tracePt t="35637" x="3616325" y="2152650"/>
          <p14:tracePt t="35654" x="3633788" y="2135188"/>
          <p14:tracePt t="35671" x="3633788" y="2125663"/>
          <p14:tracePt t="35688" x="3633788" y="2108200"/>
          <p14:tracePt t="35704" x="3633788" y="2081213"/>
          <p14:tracePt t="35721" x="3633788" y="2071688"/>
          <p14:tracePt t="35738" x="3633788" y="2063750"/>
          <p14:tracePt t="35756" x="3633788" y="2054225"/>
          <p14:tracePt t="35772" x="3633788" y="2044700"/>
          <p14:tracePt t="35788" x="3625850" y="2036763"/>
          <p14:tracePt t="35805" x="3616325" y="2027238"/>
          <p14:tracePt t="35821" x="3598863" y="2000250"/>
          <p14:tracePt t="35838" x="3589338" y="1992313"/>
          <p14:tracePt t="35855" x="3571875" y="1982788"/>
          <p14:tracePt t="35871" x="3536950" y="1965325"/>
          <p14:tracePt t="35889" x="3490913" y="1938338"/>
          <p14:tracePt t="35905" x="3473450" y="1938338"/>
          <p14:tracePt t="35922" x="3438525" y="1920875"/>
          <p14:tracePt t="35938" x="3411538" y="1911350"/>
          <p14:tracePt t="35955" x="3367088" y="1893888"/>
          <p14:tracePt t="35971" x="3303588" y="1874838"/>
          <p14:tracePt t="35988" x="3259138" y="1874838"/>
          <p14:tracePt t="36005" x="3224213" y="1857375"/>
          <p14:tracePt t="36022" x="3197225" y="1857375"/>
          <p14:tracePt t="36038" x="3160713" y="1849438"/>
          <p14:tracePt t="36055" x="3133725" y="1849438"/>
          <p14:tracePt t="36072" x="3125788" y="1849438"/>
          <p14:tracePt t="36088" x="3116263" y="1849438"/>
          <p14:tracePt t="36106" x="3108325" y="1849438"/>
          <p14:tracePt t="36122" x="3098800" y="1849438"/>
          <p14:tracePt t="36138" x="3081338" y="1849438"/>
          <p14:tracePt t="36155" x="3062288" y="1849438"/>
          <p14:tracePt t="36172" x="3036888" y="1866900"/>
          <p14:tracePt t="36188" x="3000375" y="1884363"/>
          <p14:tracePt t="36205" x="2955925" y="1893888"/>
          <p14:tracePt t="36222" x="2938463" y="1901825"/>
          <p14:tracePt t="36240" x="2919413" y="1911350"/>
          <p14:tracePt t="36255" x="2894013" y="1928813"/>
          <p14:tracePt t="36271" x="2884488" y="1938338"/>
          <p14:tracePt t="36274" x="2867025" y="1946275"/>
          <p14:tracePt t="36288" x="2840038" y="1982788"/>
          <p14:tracePt t="36304" x="2830513" y="2000250"/>
          <p14:tracePt t="36321" x="2822575" y="2017713"/>
          <p14:tracePt t="36337" x="2813050" y="2027238"/>
          <p14:tracePt t="36355" x="2803525" y="2044700"/>
          <p14:tracePt t="36372" x="2803525" y="2063750"/>
          <p14:tracePt t="36388" x="2803525" y="2071688"/>
          <p14:tracePt t="36405" x="2803525" y="2089150"/>
          <p14:tracePt t="36422" x="2803525" y="2108200"/>
          <p14:tracePt t="36438" x="2822575" y="2135188"/>
          <p14:tracePt t="36455" x="2830513" y="2152650"/>
          <p14:tracePt t="36472" x="2830513" y="2160588"/>
          <p14:tracePt t="36489" x="2867025" y="2179638"/>
          <p14:tracePt t="36505" x="2894013" y="2214563"/>
          <p14:tracePt t="36522" x="2928938" y="2241550"/>
          <p14:tracePt t="36538" x="2965450" y="2259013"/>
          <p14:tracePt t="36555" x="3017838" y="2295525"/>
          <p14:tracePt t="36572" x="3071813" y="2322513"/>
          <p14:tracePt t="36588" x="3108325" y="2330450"/>
          <p14:tracePt t="36622" x="3143250" y="2330450"/>
          <p14:tracePt t="36638" x="3179763" y="2330450"/>
          <p14:tracePt t="36655" x="3259138" y="2339975"/>
          <p14:tracePt t="36672" x="3330575" y="2339975"/>
          <p14:tracePt t="36689" x="3446463" y="2339975"/>
          <p14:tracePt t="36705" x="3482975" y="2339975"/>
          <p14:tracePt t="36722" x="3509963" y="2339975"/>
          <p14:tracePt t="36738" x="3554413" y="2339975"/>
          <p14:tracePt t="36755" x="3660775" y="2339975"/>
          <p14:tracePt t="36772" x="3741738" y="2339975"/>
          <p14:tracePt t="36789" x="3768725" y="2330450"/>
          <p14:tracePt t="36805" x="3795713" y="2330450"/>
          <p14:tracePt t="36822" x="3822700" y="2330450"/>
          <p14:tracePt t="36838" x="3857625" y="2330450"/>
          <p14:tracePt t="36855" x="3894138" y="2330450"/>
          <p14:tracePt t="36872" x="3919538" y="2330450"/>
          <p14:tracePt t="36889" x="3965575" y="2330450"/>
          <p14:tracePt t="36905" x="3990975" y="2330450"/>
          <p14:tracePt t="36922" x="4017963" y="2330450"/>
          <p14:tracePt t="36939" x="4037013" y="2330450"/>
          <p14:tracePt t="36955" x="4062413" y="2330450"/>
          <p14:tracePt t="36972" x="4089400" y="2330450"/>
          <p14:tracePt t="36988" x="4108450" y="2330450"/>
          <p14:tracePt t="37005" x="4116388" y="2330450"/>
          <p14:tracePt t="37022" x="4125913" y="2330450"/>
          <p14:tracePt t="37055" x="4133850" y="2330450"/>
          <p14:tracePt t="37072" x="4170363" y="2330450"/>
          <p14:tracePt t="37089" x="4197350" y="2349500"/>
          <p14:tracePt t="37105" x="4232275" y="2349500"/>
          <p14:tracePt t="37122" x="4251325" y="2349500"/>
          <p14:tracePt t="37138" x="4268788" y="2349500"/>
          <p14:tracePt t="37155" x="4286250" y="2357438"/>
          <p14:tracePt t="37172" x="4303713" y="2357438"/>
          <p14:tracePt t="37188" x="4340225" y="2366963"/>
          <p14:tracePt t="37205" x="4367213" y="2366963"/>
          <p14:tracePt t="37222" x="4402138" y="2374900"/>
          <p14:tracePt t="37239" x="4429125" y="2374900"/>
          <p14:tracePt t="37256" x="4465638" y="2393950"/>
          <p14:tracePt t="37274" x="4500563" y="2393950"/>
          <p14:tracePt t="37288" x="4518025" y="2393950"/>
          <p14:tracePt t="37305" x="4562475" y="2401888"/>
          <p14:tracePt t="37321" x="4589463" y="2401888"/>
          <p14:tracePt t="37338" x="4608513" y="2411413"/>
          <p14:tracePt t="37354" x="4625975" y="2411413"/>
          <p14:tracePt t="37371" x="4633913" y="2411413"/>
          <p14:tracePt t="37388" x="4643438" y="2411413"/>
          <p14:tracePt t="37404" x="4652963" y="2411413"/>
          <p14:tracePt t="37421" x="4660900" y="2411413"/>
          <p14:tracePt t="37438" x="4679950" y="2411413"/>
          <p14:tracePt t="37454" x="4705350" y="2411413"/>
          <p14:tracePt t="37471" x="4724400" y="2411413"/>
          <p14:tracePt t="37488" x="4759325" y="2411413"/>
          <p14:tracePt t="37505" x="4795838" y="2420938"/>
          <p14:tracePt t="37521" x="4840288" y="2428875"/>
          <p14:tracePt t="37538" x="4884738" y="2428875"/>
          <p14:tracePt t="37554" x="4902200" y="2428875"/>
          <p14:tracePt t="37571" x="4921250" y="2428875"/>
          <p14:tracePt t="37588" x="4938713" y="2428875"/>
          <p14:tracePt t="37604" x="4956175" y="2428875"/>
          <p14:tracePt t="37621" x="4965700" y="2428875"/>
          <p14:tracePt t="37638" x="4973638" y="2428875"/>
          <p14:tracePt t="37654" x="4992688" y="2428875"/>
          <p14:tracePt t="37671" x="5000625" y="2428875"/>
          <p14:tracePt t="37688" x="5000625" y="2420938"/>
          <p14:tracePt t="37705" x="5018088" y="2420938"/>
          <p14:tracePt t="37721" x="5027613" y="2420938"/>
          <p14:tracePt t="37738" x="5037138" y="2420938"/>
          <p14:tracePt t="37754" x="5045075" y="2420938"/>
          <p14:tracePt t="37771" x="5064125" y="2420938"/>
          <p14:tracePt t="37788" x="5072063" y="2420938"/>
          <p14:tracePt t="37804" x="5081588" y="2420938"/>
          <p14:tracePt t="37833" x="5089525" y="2420938"/>
          <p14:tracePt t="37865" x="5099050" y="2420938"/>
          <p14:tracePt t="37994" x="5108575" y="2420938"/>
          <p14:tracePt t="38098" x="5116513" y="2420938"/>
          <p14:tracePt t="38106" x="5135563" y="2420938"/>
          <p14:tracePt t="38121" x="5143500" y="2420938"/>
          <p14:tracePt t="38130" x="5153025" y="2420938"/>
          <p14:tracePt t="38146" x="5160963" y="2420938"/>
          <p14:tracePt t="38186" x="5170488" y="2420938"/>
          <p14:tracePt t="38218" x="5180013" y="2420938"/>
          <p14:tracePt t="115744" x="5187950" y="2420938"/>
          <p14:tracePt t="115752" x="5187950" y="2455863"/>
          <p14:tracePt t="115765" x="5207000" y="2492375"/>
          <p14:tracePt t="115781" x="5251450" y="2608263"/>
          <p14:tracePt t="115784" x="5259388" y="2643188"/>
          <p14:tracePt t="115799" x="5286375" y="2714625"/>
          <p14:tracePt t="115815" x="5295900" y="2724150"/>
          <p14:tracePt t="115848" x="5295900" y="2741613"/>
          <p14:tracePt t="115865" x="5303838" y="2778125"/>
          <p14:tracePt t="115881" x="5330825" y="2830513"/>
          <p14:tracePt t="115898" x="5367338" y="2894013"/>
          <p14:tracePt t="115915" x="5402263" y="2946400"/>
          <p14:tracePt t="115931" x="5429250" y="2982913"/>
          <p14:tracePt t="115948" x="5438775" y="2992438"/>
          <p14:tracePt t="115981" x="5446713" y="3009900"/>
          <p14:tracePt t="115998" x="5456238" y="3027363"/>
          <p14:tracePt t="116016" x="5510213" y="3098800"/>
          <p14:tracePt t="116032" x="5564188" y="3179763"/>
          <p14:tracePt t="116048" x="5589588" y="3224213"/>
          <p14:tracePt t="116065" x="5635625" y="3278188"/>
          <p14:tracePt t="116081" x="5653088" y="3322638"/>
          <p14:tracePt t="116098" x="5688013" y="3384550"/>
          <p14:tracePt t="116115" x="5732463" y="3492500"/>
          <p14:tracePt t="116131" x="5795963" y="3608388"/>
          <p14:tracePt t="116148" x="5857875" y="3724275"/>
          <p14:tracePt t="116165" x="5911850" y="3857625"/>
          <p14:tracePt t="116181" x="5938838" y="3902075"/>
          <p14:tracePt t="116198" x="5946775" y="3948113"/>
          <p14:tracePt t="116216" x="5973763" y="3992563"/>
          <p14:tracePt t="116232" x="5983288" y="4037013"/>
          <p14:tracePt t="116248" x="5992813" y="4081463"/>
          <p14:tracePt t="116265" x="5992813" y="4098925"/>
          <p14:tracePt t="116281" x="5992813" y="4125913"/>
          <p14:tracePt t="116298" x="5992813" y="4135438"/>
          <p14:tracePt t="116315" x="5992813" y="4152900"/>
          <p14:tracePt t="116331" x="5992813" y="4170363"/>
          <p14:tracePt t="116348" x="5992813" y="4206875"/>
          <p14:tracePt t="116365" x="5992813" y="4233863"/>
          <p14:tracePt t="116381" x="5992813" y="4268788"/>
          <p14:tracePt t="116398" x="5992813" y="4305300"/>
          <p14:tracePt t="116416" x="5992813" y="4330700"/>
          <p14:tracePt t="116431" x="5992813" y="4349750"/>
          <p14:tracePt t="116448" x="5992813" y="4376738"/>
          <p14:tracePt t="116465" x="5992813" y="4384675"/>
          <p14:tracePt t="116481" x="5983288" y="4394200"/>
          <p14:tracePt t="116498" x="5983288" y="4411663"/>
          <p14:tracePt t="116515" x="5983288" y="4429125"/>
          <p14:tracePt t="116531" x="5983288" y="4448175"/>
          <p14:tracePt t="116548" x="5983288" y="4456113"/>
          <p14:tracePt t="116584" x="5983288" y="4465638"/>
          <p14:tracePt t="116600" x="5983288" y="4473575"/>
          <p14:tracePt t="116616" x="5983288" y="4492625"/>
          <p14:tracePt t="116631" x="5983288" y="4500563"/>
          <p14:tracePt t="116648" x="5983288" y="4519613"/>
          <p14:tracePt t="116665" x="5983288" y="4527550"/>
          <p14:tracePt t="116681" x="5983288" y="4537075"/>
          <p14:tracePt t="116698" x="5983288" y="4554538"/>
          <p14:tracePt t="116715" x="5983288" y="4591050"/>
          <p14:tracePt t="116732" x="5983288" y="4608513"/>
          <p14:tracePt t="116748" x="5983288" y="4643438"/>
          <p14:tracePt t="116765" x="5983288" y="4652963"/>
          <p14:tracePt t="116799" x="5983288" y="4662488"/>
          <p14:tracePt t="116823" x="5983288" y="4670425"/>
          <p14:tracePt t="116984" x="5983288" y="4679950"/>
          <p14:tracePt t="117864" x="5992813" y="4679950"/>
          <p14:tracePt t="117872" x="6010275" y="4679950"/>
          <p14:tracePt t="117881" x="6027738" y="4679950"/>
          <p14:tracePt t="117898" x="6126163" y="4679950"/>
          <p14:tracePt t="117915" x="6197600" y="4679950"/>
          <p14:tracePt t="117932" x="6278563" y="4679950"/>
          <p14:tracePt t="117948" x="6384925" y="4706938"/>
          <p14:tracePt t="117965" x="6483350" y="4706938"/>
          <p14:tracePt t="117981" x="6545263" y="4706938"/>
          <p14:tracePt t="117998" x="6599238" y="4706938"/>
          <p14:tracePt t="118016" x="6680200" y="4733925"/>
          <p14:tracePt t="118033" x="6715125" y="4733925"/>
          <p14:tracePt t="118049" x="6751638" y="4741863"/>
          <p14:tracePt t="118401" x="6759575" y="4741863"/>
          <p14:tracePt t="118432" x="6769100" y="4741863"/>
          <p14:tracePt t="118480" x="6778625" y="4741863"/>
          <p14:tracePt t="118504" x="6786563" y="4741863"/>
          <p14:tracePt t="118512" x="6796088" y="4741863"/>
          <p14:tracePt t="118753" x="6813550" y="4741863"/>
          <p14:tracePt t="152069" x="6823075" y="4741863"/>
          <p14:tracePt t="152078" x="6831013" y="4741863"/>
          <p14:tracePt t="152086" x="6850063" y="4741863"/>
          <p14:tracePt t="152102" x="6875463" y="4733925"/>
          <p14:tracePt t="152119" x="6894513" y="4733925"/>
          <p14:tracePt t="152135" x="6938963" y="4724400"/>
          <p14:tracePt t="152152" x="7037388" y="4706938"/>
          <p14:tracePt t="152169" x="7135813" y="4697413"/>
          <p14:tracePt t="152185" x="7215188" y="4679950"/>
          <p14:tracePt t="152202" x="7242175" y="4679950"/>
          <p14:tracePt t="152219" x="7251700" y="4679950"/>
          <p14:tracePt t="152235" x="7259638" y="4679950"/>
          <p14:tracePt t="152252" x="7278688" y="4679950"/>
          <p14:tracePt t="152278" x="7286625" y="4679950"/>
          <p14:tracePt t="152286" x="7296150" y="4679950"/>
          <p14:tracePt t="152302" x="7304088" y="4679950"/>
          <p14:tracePt t="152319" x="7304088" y="4697413"/>
          <p14:tracePt t="152342" x="7313613" y="4697413"/>
          <p14:tracePt t="152382" x="7313613" y="4706938"/>
          <p14:tracePt t="152414" x="7313613" y="4714875"/>
          <p14:tracePt t="152422" x="7304088" y="4714875"/>
          <p14:tracePt t="152566" x="7296150" y="4714875"/>
          <p14:tracePt t="153182" x="7286625" y="4714875"/>
          <p14:tracePt t="153191" x="7286625" y="4724400"/>
          <p14:tracePt t="153207" x="7286625" y="4733925"/>
          <p14:tracePt t="153246" x="7296150" y="4733925"/>
          <p14:tracePt t="153286" x="7296150" y="4724400"/>
          <p14:tracePt t="153366" x="7296150" y="4733925"/>
          <p14:tracePt t="153375" x="7286625" y="4733925"/>
          <p14:tracePt t="153386" x="7286625" y="4741863"/>
          <p14:tracePt t="153402" x="7224713" y="4741863"/>
          <p14:tracePt t="153419" x="7207250" y="4751388"/>
          <p14:tracePt t="153436" x="7188200" y="4751388"/>
          <p14:tracePt t="153887" x="7188200" y="4741863"/>
          <p14:tracePt t="153895" x="7188200" y="4733925"/>
          <p14:tracePt t="153903" x="7197725" y="4724400"/>
          <p14:tracePt t="153919" x="7197725" y="4697413"/>
          <p14:tracePt t="153936" x="7207250" y="4697413"/>
          <p14:tracePt t="154558" x="7215188" y="4697413"/>
          <p14:tracePt t="155822" x="7215188" y="4706938"/>
          <p14:tracePt t="155895" x="7215188" y="4714875"/>
          <p14:tracePt t="155919" x="7215188" y="4724400"/>
          <p14:tracePt t="156239" x="7207250" y="4724400"/>
          <p14:tracePt t="156263" x="7207250" y="4733925"/>
          <p14:tracePt t="156279" x="7188200" y="4733925"/>
          <p14:tracePt t="156295" x="7180263" y="4733925"/>
          <p14:tracePt t="157983" x="7170738" y="4733925"/>
          <p14:tracePt t="157991" x="7161213" y="4733925"/>
          <p14:tracePt t="158003" x="7153275" y="4733925"/>
          <p14:tracePt t="158020" x="7135813" y="4733925"/>
          <p14:tracePt t="158036" x="7108825" y="4733925"/>
          <p14:tracePt t="158053" x="7099300" y="4733925"/>
          <p14:tracePt t="158070" x="7089775" y="4733925"/>
          <p14:tracePt t="158088" x="7081838" y="4733925"/>
          <p14:tracePt t="158111" x="7072313" y="4733925"/>
          <p14:tracePt t="158128" x="7064375" y="4733925"/>
          <p14:tracePt t="158304" x="7072313" y="4733925"/>
          <p14:tracePt t="158311" x="7081838" y="4733925"/>
          <p14:tracePt t="158320" x="7089775" y="4733925"/>
          <p14:tracePt t="158336" x="7108825" y="4733925"/>
          <p14:tracePt t="158353" x="7143750" y="4733925"/>
          <p14:tracePt t="158370" x="7180263" y="4733925"/>
          <p14:tracePt t="158386" x="7224713" y="4733925"/>
          <p14:tracePt t="158403" x="7242175" y="4733925"/>
          <p14:tracePt t="158420" x="7296150" y="4733925"/>
          <p14:tracePt t="158436" x="7340600" y="4733925"/>
          <p14:tracePt t="158453" x="7375525" y="4733925"/>
          <p14:tracePt t="158471" x="7466013" y="4759325"/>
          <p14:tracePt t="158487" x="7527925" y="4768850"/>
          <p14:tracePt t="158503" x="7581900" y="4768850"/>
          <p14:tracePt t="158520" x="7643813" y="4786313"/>
          <p14:tracePt t="158536" x="7670800" y="4786313"/>
          <p14:tracePt t="158553" x="7680325" y="4786313"/>
          <p14:tracePt t="158703" x="7688263" y="4786313"/>
          <p14:tracePt t="158728" x="7697788" y="4786313"/>
          <p14:tracePt t="158735" x="7707313" y="4786313"/>
          <p14:tracePt t="158743" x="7715250" y="4786313"/>
          <p14:tracePt t="158753" x="7724775" y="4786313"/>
          <p14:tracePt t="158770" x="7751763" y="4786313"/>
          <p14:tracePt t="158787" x="7751763" y="4778375"/>
          <p14:tracePt t="158803" x="7759700" y="4778375"/>
          <p14:tracePt t="158879" x="7769225" y="4778375"/>
          <p14:tracePt t="158911" x="7778750" y="4778375"/>
          <p14:tracePt t="166098" x="7778750" y="4751388"/>
          <p14:tracePt t="166105" x="7769225" y="4741863"/>
          <p14:tracePt t="166113" x="7759700" y="4733925"/>
          <p14:tracePt t="166121" x="7751763" y="4724400"/>
          <p14:tracePt t="166137" x="7732713" y="4706938"/>
          <p14:tracePt t="166154" x="7724775" y="4697413"/>
          <p14:tracePt t="166171" x="7724775" y="4687888"/>
          <p14:tracePt t="166233" x="7715250" y="4687888"/>
          <p14:tracePt t="166241" x="7715250" y="4679950"/>
          <p14:tracePt t="166505" x="7715250" y="4687888"/>
          <p14:tracePt t="174922" x="7697788" y="4687888"/>
          <p14:tracePt t="174930" x="7688263" y="4687888"/>
          <p14:tracePt t="174939" x="7688263" y="4714875"/>
          <p14:tracePt t="174955" x="7653338" y="4714875"/>
          <p14:tracePt t="174972" x="7643813" y="4714875"/>
          <p14:tracePt t="174988" x="7616825" y="4714875"/>
          <p14:tracePt t="175005" x="7599363" y="4714875"/>
          <p14:tracePt t="175021" x="7572375" y="4714875"/>
          <p14:tracePt t="175038" x="7537450" y="4714875"/>
          <p14:tracePt t="175055" x="7518400" y="4714875"/>
          <p14:tracePt t="175072" x="7473950" y="4714875"/>
          <p14:tracePt t="175088" x="7439025" y="4714875"/>
          <p14:tracePt t="175106" x="7375525" y="4679950"/>
          <p14:tracePt t="175122" x="7340600" y="4662488"/>
          <p14:tracePt t="175138" x="7323138" y="4662488"/>
          <p14:tracePt t="175172" x="7313613" y="4662488"/>
          <p14:tracePt t="175202" x="7296150" y="4662488"/>
          <p14:tracePt t="175210" x="7286625" y="4662488"/>
          <p14:tracePt t="175226" x="7278688" y="4662488"/>
          <p14:tracePt t="175239" x="7269163" y="4662488"/>
          <p14:tracePt t="175258" x="7259638" y="4662488"/>
          <p14:tracePt t="175298" x="7259638" y="4652963"/>
          <p14:tracePt t="175306" x="7251700" y="4652963"/>
          <p14:tracePt t="175314" x="7251700" y="4643438"/>
          <p14:tracePt t="175323" x="7242175" y="4643438"/>
          <p14:tracePt t="175338" x="7215188" y="4643438"/>
          <p14:tracePt t="175355" x="7197725" y="4643438"/>
          <p14:tracePt t="175372" x="7188200" y="4643438"/>
          <p14:tracePt t="175388" x="7180263" y="4643438"/>
          <p14:tracePt t="175682" x="7188200" y="4643438"/>
          <p14:tracePt t="175691" x="7197725" y="4643438"/>
          <p14:tracePt t="175698" x="7207250" y="4643438"/>
          <p14:tracePt t="175707" x="7215188" y="4643438"/>
          <p14:tracePt t="175723" x="7251700" y="4643438"/>
          <p14:tracePt t="175739" x="7286625" y="4643438"/>
          <p14:tracePt t="175755" x="7331075" y="4643438"/>
          <p14:tracePt t="175772" x="7402513" y="4670425"/>
          <p14:tracePt t="175789" x="7439025" y="4670425"/>
          <p14:tracePt t="175805" x="7446963" y="4679950"/>
          <p14:tracePt t="175882" x="7429500" y="4679950"/>
          <p14:tracePt t="175899" x="7421563" y="4679950"/>
          <p14:tracePt t="175915" x="7412038" y="4679950"/>
          <p14:tracePt t="175923" x="7402513" y="4679950"/>
          <p14:tracePt t="175939" x="7394575" y="4679950"/>
          <p14:tracePt t="175947" x="7385050" y="4679950"/>
          <p14:tracePt t="175955" x="7375525" y="4679950"/>
          <p14:tracePt t="175972" x="7350125" y="4679950"/>
          <p14:tracePt t="175988" x="7331075" y="4679950"/>
          <p14:tracePt t="176005" x="7286625" y="4679950"/>
          <p14:tracePt t="176022" x="7259638" y="4679950"/>
          <p14:tracePt t="176039" x="7224713" y="4687888"/>
          <p14:tracePt t="176055" x="7188200" y="4687888"/>
          <p14:tracePt t="176072" x="7135813" y="4706938"/>
          <p14:tracePt t="176088" x="7064375" y="4714875"/>
          <p14:tracePt t="176107" x="6946900" y="4724400"/>
          <p14:tracePt t="176123" x="6867525" y="4724400"/>
          <p14:tracePt t="176139" x="6796088" y="4724400"/>
          <p14:tracePt t="176155" x="6715125" y="4724400"/>
          <p14:tracePt t="176172" x="6572250" y="4724400"/>
          <p14:tracePt t="176188" x="6483350" y="4724400"/>
          <p14:tracePt t="176205" x="6438900" y="4724400"/>
          <p14:tracePt t="176222" x="6394450" y="4724400"/>
          <p14:tracePt t="176238" x="6330950" y="4724400"/>
          <p14:tracePt t="176255" x="6269038" y="4741863"/>
          <p14:tracePt t="176272" x="6170613" y="4741863"/>
          <p14:tracePt t="176290" x="5965825" y="4751388"/>
          <p14:tracePt t="176307" x="5830888" y="4751388"/>
          <p14:tracePt t="176323" x="5707063" y="4751388"/>
          <p14:tracePt t="176339" x="5537200" y="4733925"/>
          <p14:tracePt t="176355" x="5232400" y="4697413"/>
          <p14:tracePt t="176372" x="4992688" y="4679950"/>
          <p14:tracePt t="176388" x="4697413" y="4625975"/>
          <p14:tracePt t="176405" x="4429125" y="4591050"/>
          <p14:tracePt t="176422" x="4133850" y="4519613"/>
          <p14:tracePt t="176438" x="3867150" y="4473575"/>
          <p14:tracePt t="176455" x="3571875" y="4421188"/>
          <p14:tracePt t="176472" x="3276600" y="4402138"/>
          <p14:tracePt t="176488" x="2973388" y="4402138"/>
          <p14:tracePt t="176506" x="2776538" y="4402138"/>
          <p14:tracePt t="176523" x="2660650" y="4402138"/>
          <p14:tracePt t="176539" x="2554288" y="4421188"/>
          <p14:tracePt t="176555" x="2384425" y="4421188"/>
          <p14:tracePt t="176572" x="2276475" y="4421188"/>
          <p14:tracePt t="176588" x="2214563" y="4421188"/>
          <p14:tracePt t="176963" x="2214563" y="4411663"/>
          <p14:tracePt t="176971" x="2224088" y="4411663"/>
          <p14:tracePt t="176987" x="2232025" y="4411663"/>
          <p14:tracePt t="176995" x="2232025" y="4384675"/>
          <p14:tracePt t="177005" x="2205038" y="4376738"/>
          <p14:tracePt t="177091" x="2214563" y="4376738"/>
          <p14:tracePt t="177131" x="2232025" y="4376738"/>
          <p14:tracePt t="177275" x="2241550" y="4376738"/>
          <p14:tracePt t="177675" x="2251075" y="4376738"/>
          <p14:tracePt t="177683" x="2259013" y="4376738"/>
          <p14:tracePt t="177691" x="2268538" y="4376738"/>
          <p14:tracePt t="177707" x="2276475" y="4376738"/>
          <p14:tracePt t="177722" x="2295525" y="4384675"/>
          <p14:tracePt t="177747" x="2295525" y="4402138"/>
          <p14:tracePt t="177756" x="2295525" y="4411663"/>
          <p14:tracePt t="177772" x="2295525" y="4429125"/>
          <p14:tracePt t="177789" x="2295525" y="4438650"/>
          <p14:tracePt t="177805" x="2295525" y="4448175"/>
          <p14:tracePt t="177822" x="2295525" y="4473575"/>
          <p14:tracePt t="177839" x="2295525" y="4492625"/>
          <p14:tracePt t="177855" x="2295525" y="4500563"/>
          <p14:tracePt t="177872" x="2295525" y="4510088"/>
          <p14:tracePt t="177889" x="2268538" y="4510088"/>
          <p14:tracePt t="177907" x="2251075" y="4527550"/>
          <p14:tracePt t="177923" x="2224088" y="4554538"/>
          <p14:tracePt t="177939" x="2197100" y="4564063"/>
          <p14:tracePt t="177955" x="2160588" y="4598988"/>
          <p14:tracePt t="177972" x="2116138" y="4608513"/>
          <p14:tracePt t="177989" x="2044700" y="4635500"/>
          <p14:tracePt t="178005" x="1982788" y="4652963"/>
          <p14:tracePt t="178022" x="1911350" y="4679950"/>
          <p14:tracePt t="178039" x="1822450" y="4697413"/>
          <p14:tracePt t="178056" x="1731963" y="4706938"/>
          <p14:tracePt t="178073" x="1652588" y="4724400"/>
          <p14:tracePt t="178089" x="1571625" y="4733925"/>
          <p14:tracePt t="178107" x="1401763" y="4751388"/>
          <p14:tracePt t="178123" x="1330325" y="4768850"/>
          <p14:tracePt t="178139" x="1241425" y="4786313"/>
          <p14:tracePt t="178155" x="1125538" y="4795838"/>
          <p14:tracePt t="178172" x="1062038" y="4813300"/>
          <p14:tracePt t="178189" x="1017588" y="4822825"/>
          <p14:tracePt t="178205" x="973138" y="4822825"/>
          <p14:tracePt t="178222" x="965200" y="4830763"/>
          <p14:tracePt t="178275" x="965200" y="4840288"/>
          <p14:tracePt t="178307" x="973138" y="4840288"/>
          <p14:tracePt t="178315" x="973138" y="4849813"/>
          <p14:tracePt t="178324" x="982663" y="4849813"/>
          <p14:tracePt t="178339" x="1000125" y="4867275"/>
          <p14:tracePt t="178356" x="1027113" y="4876800"/>
          <p14:tracePt t="178372" x="1027113" y="4884738"/>
          <p14:tracePt t="178389" x="1036638" y="4884738"/>
          <p14:tracePt t="178405" x="1044575" y="4884738"/>
          <p14:tracePt t="178422" x="1089025" y="4894263"/>
          <p14:tracePt t="178439" x="1133475" y="4894263"/>
          <p14:tracePt t="178455" x="1160463" y="4894263"/>
          <p14:tracePt t="178472" x="1214438" y="4894263"/>
          <p14:tracePt t="178489" x="1231900" y="4894263"/>
          <p14:tracePt t="178506" x="1276350" y="4902200"/>
          <p14:tracePt t="178523" x="1438275" y="4948238"/>
          <p14:tracePt t="178539" x="1571625" y="4983163"/>
          <p14:tracePt t="178556" x="1768475" y="5010150"/>
          <p14:tracePt t="178572" x="1965325" y="5027613"/>
          <p14:tracePt t="178589" x="2197100" y="5081588"/>
          <p14:tracePt t="178606" x="2393950" y="5099050"/>
          <p14:tracePt t="178622" x="2446338" y="5099050"/>
          <p14:tracePt t="178639" x="2473325" y="50990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409575"/>
            <a:ext cx="8229600" cy="545465"/>
          </a:xfrm>
        </p:spPr>
        <p:txBody>
          <a:bodyPr/>
          <a:lstStyle/>
          <a:p>
            <a:r>
              <a:rPr lang="en-US" dirty="0" smtClean="0"/>
              <a:t>Sequential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1026987"/>
            <a:ext cx="7872412" cy="188893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Sequential circuits are able to store information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If the output of a function depends not only on the current input, but on the previous state, then the function is called </a:t>
            </a:r>
            <a:r>
              <a:rPr lang="en-US" i="1" dirty="0" smtClean="0">
                <a:solidFill>
                  <a:schemeClr val="accent1"/>
                </a:solidFill>
              </a:rPr>
              <a:t>sequential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3790" y="2907792"/>
            <a:ext cx="362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61922"/>
                </a:solidFill>
                <a:latin typeface="Neo Sans Intel" pitchFamily="34" charset="0"/>
              </a:rPr>
              <a:t>Q</a:t>
            </a:r>
            <a:r>
              <a:rPr lang="en-US" dirty="0" err="1">
                <a:solidFill>
                  <a:srgbClr val="061922"/>
                </a:solidFill>
                <a:latin typeface="Neo Sans Intel" pitchFamily="34" charset="0"/>
              </a:rPr>
              <a:t>t</a:t>
            </a:r>
            <a:r>
              <a:rPr lang="en-US" dirty="0">
                <a:solidFill>
                  <a:srgbClr val="061922"/>
                </a:solidFill>
                <a:latin typeface="Neo Sans Intel" pitchFamily="34" charset="0"/>
              </a:rPr>
              <a:t> </a:t>
            </a:r>
            <a:r>
              <a:rPr lang="en-US" sz="2400" dirty="0" smtClean="0">
                <a:latin typeface="Neo Sans Intel" pitchFamily="34" charset="0"/>
              </a:rPr>
              <a:t>= F(</a:t>
            </a:r>
            <a:r>
              <a:rPr lang="en-US" sz="2400" dirty="0" err="1">
                <a:latin typeface="Neo Sans Intel" pitchFamily="34" charset="0"/>
              </a:rPr>
              <a:t>x</a:t>
            </a:r>
            <a:r>
              <a:rPr lang="en-US" sz="1600" dirty="0" err="1">
                <a:latin typeface="Neo Sans Intel" pitchFamily="34" charset="0"/>
              </a:rPr>
              <a:t>t</a:t>
            </a:r>
            <a:r>
              <a:rPr lang="en-US" sz="2400" dirty="0">
                <a:latin typeface="Neo Sans Intel" pitchFamily="34" charset="0"/>
              </a:rPr>
              <a:t>, </a:t>
            </a:r>
            <a:r>
              <a:rPr lang="en-US" sz="2400" dirty="0" err="1">
                <a:latin typeface="Neo Sans Intel" pitchFamily="34" charset="0"/>
              </a:rPr>
              <a:t>y</a:t>
            </a:r>
            <a:r>
              <a:rPr lang="en-US" sz="1600" dirty="0" err="1">
                <a:latin typeface="Neo Sans Intel" pitchFamily="34" charset="0"/>
              </a:rPr>
              <a:t>t</a:t>
            </a:r>
            <a:r>
              <a:rPr lang="en-US" sz="2400" dirty="0">
                <a:latin typeface="Neo Sans Intel" pitchFamily="34" charset="0"/>
              </a:rPr>
              <a:t>, </a:t>
            </a:r>
            <a:r>
              <a:rPr lang="en-US" sz="2400" dirty="0" err="1">
                <a:latin typeface="Neo Sans Intel" pitchFamily="34" charset="0"/>
              </a:rPr>
              <a:t>z</a:t>
            </a:r>
            <a:r>
              <a:rPr lang="en-US" sz="1600" dirty="0" err="1">
                <a:latin typeface="Neo Sans Intel" pitchFamily="34" charset="0"/>
              </a:rPr>
              <a:t>t</a:t>
            </a:r>
            <a:r>
              <a:rPr lang="en-US" sz="2400" dirty="0" smtClean="0">
                <a:latin typeface="Neo Sans Intel" pitchFamily="34" charset="0"/>
              </a:rPr>
              <a:t>, …, </a:t>
            </a:r>
            <a:r>
              <a:rPr lang="en-US" sz="2400" dirty="0">
                <a:solidFill>
                  <a:schemeClr val="accent1"/>
                </a:solidFill>
                <a:latin typeface="Neo Sans Intel" pitchFamily="34" charset="0"/>
              </a:rPr>
              <a:t>Q</a:t>
            </a:r>
            <a:r>
              <a:rPr lang="en-US" sz="1600" dirty="0" smtClean="0">
                <a:solidFill>
                  <a:schemeClr val="accent1"/>
                </a:solidFill>
                <a:latin typeface="Neo Sans Intel" pitchFamily="34" charset="0"/>
              </a:rPr>
              <a:t>t-1</a:t>
            </a:r>
            <a:r>
              <a:rPr lang="en-US" sz="2400" dirty="0" smtClean="0">
                <a:latin typeface="Neo Sans Intel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8640" y="2953408"/>
            <a:ext cx="297180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dirty="0" smtClean="0">
                <a:solidFill>
                  <a:schemeClr val="accent1"/>
                </a:solidFill>
                <a:latin typeface="Neo Sans Intel" pitchFamily="34" charset="0"/>
              </a:rPr>
              <a:t>F(x</a:t>
            </a:r>
            <a:r>
              <a:rPr lang="en-US" sz="1600" dirty="0" smtClean="0">
                <a:solidFill>
                  <a:schemeClr val="accent1"/>
                </a:solidFill>
                <a:latin typeface="Neo Sans Intel" pitchFamily="34" charset="0"/>
              </a:rPr>
              <a:t>t-1</a:t>
            </a:r>
            <a:r>
              <a:rPr lang="en-US" sz="2400" dirty="0" smtClean="0">
                <a:solidFill>
                  <a:schemeClr val="accent1"/>
                </a:solidFill>
                <a:latin typeface="Neo Sans Intel" pitchFamily="34" charset="0"/>
              </a:rPr>
              <a:t>, y</a:t>
            </a:r>
            <a:r>
              <a:rPr lang="en-US" sz="1600" dirty="0" smtClean="0">
                <a:solidFill>
                  <a:schemeClr val="accent1"/>
                </a:solidFill>
                <a:latin typeface="Neo Sans Intel" pitchFamily="34" charset="0"/>
              </a:rPr>
              <a:t>t-1</a:t>
            </a:r>
            <a:r>
              <a:rPr lang="en-US" sz="2400" dirty="0" smtClean="0">
                <a:solidFill>
                  <a:schemeClr val="accent1"/>
                </a:solidFill>
                <a:latin typeface="Neo Sans Intel" pitchFamily="34" charset="0"/>
              </a:rPr>
              <a:t>, z</a:t>
            </a:r>
            <a:r>
              <a:rPr lang="en-US" sz="1600" dirty="0" smtClean="0">
                <a:solidFill>
                  <a:schemeClr val="accent1"/>
                </a:solidFill>
                <a:latin typeface="Neo Sans Intel" pitchFamily="34" charset="0"/>
              </a:rPr>
              <a:t>t-1</a:t>
            </a:r>
            <a:r>
              <a:rPr lang="en-US" sz="2400" dirty="0" smtClean="0">
                <a:solidFill>
                  <a:schemeClr val="accent1"/>
                </a:solidFill>
                <a:latin typeface="Neo Sans Intel" pitchFamily="34" charset="0"/>
              </a:rPr>
              <a:t>, </a:t>
            </a:r>
            <a:r>
              <a:rPr lang="en-US" sz="2400" dirty="0">
                <a:solidFill>
                  <a:schemeClr val="accent1"/>
                </a:solidFill>
                <a:latin typeface="Neo Sans Intel" pitchFamily="34" charset="0"/>
              </a:rPr>
              <a:t>…, </a:t>
            </a:r>
            <a:r>
              <a:rPr lang="en-US" sz="2400" dirty="0" smtClean="0">
                <a:solidFill>
                  <a:srgbClr val="7030A0"/>
                </a:solidFill>
                <a:latin typeface="Neo Sans Intel" pitchFamily="34" charset="0"/>
              </a:rPr>
              <a:t>Q</a:t>
            </a:r>
            <a:r>
              <a:rPr lang="en-US" sz="1600" dirty="0" smtClean="0">
                <a:solidFill>
                  <a:srgbClr val="7030A0"/>
                </a:solidFill>
                <a:latin typeface="Neo Sans Intel" pitchFamily="34" charset="0"/>
              </a:rPr>
              <a:t>t-2</a:t>
            </a:r>
            <a:r>
              <a:rPr lang="en-US" sz="2400" dirty="0" smtClean="0">
                <a:solidFill>
                  <a:schemeClr val="accent1"/>
                </a:solidFill>
                <a:latin typeface="Neo Sans Intel" pitchFamily="34" charset="0"/>
              </a:rPr>
              <a:t>)</a:t>
            </a:r>
            <a:r>
              <a:rPr lang="en-US" sz="2400" dirty="0" smtClean="0">
                <a:latin typeface="Neo Sans Intel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2400" y="2928775"/>
            <a:ext cx="32207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400" dirty="0" smtClean="0">
                <a:solidFill>
                  <a:srgbClr val="7030A0"/>
                </a:solidFill>
                <a:latin typeface="Neo Sans Intel" pitchFamily="34" charset="0"/>
              </a:rPr>
              <a:t>F(x</a:t>
            </a:r>
            <a:r>
              <a:rPr lang="en-US" sz="1600" dirty="0" smtClean="0">
                <a:solidFill>
                  <a:srgbClr val="7030A0"/>
                </a:solidFill>
                <a:latin typeface="Neo Sans Intel" pitchFamily="34" charset="0"/>
              </a:rPr>
              <a:t>t-2</a:t>
            </a:r>
            <a:r>
              <a:rPr lang="en-US" sz="2400" dirty="0" smtClean="0">
                <a:solidFill>
                  <a:srgbClr val="7030A0"/>
                </a:solidFill>
                <a:latin typeface="Neo Sans Intel" pitchFamily="34" charset="0"/>
              </a:rPr>
              <a:t>, y</a:t>
            </a:r>
            <a:r>
              <a:rPr lang="en-US" sz="1600" dirty="0" smtClean="0">
                <a:solidFill>
                  <a:srgbClr val="7030A0"/>
                </a:solidFill>
                <a:latin typeface="Neo Sans Intel" pitchFamily="34" charset="0"/>
              </a:rPr>
              <a:t>t-2</a:t>
            </a:r>
            <a:r>
              <a:rPr lang="en-US" sz="2400" dirty="0" smtClean="0">
                <a:solidFill>
                  <a:srgbClr val="7030A0"/>
                </a:solidFill>
                <a:latin typeface="Neo Sans Intel" pitchFamily="34" charset="0"/>
              </a:rPr>
              <a:t>, z</a:t>
            </a:r>
            <a:r>
              <a:rPr lang="en-US" sz="1600" dirty="0" smtClean="0">
                <a:solidFill>
                  <a:srgbClr val="7030A0"/>
                </a:solidFill>
                <a:latin typeface="Neo Sans Intel" pitchFamily="34" charset="0"/>
              </a:rPr>
              <a:t>t-2</a:t>
            </a:r>
            <a:r>
              <a:rPr lang="en-US" sz="2400" dirty="0" smtClean="0">
                <a:solidFill>
                  <a:srgbClr val="7030A0"/>
                </a:solidFill>
                <a:latin typeface="Neo Sans Intel" pitchFamily="34" charset="0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Neo Sans Intel" pitchFamily="34" charset="0"/>
              </a:rPr>
              <a:t>…, </a:t>
            </a:r>
            <a:r>
              <a:rPr lang="en-US" sz="2400" dirty="0" smtClean="0">
                <a:solidFill>
                  <a:srgbClr val="00B050"/>
                </a:solidFill>
                <a:latin typeface="Neo Sans Intel" pitchFamily="34" charset="0"/>
              </a:rPr>
              <a:t>Q</a:t>
            </a:r>
            <a:r>
              <a:rPr lang="en-US" sz="1600" dirty="0" smtClean="0">
                <a:solidFill>
                  <a:srgbClr val="00B050"/>
                </a:solidFill>
                <a:latin typeface="Neo Sans Intel" pitchFamily="34" charset="0"/>
              </a:rPr>
              <a:t>t-3</a:t>
            </a:r>
            <a:r>
              <a:rPr lang="en-US" sz="2400" dirty="0" smtClean="0">
                <a:solidFill>
                  <a:srgbClr val="7030A0"/>
                </a:solidFill>
                <a:latin typeface="Neo Sans Intel" pitchFamily="34" charset="0"/>
              </a:rPr>
              <a:t>)</a:t>
            </a:r>
            <a:r>
              <a:rPr lang="en-US" sz="2400" dirty="0" smtClean="0">
                <a:solidFill>
                  <a:schemeClr val="accent1"/>
                </a:solidFill>
                <a:latin typeface="Neo Sans Intel" pitchFamily="34" charset="0"/>
              </a:rPr>
              <a:t>)</a:t>
            </a:r>
            <a:r>
              <a:rPr lang="en-US" sz="2400" dirty="0" smtClean="0">
                <a:latin typeface="Neo Sans Intel" pitchFamily="34" charset="0"/>
              </a:rPr>
              <a:t>)</a:t>
            </a:r>
          </a:p>
        </p:txBody>
      </p:sp>
      <p:grpSp>
        <p:nvGrpSpPr>
          <p:cNvPr id="9" name="Group 8" hidden="1"/>
          <p:cNvGrpSpPr/>
          <p:nvPr/>
        </p:nvGrpSpPr>
        <p:grpSpPr>
          <a:xfrm>
            <a:off x="680720" y="2907242"/>
            <a:ext cx="8006080" cy="536998"/>
            <a:chOff x="680720" y="2907242"/>
            <a:chExt cx="8006080" cy="536998"/>
          </a:xfrm>
        </p:grpSpPr>
        <p:sp>
          <p:nvSpPr>
            <p:cNvPr id="8" name="Rectangle 7"/>
            <p:cNvSpPr/>
            <p:nvPr/>
          </p:nvSpPr>
          <p:spPr bwMode="auto">
            <a:xfrm>
              <a:off x="680720" y="2907242"/>
              <a:ext cx="8006080" cy="53699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73790" y="2907242"/>
              <a:ext cx="36294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061922"/>
                  </a:solidFill>
                  <a:latin typeface="Neo Sans Intel" pitchFamily="34" charset="0"/>
                </a:rPr>
                <a:t>Q</a:t>
              </a:r>
              <a:r>
                <a:rPr lang="en-US" dirty="0" err="1">
                  <a:solidFill>
                    <a:srgbClr val="061922"/>
                  </a:solidFill>
                  <a:latin typeface="Neo Sans Intel" pitchFamily="34" charset="0"/>
                </a:rPr>
                <a:t>t</a:t>
              </a:r>
              <a:r>
                <a:rPr lang="en-US" dirty="0">
                  <a:solidFill>
                    <a:srgbClr val="061922"/>
                  </a:solidFill>
                  <a:latin typeface="Neo Sans Intel" pitchFamily="34" charset="0"/>
                </a:rPr>
                <a:t> </a:t>
              </a:r>
              <a:r>
                <a:rPr lang="en-US" sz="2400" dirty="0" smtClean="0">
                  <a:latin typeface="Neo Sans Intel" pitchFamily="34" charset="0"/>
                </a:rPr>
                <a:t>= F(</a:t>
              </a:r>
              <a:r>
                <a:rPr lang="en-US" sz="2400" dirty="0" err="1">
                  <a:latin typeface="Neo Sans Intel" pitchFamily="34" charset="0"/>
                </a:rPr>
                <a:t>x</a:t>
              </a:r>
              <a:r>
                <a:rPr lang="en-US" sz="1600" dirty="0" err="1">
                  <a:latin typeface="Neo Sans Intel" pitchFamily="34" charset="0"/>
                </a:rPr>
                <a:t>t</a:t>
              </a:r>
              <a:r>
                <a:rPr lang="en-US" sz="2400" dirty="0">
                  <a:latin typeface="Neo Sans Intel" pitchFamily="34" charset="0"/>
                </a:rPr>
                <a:t>, </a:t>
              </a:r>
              <a:r>
                <a:rPr lang="en-US" sz="2400" dirty="0" err="1">
                  <a:latin typeface="Neo Sans Intel" pitchFamily="34" charset="0"/>
                </a:rPr>
                <a:t>y</a:t>
              </a:r>
              <a:r>
                <a:rPr lang="en-US" sz="1600" dirty="0" err="1">
                  <a:latin typeface="Neo Sans Intel" pitchFamily="34" charset="0"/>
                </a:rPr>
                <a:t>t</a:t>
              </a:r>
              <a:r>
                <a:rPr lang="en-US" sz="2400" dirty="0">
                  <a:latin typeface="Neo Sans Intel" pitchFamily="34" charset="0"/>
                </a:rPr>
                <a:t>, </a:t>
              </a:r>
              <a:r>
                <a:rPr lang="en-US" sz="2400" dirty="0" err="1">
                  <a:latin typeface="Neo Sans Intel" pitchFamily="34" charset="0"/>
                </a:rPr>
                <a:t>z</a:t>
              </a:r>
              <a:r>
                <a:rPr lang="en-US" sz="1600" dirty="0" err="1">
                  <a:latin typeface="Neo Sans Intel" pitchFamily="34" charset="0"/>
                </a:rPr>
                <a:t>t</a:t>
              </a:r>
              <a:r>
                <a:rPr lang="en-US" sz="2400" dirty="0" smtClean="0">
                  <a:latin typeface="Neo Sans Intel" pitchFamily="34" charset="0"/>
                </a:rPr>
                <a:t>, …, </a:t>
              </a:r>
              <a:r>
                <a:rPr lang="en-US" sz="2400" dirty="0">
                  <a:solidFill>
                    <a:schemeClr val="accent1"/>
                  </a:solidFill>
                  <a:latin typeface="Neo Sans Intel" pitchFamily="34" charset="0"/>
                </a:rPr>
                <a:t>Q</a:t>
              </a:r>
              <a:r>
                <a:rPr lang="en-US" sz="1600" dirty="0" smtClean="0">
                  <a:solidFill>
                    <a:schemeClr val="accent1"/>
                  </a:solidFill>
                  <a:latin typeface="Neo Sans Intel" pitchFamily="34" charset="0"/>
                </a:rPr>
                <a:t>t-1</a:t>
              </a:r>
              <a:r>
                <a:rPr lang="en-US" sz="2400" dirty="0" smtClean="0">
                  <a:latin typeface="Neo Sans Intel" pitchFamily="34" charset="0"/>
                </a:rPr>
                <a:t>)</a:t>
              </a:r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79108" y="3648267"/>
            <a:ext cx="7872412" cy="188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eaLnBrk="1" hangingPunct="1">
              <a:spcBef>
                <a:spcPct val="75000"/>
              </a:spcBef>
              <a:buFont typeface="Arial" pitchFamily="34" charset="0"/>
              <a:buChar char="•"/>
              <a:defRPr sz="2400" b="0" i="1">
                <a:solidFill>
                  <a:schemeClr val="accent1"/>
                </a:solidFill>
                <a:latin typeface="Neo Sans Intel"/>
                <a:cs typeface="Neo Sans Intel"/>
              </a:defRPr>
            </a:lvl1pPr>
            <a:lvl2pPr marL="185738" indent="-184150" eaLnBrk="1" hangingPunct="1">
              <a:spcBef>
                <a:spcPct val="40000"/>
              </a:spcBef>
              <a:buClr>
                <a:schemeClr val="tx1"/>
              </a:buClr>
              <a:buFont typeface="Times" pitchFamily="18" charset="0"/>
              <a:buChar char="•"/>
              <a:defRPr sz="2200" b="0" i="0">
                <a:latin typeface="Neo Sans Intel"/>
                <a:cs typeface="Neo Sans Intel"/>
              </a:defRPr>
            </a:lvl2pPr>
            <a:lvl3pPr marL="414338" indent="-227013" eaLnBrk="1" hangingPunct="1">
              <a:spcBef>
                <a:spcPct val="20000"/>
              </a:spcBef>
              <a:buClr>
                <a:schemeClr val="bg2"/>
              </a:buClr>
              <a:buFont typeface="Neo Sans Intel" pitchFamily="34" charset="0"/>
              <a:buChar char="–"/>
              <a:defRPr sz="2000" b="0" i="0">
                <a:latin typeface="Neo Sans Intel"/>
                <a:cs typeface="Neo Sans Intel"/>
              </a:defRPr>
            </a:lvl3pPr>
            <a:lvl4pPr marL="568325" indent="-152400" eaLnBrk="1" hangingPunct="1">
              <a:spcBef>
                <a:spcPct val="20000"/>
              </a:spcBef>
              <a:buClr>
                <a:schemeClr val="bg2"/>
              </a:buClr>
              <a:buFont typeface="Neo Sans Intel" pitchFamily="34" charset="0"/>
              <a:buChar char="–"/>
              <a:defRPr sz="1800" b="0" i="0">
                <a:latin typeface="Neo Sans Intel"/>
                <a:cs typeface="Neo Sans Intel"/>
              </a:defRPr>
            </a:lvl4pPr>
            <a:lvl5pPr marL="762000" indent="-192088" eaLnBrk="1" hangingPunct="1">
              <a:spcBef>
                <a:spcPct val="20000"/>
              </a:spcBef>
              <a:buClr>
                <a:schemeClr val="bg2"/>
              </a:buClr>
              <a:buChar char="–"/>
              <a:defRPr sz="1800" b="0" i="0">
                <a:latin typeface="Neo Sans Intel"/>
                <a:cs typeface="Neo Sans Intel"/>
              </a:defRPr>
            </a:lvl5pPr>
            <a:lvl6pPr marL="12192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latin typeface="+mn-lt"/>
                <a:cs typeface="+mn-cs"/>
              </a:defRPr>
            </a:lvl6pPr>
            <a:lvl7pPr marL="16764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latin typeface="+mn-lt"/>
                <a:cs typeface="+mn-cs"/>
              </a:defRPr>
            </a:lvl7pPr>
            <a:lvl8pPr marL="21336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latin typeface="+mn-lt"/>
                <a:cs typeface="+mn-cs"/>
              </a:defRPr>
            </a:lvl8pPr>
            <a:lvl9pPr marL="2590800" indent="-192088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latin typeface="+mn-lt"/>
                <a:cs typeface="+mn-cs"/>
              </a:defRPr>
            </a:lvl9pPr>
          </a:lstStyle>
          <a:p>
            <a:r>
              <a:rPr lang="en-US" i="0" dirty="0">
                <a:solidFill>
                  <a:schemeClr val="tx1"/>
                </a:solidFill>
              </a:rPr>
              <a:t>Sequential </a:t>
            </a:r>
            <a:r>
              <a:rPr lang="en-US" i="0" dirty="0" smtClean="0">
                <a:solidFill>
                  <a:schemeClr val="tx1"/>
                </a:solidFill>
              </a:rPr>
              <a:t>circuit </a:t>
            </a:r>
            <a:r>
              <a:rPr lang="en-US" i="0" dirty="0">
                <a:solidFill>
                  <a:schemeClr val="tx1"/>
                </a:solidFill>
              </a:rPr>
              <a:t>is an implementation of a sequential </a:t>
            </a:r>
            <a:r>
              <a:rPr lang="en-US" i="0" dirty="0" smtClean="0">
                <a:solidFill>
                  <a:schemeClr val="tx1"/>
                </a:solidFill>
              </a:rPr>
              <a:t>function</a:t>
            </a:r>
          </a:p>
          <a:p>
            <a:r>
              <a:rPr lang="en-US" i="0" dirty="0" smtClean="0">
                <a:solidFill>
                  <a:schemeClr val="tx1"/>
                </a:solidFill>
              </a:rPr>
              <a:t>Their main advantage is ability to remember the previous state</a:t>
            </a:r>
          </a:p>
          <a:p>
            <a:pPr marL="690563" lvl="2" indent="-344488">
              <a:buFont typeface="Arial" pitchFamily="34" charset="0"/>
              <a:buChar char="•"/>
            </a:pPr>
            <a:r>
              <a:rPr lang="en-US" dirty="0"/>
              <a:t>Any </a:t>
            </a:r>
            <a:r>
              <a:rPr lang="en-US" dirty="0" smtClean="0"/>
              <a:t>circuit </a:t>
            </a:r>
            <a:r>
              <a:rPr lang="en-US" dirty="0"/>
              <a:t>with memory is a sequential circuits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7692977"/>
      </p:ext>
    </p:extLst>
  </p:cSld>
  <p:clrMapOvr>
    <a:masterClrMapping/>
  </p:clrMapOvr>
  <p:transition advTm="2626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  <p:bldP spid="5" grpId="0" animBg="1"/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18557" x="2473325" y="5126038"/>
          <p14:tracePt t="18573" x="2455863" y="5135563"/>
          <p14:tracePt t="18581" x="2455863" y="5143500"/>
          <p14:tracePt t="18597" x="2455863" y="5153025"/>
          <p14:tracePt t="18613" x="2455863" y="5162550"/>
          <p14:tracePt t="18621" x="2455863" y="5170488"/>
          <p14:tracePt t="18635" x="2455863" y="5180013"/>
          <p14:tracePt t="18651" x="2455863" y="5207000"/>
          <p14:tracePt t="18668" x="2455863" y="5214938"/>
          <p14:tracePt t="18686" x="2455863" y="5224463"/>
          <p14:tracePt t="18702" x="2465388" y="5233988"/>
          <p14:tracePt t="18718" x="2465388" y="5241925"/>
          <p14:tracePt t="18735" x="2473325" y="5251450"/>
          <p14:tracePt t="18752" x="2482850" y="5278438"/>
          <p14:tracePt t="18768" x="2500313" y="5295900"/>
          <p14:tracePt t="18785" x="2517775" y="5313363"/>
          <p14:tracePt t="18802" x="2554288" y="5340350"/>
          <p14:tracePt t="18819" x="2589213" y="5349875"/>
          <p14:tracePt t="18835" x="2633663" y="5357813"/>
          <p14:tracePt t="18853" x="2687638" y="5357813"/>
          <p14:tracePt t="18869" x="2776538" y="5367338"/>
          <p14:tracePt t="18885" x="2830513" y="5367338"/>
          <p14:tracePt t="18902" x="2911475" y="5367338"/>
          <p14:tracePt t="18918" x="2990850" y="5340350"/>
          <p14:tracePt t="18935" x="3089275" y="5295900"/>
          <p14:tracePt t="18952" x="3214688" y="5251450"/>
          <p14:tracePt t="18968" x="3295650" y="5207000"/>
          <p14:tracePt t="18985" x="3384550" y="5153025"/>
          <p14:tracePt t="19002" x="3509963" y="5027613"/>
          <p14:tracePt t="19018" x="3571875" y="4929188"/>
          <p14:tracePt t="19035" x="3616325" y="4867275"/>
          <p14:tracePt t="19052" x="3633788" y="4822825"/>
          <p14:tracePt t="19069" x="3643313" y="4778375"/>
          <p14:tracePt t="19085" x="3643313" y="4759325"/>
          <p14:tracePt t="19102" x="3660775" y="4741863"/>
          <p14:tracePt t="19118" x="3679825" y="4733925"/>
          <p14:tracePt t="19135" x="3697288" y="4706938"/>
          <p14:tracePt t="19151" x="3705225" y="4679950"/>
          <p14:tracePt t="19477" x="3705225" y="4670425"/>
          <p14:tracePt t="19509" x="3724275" y="4670425"/>
          <p14:tracePt t="19566" x="3724275" y="4662488"/>
          <p14:tracePt t="19581" x="3724275" y="4652963"/>
          <p14:tracePt t="19597" x="3732213" y="4652963"/>
          <p14:tracePt t="19605" x="3732213" y="4643438"/>
          <p14:tracePt t="19645" x="3741738" y="4643438"/>
          <p14:tracePt t="19653" x="3751263" y="4625975"/>
          <p14:tracePt t="19694" x="3751263" y="4635500"/>
          <p14:tracePt t="19726" x="3751263" y="4643438"/>
          <p14:tracePt t="19805" x="3759200" y="4643438"/>
          <p14:tracePt t="19830" x="3759200" y="4652963"/>
          <p14:tracePt t="20142" x="3768725" y="4652963"/>
          <p14:tracePt t="20630" x="3759200" y="4652963"/>
          <p14:tracePt t="20646" x="3759200" y="4643438"/>
          <p14:tracePt t="20678" x="3759200" y="4625975"/>
          <p14:tracePt t="20710" x="3759200" y="4616450"/>
          <p14:tracePt t="20822" x="3751263" y="4616450"/>
          <p14:tracePt t="20870" x="3741738" y="4616450"/>
          <p14:tracePt t="20910" x="3732213" y="4616450"/>
          <p14:tracePt t="20918" x="3732213" y="4608513"/>
          <p14:tracePt t="20926" x="3714750" y="4608513"/>
          <p14:tracePt t="20935" x="3705225" y="4608513"/>
          <p14:tracePt t="20952" x="3697288" y="4598988"/>
          <p14:tracePt t="20968" x="3687763" y="4591050"/>
          <p14:tracePt t="20986" x="3670300" y="4572000"/>
          <p14:tracePt t="21002" x="3652838" y="4554538"/>
          <p14:tracePt t="21019" x="3643313" y="4545013"/>
          <p14:tracePt t="21036" x="3625850" y="4537075"/>
          <p14:tracePt t="21052" x="3616325" y="4527550"/>
          <p14:tracePt t="21070" x="3581400" y="4519613"/>
          <p14:tracePt t="21086" x="3554413" y="4492625"/>
          <p14:tracePt t="21102" x="3509963" y="4473575"/>
          <p14:tracePt t="21119" x="3446463" y="4421188"/>
          <p14:tracePt t="21135" x="3384550" y="4376738"/>
          <p14:tracePt t="21152" x="3340100" y="4340225"/>
          <p14:tracePt t="21169" x="3295650" y="4305300"/>
          <p14:tracePt t="21185" x="3251200" y="4286250"/>
          <p14:tracePt t="21202" x="3214688" y="4251325"/>
          <p14:tracePt t="21219" x="3187700" y="4241800"/>
          <p14:tracePt t="21235" x="3170238" y="4214813"/>
          <p14:tracePt t="21252" x="3160713" y="4206875"/>
          <p14:tracePt t="21270" x="3152775" y="4197350"/>
          <p14:tracePt t="21502" x="3143250" y="4197350"/>
          <p14:tracePt t="21622" x="3143250" y="4187825"/>
          <p14:tracePt t="22110" x="3125788" y="4187825"/>
          <p14:tracePt t="23366" x="3116263" y="4179888"/>
          <p14:tracePt t="23382" x="3108325" y="4170363"/>
          <p14:tracePt t="23390" x="3098800" y="4162425"/>
          <p14:tracePt t="23402" x="3089275" y="4162425"/>
          <p14:tracePt t="23419" x="3071813" y="4143375"/>
          <p14:tracePt t="23436" x="3036888" y="4135438"/>
          <p14:tracePt t="23452" x="3000375" y="4125913"/>
          <p14:tracePt t="23470" x="2946400" y="4090988"/>
          <p14:tracePt t="23486" x="2911475" y="4081463"/>
          <p14:tracePt t="23502" x="2867025" y="4054475"/>
          <p14:tracePt t="23519" x="2822575" y="4027488"/>
          <p14:tracePt t="23536" x="2768600" y="3983038"/>
          <p14:tracePt t="23552" x="2705100" y="3938588"/>
          <p14:tracePt t="23569" x="2608263" y="3867150"/>
          <p14:tracePt t="23586" x="2544763" y="3813175"/>
          <p14:tracePt t="23602" x="2500313" y="3778250"/>
          <p14:tracePt t="23619" x="2465388" y="3768725"/>
          <p14:tracePt t="23635" x="2438400" y="3733800"/>
          <p14:tracePt t="23652" x="2411413" y="3706813"/>
          <p14:tracePt t="23671" x="2366963" y="3679825"/>
          <p14:tracePt t="23686" x="2347913" y="3670300"/>
          <p14:tracePt t="23702" x="2312988" y="3643313"/>
          <p14:tracePt t="23719" x="2295525" y="3625850"/>
          <p14:tracePt t="23736" x="2268538" y="3616325"/>
          <p14:tracePt t="23752" x="2251075" y="3608388"/>
          <p14:tracePt t="23769" x="2241550" y="3608388"/>
          <p14:tracePt t="23786" x="2232025" y="3589338"/>
          <p14:tracePt t="23802" x="2224088" y="3589338"/>
          <p14:tracePt t="23818" x="2214563" y="3581400"/>
          <p14:tracePt t="23835" x="2197100" y="3581400"/>
          <p14:tracePt t="23852" x="2187575" y="3563938"/>
          <p14:tracePt t="23870" x="2160588" y="3544888"/>
          <p14:tracePt t="23885" x="2143125" y="3517900"/>
          <p14:tracePt t="23902" x="2108200" y="3492500"/>
          <p14:tracePt t="23919" x="2089150" y="3465513"/>
          <p14:tracePt t="23935" x="2054225" y="3446463"/>
          <p14:tracePt t="23952" x="2009775" y="3411538"/>
          <p14:tracePt t="23969" x="1973263" y="3375025"/>
          <p14:tracePt t="23986" x="1938338" y="3357563"/>
          <p14:tracePt t="24002" x="1919288" y="3313113"/>
          <p14:tracePt t="24019" x="1884363" y="3278188"/>
          <p14:tracePt t="24036" x="1866900" y="3232150"/>
          <p14:tracePt t="24052" x="1857375" y="3197225"/>
          <p14:tracePt t="24070" x="1839913" y="3152775"/>
          <p14:tracePt t="24358" x="1847850" y="3152775"/>
          <p14:tracePt t="24366" x="1847850" y="3143250"/>
          <p14:tracePt t="24390" x="1857375" y="3143250"/>
          <p14:tracePt t="24423" x="1866900" y="3143250"/>
          <p14:tracePt t="24430" x="1874838" y="3143250"/>
          <p14:tracePt t="24446" x="1893888" y="3143250"/>
          <p14:tracePt t="24455" x="1893888" y="3135313"/>
          <p14:tracePt t="24471" x="1901825" y="3135313"/>
          <p14:tracePt t="24487" x="1919288" y="3135313"/>
          <p14:tracePt t="24502" x="1928813" y="3135313"/>
          <p14:tracePt t="24519" x="1946275" y="3135313"/>
          <p14:tracePt t="24536" x="1973263" y="3125788"/>
          <p14:tracePt t="24552" x="2000250" y="3125788"/>
          <p14:tracePt t="24569" x="2027238" y="3125788"/>
          <p14:tracePt t="24586" x="2036763" y="3116263"/>
          <p14:tracePt t="24602" x="2044700" y="3116263"/>
          <p14:tracePt t="25686" x="2044700" y="3098800"/>
          <p14:tracePt t="25782" x="2044700" y="3089275"/>
          <p14:tracePt t="25807" x="2036763" y="3089275"/>
          <p14:tracePt t="25823" x="2036763" y="3081338"/>
          <p14:tracePt t="25831" x="2027238" y="3081338"/>
          <p14:tracePt t="25854" x="2009775" y="3071813"/>
          <p14:tracePt t="26055" x="2009775" y="3063875"/>
          <p14:tracePt t="26063" x="2000250" y="3063875"/>
          <p14:tracePt t="26071" x="1990725" y="3054350"/>
          <p14:tracePt t="26183" x="1982788" y="3054350"/>
          <p14:tracePt t="26207" x="1973263" y="3054350"/>
          <p14:tracePt t="26224" x="1965325" y="3044825"/>
          <p14:tracePt t="26279" x="1955800" y="3044825"/>
          <p14:tracePt t="26295" x="1938338" y="3036888"/>
          <p14:tracePt t="26303" x="1928813" y="3036888"/>
          <p14:tracePt t="26319" x="1919288" y="3017838"/>
          <p14:tracePt t="26327" x="1911350" y="3017838"/>
          <p14:tracePt t="26343" x="1901825" y="3009900"/>
          <p14:tracePt t="26367" x="1893888" y="3009900"/>
          <p14:tracePt t="26439" x="1893888" y="3000375"/>
          <p14:tracePt t="26479" x="1884363" y="3000375"/>
          <p14:tracePt t="26487" x="1884363" y="2992438"/>
          <p14:tracePt t="26536" x="1866900" y="2982913"/>
          <p14:tracePt t="26551" x="1857375" y="2973388"/>
          <p14:tracePt t="26591" x="1847850" y="2965450"/>
          <p14:tracePt t="26607" x="1847850" y="2946400"/>
          <p14:tracePt t="26615" x="1839913" y="2946400"/>
          <p14:tracePt t="26974" x="1847850" y="2946400"/>
          <p14:tracePt t="26991" x="1857375" y="2946400"/>
          <p14:tracePt t="26999" x="1874838" y="2938463"/>
          <p14:tracePt t="27007" x="1884363" y="2938463"/>
          <p14:tracePt t="27019" x="1919288" y="2928938"/>
          <p14:tracePt t="27036" x="1965325" y="2928938"/>
          <p14:tracePt t="27053" x="2000250" y="2921000"/>
          <p14:tracePt t="27071" x="2089150" y="2921000"/>
          <p14:tracePt t="27087" x="2133600" y="2921000"/>
          <p14:tracePt t="27103" x="2179638" y="2921000"/>
          <p14:tracePt t="27119" x="2224088" y="2921000"/>
          <p14:tracePt t="27136" x="2295525" y="2928938"/>
          <p14:tracePt t="27152" x="2419350" y="2928938"/>
          <p14:tracePt t="27169" x="2536825" y="2928938"/>
          <p14:tracePt t="27186" x="2625725" y="2928938"/>
          <p14:tracePt t="27203" x="2724150" y="2928938"/>
          <p14:tracePt t="27219" x="2840038" y="2928938"/>
          <p14:tracePt t="27236" x="2928938" y="2928938"/>
          <p14:tracePt t="27253" x="3062288" y="2928938"/>
          <p14:tracePt t="27270" x="3143250" y="2928938"/>
          <p14:tracePt t="27655" x="3152775" y="2921000"/>
          <p14:tracePt t="27671" x="3205163" y="2921000"/>
          <p14:tracePt t="27679" x="3214688" y="2921000"/>
          <p14:tracePt t="27688" x="3224213" y="2901950"/>
          <p14:tracePt t="27702" x="3232150" y="2884488"/>
          <p14:tracePt t="27719" x="3224213" y="2849563"/>
          <p14:tracePt t="27736" x="3241675" y="2840038"/>
          <p14:tracePt t="27753" x="3276600" y="2840038"/>
          <p14:tracePt t="27770" x="3322638" y="2822575"/>
          <p14:tracePt t="27786" x="3367088" y="2813050"/>
          <p14:tracePt t="27802" x="3411538" y="2786063"/>
          <p14:tracePt t="27819" x="3455988" y="2768600"/>
          <p14:tracePt t="27836" x="3490913" y="2768600"/>
          <p14:tracePt t="27853" x="3544888" y="2768600"/>
          <p14:tracePt t="27871" x="3589338" y="2751138"/>
          <p14:tracePt t="27887" x="3625850" y="2751138"/>
          <p14:tracePt t="27903" x="3643313" y="2751138"/>
          <p14:tracePt t="27919" x="3660775" y="2751138"/>
          <p14:tracePt t="27936" x="3687763" y="2751138"/>
          <p14:tracePt t="27975" x="3697288" y="2751138"/>
          <p14:tracePt t="28023" x="3705225" y="2751138"/>
          <p14:tracePt t="28055" x="3714750" y="2751138"/>
          <p14:tracePt t="28063" x="3714750" y="2741613"/>
          <p14:tracePt t="28127" x="3724275" y="2741613"/>
          <p14:tracePt t="28224" x="3732213" y="2741613"/>
          <p14:tracePt t="28239" x="3741738" y="2741613"/>
          <p14:tracePt t="28247" x="3759200" y="2741613"/>
          <p14:tracePt t="28255" x="3768725" y="2732088"/>
          <p14:tracePt t="28272" x="3776663" y="2732088"/>
          <p14:tracePt t="28288" x="3795713" y="2732088"/>
          <p14:tracePt t="28303" x="3813175" y="2724150"/>
          <p14:tracePt t="28319" x="3822700" y="2724150"/>
          <p14:tracePt t="28336" x="3857625" y="2724150"/>
          <p14:tracePt t="28353" x="3867150" y="2724150"/>
          <p14:tracePt t="28369" x="3875088" y="2724150"/>
          <p14:tracePt t="28511" x="3875088" y="2714625"/>
          <p14:tracePt t="28527" x="3875088" y="2706688"/>
          <p14:tracePt t="28559" x="3867150" y="2687638"/>
          <p14:tracePt t="28600" x="3857625" y="2687638"/>
          <p14:tracePt t="28615" x="3848100" y="2679700"/>
          <p14:tracePt t="28631" x="3840163" y="2679700"/>
          <p14:tracePt t="28639" x="3840163" y="2670175"/>
          <p14:tracePt t="28653" x="3822700" y="2660650"/>
          <p14:tracePt t="28671" x="3795713" y="2643188"/>
          <p14:tracePt t="28687" x="3759200" y="2616200"/>
          <p14:tracePt t="28703" x="3714750" y="2589213"/>
          <p14:tracePt t="28720" x="3633788" y="2544763"/>
          <p14:tracePt t="28736" x="3527425" y="2517775"/>
          <p14:tracePt t="28753" x="3411538" y="2492375"/>
          <p14:tracePt t="28770" x="3241675" y="2473325"/>
          <p14:tracePt t="28786" x="3098800" y="2446338"/>
          <p14:tracePt t="28803" x="2938463" y="2411413"/>
          <p14:tracePt t="28819" x="2724150" y="2384425"/>
          <p14:tracePt t="28836" x="2598738" y="2366963"/>
          <p14:tracePt t="28853" x="2517775" y="2349500"/>
          <p14:tracePt t="28869" x="2419350" y="2339975"/>
          <p14:tracePt t="28887" x="2339975" y="2330450"/>
          <p14:tracePt t="28903" x="2295525" y="2330450"/>
          <p14:tracePt t="28920" x="2276475" y="2330450"/>
          <p14:tracePt t="28936" x="2259013" y="2330450"/>
          <p14:tracePt t="28953" x="2232025" y="2330450"/>
          <p14:tracePt t="28969" x="2214563" y="2330450"/>
          <p14:tracePt t="28986" x="2197100" y="2330450"/>
          <p14:tracePt t="29003" x="2160588" y="2322513"/>
          <p14:tracePt t="29019" x="2133600" y="2303463"/>
          <p14:tracePt t="29036" x="2081213" y="2295525"/>
          <p14:tracePt t="29053" x="2036763" y="2295525"/>
          <p14:tracePt t="29070" x="2009775" y="2295525"/>
          <p14:tracePt t="29087" x="1911350" y="2295525"/>
          <p14:tracePt t="29103" x="1847850" y="2295525"/>
          <p14:tracePt t="29120" x="1751013" y="2295525"/>
          <p14:tracePt t="29136" x="1679575" y="2295525"/>
          <p14:tracePt t="29153" x="1598613" y="2278063"/>
          <p14:tracePt t="29170" x="1517650" y="2268538"/>
          <p14:tracePt t="29186" x="1455738" y="2251075"/>
          <p14:tracePt t="29203" x="1366838" y="2241550"/>
          <p14:tracePt t="29220" x="1303338" y="2232025"/>
          <p14:tracePt t="29236" x="1258888" y="2232025"/>
          <p14:tracePt t="29253" x="1187450" y="2232025"/>
          <p14:tracePt t="29270" x="1125538" y="2232025"/>
          <p14:tracePt t="29287" x="1027113" y="2232025"/>
          <p14:tracePt t="29303" x="965200" y="2214563"/>
          <p14:tracePt t="29320" x="919163" y="2214563"/>
          <p14:tracePt t="29336" x="874713" y="2214563"/>
          <p14:tracePt t="29353" x="822325" y="2214563"/>
          <p14:tracePt t="29369" x="758825" y="2224088"/>
          <p14:tracePt t="29386" x="714375" y="2241550"/>
          <p14:tracePt t="29403" x="679450" y="2268538"/>
          <p14:tracePt t="29420" x="660400" y="2278063"/>
          <p14:tracePt t="29436" x="652463" y="2286000"/>
          <p14:tracePt t="29453" x="642938" y="2295525"/>
          <p14:tracePt t="29470" x="642938" y="2312988"/>
          <p14:tracePt t="29486" x="642938" y="2330450"/>
          <p14:tracePt t="29503" x="652463" y="2339975"/>
          <p14:tracePt t="29520" x="660400" y="2349500"/>
          <p14:tracePt t="29537" x="660400" y="2357438"/>
          <p14:tracePt t="29569" x="679450" y="2374900"/>
          <p14:tracePt t="29586" x="687388" y="2384425"/>
          <p14:tracePt t="29603" x="714375" y="2393950"/>
          <p14:tracePt t="29619" x="758825" y="2393950"/>
          <p14:tracePt t="29636" x="822325" y="2411413"/>
          <p14:tracePt t="29653" x="839788" y="2393950"/>
          <p14:tracePt t="29671" x="884238" y="2384425"/>
          <p14:tracePt t="29687" x="901700" y="2384425"/>
          <p14:tracePt t="29703" x="938213" y="2384425"/>
          <p14:tracePt t="29720" x="973138" y="2384425"/>
          <p14:tracePt t="29736" x="990600" y="2384425"/>
          <p14:tracePt t="29753" x="1009650" y="2384425"/>
          <p14:tracePt t="29770" x="1044575" y="2384425"/>
          <p14:tracePt t="29787" x="1089025" y="2393950"/>
          <p14:tracePt t="29803" x="1133475" y="2393950"/>
          <p14:tracePt t="29820" x="1179513" y="2393950"/>
          <p14:tracePt t="29836" x="1258888" y="2411413"/>
          <p14:tracePt t="29853" x="1347788" y="2438400"/>
          <p14:tracePt t="29870" x="1446213" y="2446338"/>
          <p14:tracePt t="29887" x="1589088" y="2446338"/>
          <p14:tracePt t="29903" x="1670050" y="2446338"/>
          <p14:tracePt t="29920" x="1741488" y="2446338"/>
          <p14:tracePt t="29936" x="1803400" y="2465388"/>
          <p14:tracePt t="29953" x="1866900" y="2473325"/>
          <p14:tracePt t="29970" x="1946275" y="2492375"/>
          <p14:tracePt t="29987" x="2044700" y="2500313"/>
          <p14:tracePt t="30003" x="2116138" y="2517775"/>
          <p14:tracePt t="30020" x="2205038" y="2527300"/>
          <p14:tracePt t="30037" x="2286000" y="2544763"/>
          <p14:tracePt t="30053" x="2374900" y="2554288"/>
          <p14:tracePt t="30069" x="2446338" y="2581275"/>
          <p14:tracePt t="30088" x="2536825" y="2589213"/>
          <p14:tracePt t="30103" x="2544763" y="2589213"/>
          <p14:tracePt t="30160" x="2536825" y="2589213"/>
          <p14:tracePt t="30167" x="2509838" y="2589213"/>
          <p14:tracePt t="30175" x="2500313" y="2589213"/>
          <p14:tracePt t="30186" x="2465388" y="2589213"/>
          <p14:tracePt t="30203" x="2411413" y="2589213"/>
          <p14:tracePt t="30220" x="2347913" y="2581275"/>
          <p14:tracePt t="30236" x="2251075" y="2563813"/>
          <p14:tracePt t="30253" x="2160588" y="2536825"/>
          <p14:tracePt t="30270" x="2062163" y="2509838"/>
          <p14:tracePt t="30287" x="1911350" y="2455863"/>
          <p14:tracePt t="30303" x="1830388" y="2438400"/>
          <p14:tracePt t="30320" x="1758950" y="2411413"/>
          <p14:tracePt t="30337" x="1714500" y="2411413"/>
          <p14:tracePt t="30353" x="1608138" y="2411413"/>
          <p14:tracePt t="30370" x="1544638" y="2411413"/>
          <p14:tracePt t="30386" x="1509713" y="2411413"/>
          <p14:tracePt t="30403" x="1473200" y="2411413"/>
          <p14:tracePt t="30420" x="1465263" y="2420938"/>
          <p14:tracePt t="30436" x="1446213" y="2428875"/>
          <p14:tracePt t="30453" x="1438275" y="2428875"/>
          <p14:tracePt t="30496" x="1428750" y="2428875"/>
          <p14:tracePt t="30504" x="1419225" y="2428875"/>
          <p14:tracePt t="30519" x="1419225" y="2438400"/>
          <p14:tracePt t="30527" x="1401763" y="2438400"/>
          <p14:tracePt t="30543" x="1393825" y="2438400"/>
          <p14:tracePt t="30553" x="1384300" y="2455863"/>
          <p14:tracePt t="30570" x="1366838" y="2455863"/>
          <p14:tracePt t="30587" x="1357313" y="2455863"/>
          <p14:tracePt t="30603" x="1347788" y="2465388"/>
          <p14:tracePt t="30704" x="1357313" y="2465388"/>
          <p14:tracePt t="30712" x="1366838" y="2465388"/>
          <p14:tracePt t="30720" x="1374775" y="2465388"/>
          <p14:tracePt t="30736" x="1393825" y="2465388"/>
          <p14:tracePt t="30753" x="1473200" y="2465388"/>
          <p14:tracePt t="30770" x="1544638" y="2465388"/>
          <p14:tracePt t="30787" x="1660525" y="2465388"/>
          <p14:tracePt t="30802" x="1822450" y="2465388"/>
          <p14:tracePt t="30819" x="1990725" y="2465388"/>
          <p14:tracePt t="30836" x="2133600" y="2465388"/>
          <p14:tracePt t="30852" x="2232025" y="2465388"/>
          <p14:tracePt t="30869" x="2295525" y="2465388"/>
          <p14:tracePt t="30885" x="2312988" y="2465388"/>
          <p14:tracePt t="31136" x="2330450" y="2465388"/>
          <p14:tracePt t="31143" x="2339975" y="2446338"/>
          <p14:tracePt t="31153" x="2347913" y="2446338"/>
          <p14:tracePt t="31170" x="2393950" y="2446338"/>
          <p14:tracePt t="31187" x="2438400" y="2446338"/>
          <p14:tracePt t="31203" x="2500313" y="2446338"/>
          <p14:tracePt t="31220" x="2544763" y="2446338"/>
          <p14:tracePt t="31237" x="2608263" y="2446338"/>
          <p14:tracePt t="31253" x="2670175" y="2455863"/>
          <p14:tracePt t="31270" x="2732088" y="2465388"/>
          <p14:tracePt t="31288" x="2759075" y="2465388"/>
          <p14:tracePt t="31303" x="2776538" y="2465388"/>
          <p14:tracePt t="31319" x="2786063" y="2465388"/>
          <p14:tracePt t="31336" x="2813050" y="2465388"/>
          <p14:tracePt t="31352" x="2830513" y="2465388"/>
          <p14:tracePt t="31369" x="2847975" y="2465388"/>
          <p14:tracePt t="31386" x="2857500" y="2455863"/>
          <p14:tracePt t="31402" x="2884488" y="2446338"/>
          <p14:tracePt t="31419" x="2901950" y="2446338"/>
          <p14:tracePt t="31436" x="2928938" y="2446338"/>
          <p14:tracePt t="31452" x="2965450" y="2446338"/>
          <p14:tracePt t="31469" x="3036888" y="2446338"/>
          <p14:tracePt t="31486" x="3098800" y="2446338"/>
          <p14:tracePt t="31503" x="3133725" y="2446338"/>
          <p14:tracePt t="31519" x="3179763" y="2446338"/>
          <p14:tracePt t="31536" x="3205163" y="2446338"/>
          <p14:tracePt t="31552" x="3224213" y="2455863"/>
          <p14:tracePt t="31615" x="3224213" y="2465388"/>
          <p14:tracePt t="31631" x="3232150" y="2465388"/>
          <p14:tracePt t="31712" x="3241675" y="2465388"/>
          <p14:tracePt t="31720" x="3251200" y="2465388"/>
          <p14:tracePt t="31736" x="3259138" y="2465388"/>
          <p14:tracePt t="31744" x="3286125" y="2465388"/>
          <p14:tracePt t="31753" x="3295650" y="2465388"/>
          <p14:tracePt t="31770" x="3313113" y="2465388"/>
          <p14:tracePt t="31787" x="3357563" y="2465388"/>
          <p14:tracePt t="31803" x="3394075" y="2465388"/>
          <p14:tracePt t="31820" x="3438525" y="2482850"/>
          <p14:tracePt t="31837" x="3490913" y="2492375"/>
          <p14:tracePt t="31853" x="3589338" y="2500313"/>
          <p14:tracePt t="31870" x="3670300" y="2517775"/>
          <p14:tracePt t="31888" x="3741738" y="2527300"/>
          <p14:tracePt t="31904" x="3786188" y="2527300"/>
          <p14:tracePt t="31920" x="3840163" y="2527300"/>
          <p14:tracePt t="31937" x="3857625" y="2527300"/>
          <p14:tracePt t="31953" x="3894138" y="2527300"/>
          <p14:tracePt t="31970" x="3902075" y="2527300"/>
          <p14:tracePt t="31987" x="3911600" y="2527300"/>
          <p14:tracePt t="32003" x="3929063" y="2527300"/>
          <p14:tracePt t="32020" x="3938588" y="2527300"/>
          <p14:tracePt t="32037" x="3956050" y="2527300"/>
          <p14:tracePt t="32070" x="3973513" y="2527300"/>
          <p14:tracePt t="32088" x="3983038" y="2527300"/>
          <p14:tracePt t="32104" x="4017963" y="2527300"/>
          <p14:tracePt t="32120" x="4037013" y="2527300"/>
          <p14:tracePt t="32176" x="4027488" y="2527300"/>
          <p14:tracePt t="32184" x="4037013" y="2527300"/>
          <p14:tracePt t="32528" x="4054475" y="2527300"/>
          <p14:tracePt t="32536" x="4037013" y="2527300"/>
          <p14:tracePt t="33016" x="4044950" y="2527300"/>
          <p14:tracePt t="33079" x="4037013" y="2527300"/>
          <p14:tracePt t="34360" x="4044950" y="2527300"/>
          <p14:tracePt t="34376" x="4037013" y="2527300"/>
          <p14:tracePt t="34704" x="4044950" y="2527300"/>
          <p14:tracePt t="35024" x="4037013" y="2527300"/>
          <p14:tracePt t="35201" x="4044950" y="2527300"/>
          <p14:tracePt t="35648" x="4037013" y="2527300"/>
          <p14:tracePt t="35752" x="4044950" y="2527300"/>
          <p14:tracePt t="35880" x="4037013" y="2527300"/>
          <p14:tracePt t="35953" x="4044950" y="2527300"/>
          <p14:tracePt t="36121" x="4037013" y="2527300"/>
          <p14:tracePt t="36162" x="4044950" y="2527300"/>
          <p14:tracePt t="36793" x="4037013" y="2527300"/>
          <p14:tracePt t="37009" x="4044950" y="2527300"/>
          <p14:tracePt t="37640" x="4037013" y="2527300"/>
          <p14:tracePt t="38697" x="4044950" y="2527300"/>
          <p14:tracePt t="39578" x="4037013" y="2527300"/>
          <p14:tracePt t="39588" x="4017963" y="2527300"/>
          <p14:tracePt t="39604" x="3973513" y="2527300"/>
          <p14:tracePt t="39621" x="3990975" y="2571750"/>
          <p14:tracePt t="39638" x="3929063" y="2581275"/>
          <p14:tracePt t="39654" x="3911600" y="2581275"/>
          <p14:tracePt t="39671" x="3840163" y="2563813"/>
          <p14:tracePt t="39673" x="3786188" y="2563813"/>
          <p14:tracePt t="39688" x="3741738" y="2554288"/>
          <p14:tracePt t="39705" x="3705225" y="2554288"/>
          <p14:tracePt t="39721" x="3687763" y="2554288"/>
          <p14:tracePt t="39737" x="3670300" y="2554288"/>
          <p14:tracePt t="39754" x="3643313" y="2554288"/>
          <p14:tracePt t="39771" x="3598863" y="2554288"/>
          <p14:tracePt t="39788" x="3581400" y="2554288"/>
          <p14:tracePt t="39804" x="3536950" y="2544763"/>
          <p14:tracePt t="39821" x="3490913" y="2544763"/>
          <p14:tracePt t="39837" x="3438525" y="2544763"/>
          <p14:tracePt t="39854" x="3375025" y="2536825"/>
          <p14:tracePt t="39871" x="3330575" y="2527300"/>
          <p14:tracePt t="39888" x="3251200" y="2527300"/>
          <p14:tracePt t="39905" x="3214688" y="2527300"/>
          <p14:tracePt t="39921" x="3187700" y="2527300"/>
          <p14:tracePt t="39938" x="3152775" y="2527300"/>
          <p14:tracePt t="39954" x="3116263" y="2527300"/>
          <p14:tracePt t="39971" x="3089275" y="2527300"/>
          <p14:tracePt t="39987" x="3054350" y="2527300"/>
          <p14:tracePt t="40004" x="3036888" y="2527300"/>
          <p14:tracePt t="40021" x="3017838" y="2527300"/>
          <p14:tracePt t="40037" x="3000375" y="2527300"/>
          <p14:tracePt t="40054" x="2965450" y="2509838"/>
          <p14:tracePt t="40071" x="2928938" y="2500313"/>
          <p14:tracePt t="40088" x="2867025" y="2492375"/>
          <p14:tracePt t="40105" x="2830513" y="2492375"/>
          <p14:tracePt t="40121" x="2822575" y="2492375"/>
          <p14:tracePt t="40138" x="2803525" y="2492375"/>
          <p14:tracePt t="40154" x="2786063" y="2482850"/>
          <p14:tracePt t="40171" x="2776538" y="2482850"/>
          <p14:tracePt t="40249" x="2776538" y="2465388"/>
          <p14:tracePt t="40297" x="2795588" y="2465388"/>
          <p14:tracePt t="40313" x="2803525" y="2465388"/>
          <p14:tracePt t="40321" x="2813050" y="2465388"/>
          <p14:tracePt t="40329" x="2830513" y="2465388"/>
          <p14:tracePt t="40338" x="2840038" y="2465388"/>
          <p14:tracePt t="40354" x="2874963" y="2465388"/>
          <p14:tracePt t="40371" x="2894013" y="2465388"/>
          <p14:tracePt t="40388" x="2965450" y="2465388"/>
          <p14:tracePt t="40404" x="3062288" y="2465388"/>
          <p14:tracePt t="40421" x="3133725" y="2465388"/>
          <p14:tracePt t="40438" x="3214688" y="2465388"/>
          <p14:tracePt t="40454" x="3251200" y="2465388"/>
          <p14:tracePt t="40471" x="3276600" y="2465388"/>
          <p14:tracePt t="40488" x="3295650" y="2473325"/>
          <p14:tracePt t="40504" x="3313113" y="2473325"/>
          <p14:tracePt t="40521" x="3322638" y="2473325"/>
          <p14:tracePt t="40538" x="3330575" y="2473325"/>
          <p14:tracePt t="40554" x="3348038" y="2473325"/>
          <p14:tracePt t="40571" x="3357563" y="2482850"/>
          <p14:tracePt t="40587" x="3394075" y="2482850"/>
          <p14:tracePt t="40625" x="3402013" y="2482850"/>
          <p14:tracePt t="40657" x="3411538" y="2482850"/>
          <p14:tracePt t="43410" x="3438525" y="2482850"/>
          <p14:tracePt t="43426" x="3446463" y="2492375"/>
          <p14:tracePt t="43434" x="3455988" y="2500313"/>
          <p14:tracePt t="43442" x="3455988" y="2509838"/>
          <p14:tracePt t="43455" x="3465513" y="2509838"/>
          <p14:tracePt t="43471" x="3473450" y="2527300"/>
          <p14:tracePt t="43488" x="3482975" y="2554288"/>
          <p14:tracePt t="43506" x="3517900" y="2616200"/>
          <p14:tracePt t="43522" x="3527425" y="2660650"/>
          <p14:tracePt t="43538" x="3544888" y="2687638"/>
          <p14:tracePt t="43555" x="3544888" y="2697163"/>
          <p14:tracePt t="43571" x="3544888" y="2714625"/>
          <p14:tracePt t="43588" x="3544888" y="2732088"/>
          <p14:tracePt t="43605" x="3544888" y="2759075"/>
          <p14:tracePt t="43621" x="3544888" y="2778125"/>
          <p14:tracePt t="43638" x="3536950" y="2786063"/>
          <p14:tracePt t="43654" x="3517900" y="2795588"/>
          <p14:tracePt t="43671" x="3509963" y="2795588"/>
          <p14:tracePt t="43688" x="3500438" y="2795588"/>
          <p14:tracePt t="43810" x="3490913" y="2803525"/>
          <p14:tracePt t="43826" x="3482975" y="2803525"/>
          <p14:tracePt t="43834" x="3465513" y="2803525"/>
          <p14:tracePt t="43842" x="3455988" y="2803525"/>
          <p14:tracePt t="43855" x="3455988" y="2813050"/>
          <p14:tracePt t="43871" x="3438525" y="2813050"/>
          <p14:tracePt t="43888" x="3419475" y="2813050"/>
          <p14:tracePt t="43906" x="3384550" y="2830513"/>
          <p14:tracePt t="43922" x="3375025" y="2840038"/>
          <p14:tracePt t="43938" x="3357563" y="2840038"/>
          <p14:tracePt t="43955" x="3348038" y="2840038"/>
          <p14:tracePt t="43971" x="3330575" y="2840038"/>
          <p14:tracePt t="43988" x="3313113" y="2849563"/>
          <p14:tracePt t="44005" x="3295650" y="2849563"/>
          <p14:tracePt t="44021" x="3276600" y="2849563"/>
          <p14:tracePt t="44038" x="3259138" y="2849563"/>
          <p14:tracePt t="44055" x="3232150" y="2849563"/>
          <p14:tracePt t="44071" x="3224213" y="2857500"/>
          <p14:tracePt t="44088" x="3197225" y="2857500"/>
          <p14:tracePt t="44106" x="3160713" y="2867025"/>
          <p14:tracePt t="44122" x="3143250" y="2867025"/>
          <p14:tracePt t="44138" x="3133725" y="2874963"/>
          <p14:tracePt t="44155" x="3108325" y="2884488"/>
          <p14:tracePt t="44171" x="3081338" y="2901950"/>
          <p14:tracePt t="44188" x="3062288" y="2911475"/>
          <p14:tracePt t="44205" x="3036888" y="2911475"/>
          <p14:tracePt t="44221" x="3017838" y="2921000"/>
          <p14:tracePt t="44238" x="3000375" y="2928938"/>
          <p14:tracePt t="44255" x="2973388" y="2938463"/>
          <p14:tracePt t="44271" x="2965450" y="2955925"/>
          <p14:tracePt t="44288" x="2955925" y="2982913"/>
          <p14:tracePt t="44305" x="2938463" y="3009900"/>
          <p14:tracePt t="44322" x="2938463" y="3027363"/>
          <p14:tracePt t="44338" x="2928938" y="3054350"/>
          <p14:tracePt t="44355" x="2919413" y="3063875"/>
          <p14:tracePt t="44371" x="2911475" y="3089275"/>
          <p14:tracePt t="44388" x="2894013" y="3116263"/>
          <p14:tracePt t="44405" x="2894013" y="3143250"/>
          <p14:tracePt t="44421" x="2884488" y="3160713"/>
          <p14:tracePt t="44438" x="2884488" y="3179763"/>
          <p14:tracePt t="44455" x="2884488" y="3197225"/>
          <p14:tracePt t="44472" x="2884488" y="3206750"/>
          <p14:tracePt t="44488" x="2884488" y="3214688"/>
          <p14:tracePt t="44505" x="2884488" y="3224213"/>
          <p14:tracePt t="44522" x="2884488" y="3251200"/>
          <p14:tracePt t="44539" x="2884488" y="3259138"/>
          <p14:tracePt t="44555" x="2901950" y="3278188"/>
          <p14:tracePt t="44571" x="2911475" y="3286125"/>
          <p14:tracePt t="44588" x="2919413" y="3295650"/>
          <p14:tracePt t="44605" x="2919413" y="3313113"/>
          <p14:tracePt t="44621" x="2928938" y="3322638"/>
          <p14:tracePt t="44638" x="2946400" y="3340100"/>
          <p14:tracePt t="44655" x="2955925" y="3357563"/>
          <p14:tracePt t="44671" x="2965450" y="3357563"/>
          <p14:tracePt t="44674" x="2965450" y="3367088"/>
          <p14:tracePt t="44688" x="2982913" y="3375025"/>
          <p14:tracePt t="44706" x="3009900" y="3402013"/>
          <p14:tracePt t="44722" x="3027363" y="3411538"/>
          <p14:tracePt t="44738" x="3036888" y="3421063"/>
          <p14:tracePt t="44755" x="3071813" y="3429000"/>
          <p14:tracePt t="44772" x="3108325" y="3438525"/>
          <p14:tracePt t="44789" x="3125788" y="3465513"/>
          <p14:tracePt t="44804" x="3170238" y="3473450"/>
          <p14:tracePt t="44821" x="3205163" y="3482975"/>
          <p14:tracePt t="44837" x="3241675" y="3509963"/>
          <p14:tracePt t="44854" x="3259138" y="3509963"/>
          <p14:tracePt t="44871" x="3295650" y="3517900"/>
          <p14:tracePt t="44887" x="3313113" y="3527425"/>
          <p14:tracePt t="44904" x="3340100" y="3527425"/>
          <p14:tracePt t="44922" x="3384550" y="3536950"/>
          <p14:tracePt t="44937" x="3429000" y="3536950"/>
          <p14:tracePt t="44954" x="3473450" y="3554413"/>
          <p14:tracePt t="44971" x="3509963" y="3554413"/>
          <p14:tracePt t="44987" x="3544888" y="3544888"/>
          <p14:tracePt t="45004" x="3554413" y="3536950"/>
          <p14:tracePt t="45021" x="3571875" y="3527425"/>
          <p14:tracePt t="45038" x="3581400" y="3509963"/>
          <p14:tracePt t="45054" x="3589338" y="3492500"/>
          <p14:tracePt t="45071" x="3616325" y="3455988"/>
          <p14:tracePt t="45087" x="3625850" y="3411538"/>
          <p14:tracePt t="45104" x="3633788" y="3384550"/>
          <p14:tracePt t="45122" x="3643313" y="3349625"/>
          <p14:tracePt t="45138" x="3652838" y="3322638"/>
          <p14:tracePt t="45154" x="3670300" y="3295650"/>
          <p14:tracePt t="45171" x="3670300" y="3268663"/>
          <p14:tracePt t="45188" x="3670300" y="3241675"/>
          <p14:tracePt t="45204" x="3670300" y="3224213"/>
          <p14:tracePt t="45221" x="3670300" y="3197225"/>
          <p14:tracePt t="45237" x="3670300" y="3179763"/>
          <p14:tracePt t="45254" x="3660775" y="3160713"/>
          <p14:tracePt t="45271" x="3660775" y="3152775"/>
          <p14:tracePt t="45288" x="3660775" y="3143250"/>
          <p14:tracePt t="45306" x="3643313" y="3108325"/>
          <p14:tracePt t="45322" x="3625850" y="3089275"/>
          <p14:tracePt t="45338" x="3608388" y="3071813"/>
          <p14:tracePt t="45355" x="3598863" y="3044825"/>
          <p14:tracePt t="45371" x="3571875" y="3027363"/>
          <p14:tracePt t="45388" x="3554413" y="2992438"/>
          <p14:tracePt t="45405" x="3544888" y="2982913"/>
          <p14:tracePt t="45422" x="3536950" y="2973388"/>
          <p14:tracePt t="45438" x="3517900" y="2973388"/>
          <p14:tracePt t="45455" x="3509963" y="2973388"/>
          <p14:tracePt t="45472" x="3500438" y="2965450"/>
          <p14:tracePt t="45488" x="3473450" y="2955925"/>
          <p14:tracePt t="45506" x="3429000" y="2938463"/>
          <p14:tracePt t="45522" x="3394075" y="2921000"/>
          <p14:tracePt t="45538" x="3367088" y="2921000"/>
          <p14:tracePt t="45555" x="3340100" y="2911475"/>
          <p14:tracePt t="45571" x="3322638" y="2901950"/>
          <p14:tracePt t="45588" x="3303588" y="2894013"/>
          <p14:tracePt t="45605" x="3268663" y="2874963"/>
          <p14:tracePt t="45621" x="3251200" y="2874963"/>
          <p14:tracePt t="45638" x="3214688" y="2874963"/>
          <p14:tracePt t="45655" x="3197225" y="2874963"/>
          <p14:tracePt t="45672" x="3160713" y="2874963"/>
          <p14:tracePt t="45674" x="3152775" y="2874963"/>
          <p14:tracePt t="45688" x="3143250" y="2874963"/>
          <p14:tracePt t="45706" x="3098800" y="2874963"/>
          <p14:tracePt t="45722" x="3071813" y="2874963"/>
          <p14:tracePt t="45738" x="3036888" y="2874963"/>
          <p14:tracePt t="45755" x="3017838" y="2884488"/>
          <p14:tracePt t="45772" x="3009900" y="2894013"/>
          <p14:tracePt t="45789" x="3000375" y="2901950"/>
          <p14:tracePt t="45805" x="2990850" y="2921000"/>
          <p14:tracePt t="45822" x="2973388" y="2938463"/>
          <p14:tracePt t="45838" x="2955925" y="2955925"/>
          <p14:tracePt t="45855" x="2946400" y="2973388"/>
          <p14:tracePt t="45872" x="2946400" y="2992438"/>
          <p14:tracePt t="45888" x="2938463" y="3009900"/>
          <p14:tracePt t="45905" x="2938463" y="3044825"/>
          <p14:tracePt t="45922" x="2938463" y="3071813"/>
          <p14:tracePt t="45938" x="2938463" y="3108325"/>
          <p14:tracePt t="45955" x="2938463" y="3125788"/>
          <p14:tracePt t="45972" x="2938463" y="3143250"/>
          <p14:tracePt t="45988" x="2946400" y="3179763"/>
          <p14:tracePt t="46005" x="2955925" y="3197225"/>
          <p14:tracePt t="46022" x="2982913" y="3206750"/>
          <p14:tracePt t="46038" x="3000375" y="3232150"/>
          <p14:tracePt t="46055" x="3017838" y="3251200"/>
          <p14:tracePt t="46072" x="3027363" y="3259138"/>
          <p14:tracePt t="46088" x="3054350" y="3278188"/>
          <p14:tracePt t="46106" x="3071813" y="3295650"/>
          <p14:tracePt t="46122" x="3108325" y="3313113"/>
          <p14:tracePt t="46138" x="3125788" y="3322638"/>
          <p14:tracePt t="46155" x="3152775" y="3330575"/>
          <p14:tracePt t="46172" x="3179763" y="3330575"/>
          <p14:tracePt t="46188" x="3187700" y="3340100"/>
          <p14:tracePt t="46205" x="3205163" y="3357563"/>
          <p14:tracePt t="46222" x="3224213" y="3367088"/>
          <p14:tracePt t="46238" x="3251200" y="3367088"/>
          <p14:tracePt t="46255" x="3268663" y="3367088"/>
          <p14:tracePt t="46272" x="3276600" y="3375025"/>
          <p14:tracePt t="46288" x="3295650" y="3375025"/>
          <p14:tracePt t="46307" x="3340100" y="3375025"/>
          <p14:tracePt t="46322" x="3375025" y="3375025"/>
          <p14:tracePt t="46338" x="3402013" y="3375025"/>
          <p14:tracePt t="46355" x="3446463" y="3375025"/>
          <p14:tracePt t="46371" x="3490913" y="3375025"/>
          <p14:tracePt t="46388" x="3536950" y="3375025"/>
          <p14:tracePt t="46405" x="3554413" y="3375025"/>
          <p14:tracePt t="46422" x="3571875" y="3349625"/>
          <p14:tracePt t="46438" x="3581400" y="3340100"/>
          <p14:tracePt t="46455" x="3589338" y="3330575"/>
          <p14:tracePt t="46472" x="3589338" y="3313113"/>
          <p14:tracePt t="46488" x="3598863" y="3303588"/>
          <p14:tracePt t="46505" x="3608388" y="3295650"/>
          <p14:tracePt t="46522" x="3616325" y="3278188"/>
          <p14:tracePt t="46538" x="3616325" y="3268663"/>
          <p14:tracePt t="46555" x="3616325" y="3259138"/>
          <p14:tracePt t="46572" x="3616325" y="3251200"/>
          <p14:tracePt t="46588" x="3625850" y="3232150"/>
          <p14:tracePt t="46605" x="3625850" y="3224213"/>
          <p14:tracePt t="46622" x="3643313" y="3206750"/>
          <p14:tracePt t="46638" x="3652838" y="3179763"/>
          <p14:tracePt t="46655" x="3652838" y="3160713"/>
          <p14:tracePt t="46672" x="3652838" y="3135313"/>
          <p14:tracePt t="46675" x="3652838" y="3125788"/>
          <p14:tracePt t="46688" x="3652838" y="3116263"/>
          <p14:tracePt t="46705" x="3652838" y="3108325"/>
          <p14:tracePt t="46722" x="3633788" y="3081338"/>
          <p14:tracePt t="46739" x="3625850" y="3063875"/>
          <p14:tracePt t="46755" x="3625850" y="3054350"/>
          <p14:tracePt t="46772" x="3616325" y="3044825"/>
          <p14:tracePt t="46789" x="3608388" y="3027363"/>
          <p14:tracePt t="46805" x="3608388" y="3000375"/>
          <p14:tracePt t="46822" x="3598863" y="2992438"/>
          <p14:tracePt t="46838" x="3581400" y="2982913"/>
          <p14:tracePt t="46855" x="3562350" y="2973388"/>
          <p14:tracePt t="46872" x="3544888" y="2965450"/>
          <p14:tracePt t="46888" x="3527425" y="2955925"/>
          <p14:tracePt t="46906" x="3509963" y="2928938"/>
          <p14:tracePt t="46923" x="3482975" y="2921000"/>
          <p14:tracePt t="46938" x="3465513" y="2911475"/>
          <p14:tracePt t="46955" x="3429000" y="2901950"/>
          <p14:tracePt t="46971" x="3411538" y="2901950"/>
          <p14:tracePt t="46988" x="3394075" y="2894013"/>
          <p14:tracePt t="47022" x="3375025" y="2884488"/>
          <p14:tracePt t="47055" x="3348038" y="2884488"/>
          <p14:tracePt t="47072" x="3340100" y="2884488"/>
          <p14:tracePt t="47089" x="3330575" y="2884488"/>
          <p14:tracePt t="47105" x="3322638" y="2884488"/>
          <p14:tracePt t="47122" x="3313113" y="2884488"/>
          <p14:tracePt t="47139" x="3286125" y="2884488"/>
          <p14:tracePt t="47155" x="3268663" y="2884488"/>
          <p14:tracePt t="47172" x="3251200" y="2884488"/>
          <p14:tracePt t="47188" x="3241675" y="2884488"/>
          <p14:tracePt t="47205" x="3224213" y="2884488"/>
          <p14:tracePt t="47222" x="3197225" y="2884488"/>
          <p14:tracePt t="47239" x="3187700" y="2894013"/>
          <p14:tracePt t="47255" x="3170238" y="2901950"/>
          <p14:tracePt t="47272" x="3160713" y="2901950"/>
          <p14:tracePt t="47289" x="3152775" y="2911475"/>
          <p14:tracePt t="47307" x="3116263" y="2921000"/>
          <p14:tracePt t="47323" x="3098800" y="2921000"/>
          <p14:tracePt t="47339" x="3089275" y="2928938"/>
          <p14:tracePt t="47355" x="3071813" y="2928938"/>
          <p14:tracePt t="47372" x="3062288" y="2946400"/>
          <p14:tracePt t="47389" x="3062288" y="2955925"/>
          <p14:tracePt t="47405" x="3054350" y="2965450"/>
          <p14:tracePt t="47422" x="3044825" y="2973388"/>
          <p14:tracePt t="47439" x="3036888" y="2982913"/>
          <p14:tracePt t="47455" x="3017838" y="2992438"/>
          <p14:tracePt t="47472" x="3000375" y="3000375"/>
          <p14:tracePt t="47489" x="2990850" y="3000375"/>
          <p14:tracePt t="47506" x="2990850" y="3036888"/>
          <p14:tracePt t="47523" x="2982913" y="3044825"/>
          <p14:tracePt t="47539" x="2982913" y="3063875"/>
          <p14:tracePt t="47555" x="2982913" y="3071813"/>
          <p14:tracePt t="47572" x="2982913" y="3098800"/>
          <p14:tracePt t="47589" x="2982913" y="3116263"/>
          <p14:tracePt t="47605" x="2982913" y="3125788"/>
          <p14:tracePt t="47622" x="2982913" y="3143250"/>
          <p14:tracePt t="47638" x="2982913" y="3170238"/>
          <p14:tracePt t="47655" x="2990850" y="3187700"/>
          <p14:tracePt t="47672" x="2990850" y="3206750"/>
          <p14:tracePt t="47674" x="2990850" y="3232150"/>
          <p14:tracePt t="47688" x="2990850" y="3241675"/>
          <p14:tracePt t="47707" x="3009900" y="3268663"/>
          <p14:tracePt t="47722" x="3009900" y="3278188"/>
          <p14:tracePt t="47739" x="3017838" y="3286125"/>
          <p14:tracePt t="47755" x="3017838" y="3303588"/>
          <p14:tracePt t="47772" x="3017838" y="3313113"/>
          <p14:tracePt t="47789" x="3036888" y="3322638"/>
          <p14:tracePt t="47805" x="3044825" y="3322638"/>
          <p14:tracePt t="47822" x="3054350" y="3330575"/>
          <p14:tracePt t="47839" x="3062288" y="3330575"/>
          <p14:tracePt t="47856" x="3062288" y="3340100"/>
          <p14:tracePt t="47872" x="3081338" y="3349625"/>
          <p14:tracePt t="47889" x="3089275" y="3357563"/>
          <p14:tracePt t="47906" x="3116263" y="3384550"/>
          <p14:tracePt t="47923" x="3152775" y="3394075"/>
          <p14:tracePt t="47939" x="3170238" y="3421063"/>
          <p14:tracePt t="47955" x="3179763" y="3429000"/>
          <p14:tracePt t="47972" x="3205163" y="3429000"/>
          <p14:tracePt t="47988" x="3224213" y="3429000"/>
          <p14:tracePt t="48005" x="3232150" y="3438525"/>
          <p14:tracePt t="48022" x="3251200" y="3438525"/>
          <p14:tracePt t="48039" x="3276600" y="3438525"/>
          <p14:tracePt t="48055" x="3295650" y="3446463"/>
          <p14:tracePt t="48072" x="3313113" y="3446463"/>
          <p14:tracePt t="48089" x="3330575" y="3446463"/>
          <p14:tracePt t="48106" x="3367088" y="3455988"/>
          <p14:tracePt t="48138" x="3375025" y="3455988"/>
          <p14:tracePt t="48155" x="3384550" y="3455988"/>
          <p14:tracePt t="48172" x="3394075" y="3455988"/>
          <p14:tracePt t="48195" x="3402013" y="3455988"/>
          <p14:tracePt t="48243" x="3419475" y="3455988"/>
          <p14:tracePt t="48259" x="3429000" y="3455988"/>
          <p14:tracePt t="48267" x="3438525" y="3455988"/>
          <p14:tracePt t="48275" x="3446463" y="3455988"/>
          <p14:tracePt t="48289" x="3455988" y="3455988"/>
          <p14:tracePt t="48306" x="3490913" y="3455988"/>
          <p14:tracePt t="48323" x="3509963" y="3455988"/>
          <p14:tracePt t="48339" x="3544888" y="3446463"/>
          <p14:tracePt t="48356" x="3554413" y="3429000"/>
          <p14:tracePt t="48372" x="3562350" y="3402013"/>
          <p14:tracePt t="48389" x="3571875" y="3394075"/>
          <p14:tracePt t="48955" x="3562350" y="3394075"/>
          <p14:tracePt t="48971" x="3554413" y="3394075"/>
          <p14:tracePt t="48979" x="3536950" y="3394075"/>
          <p14:tracePt t="48989" x="3527425" y="3394075"/>
          <p14:tracePt t="49005" x="3500438" y="3402013"/>
          <p14:tracePt t="49022" x="3465513" y="3421063"/>
          <p14:tracePt t="49039" x="3446463" y="3421063"/>
          <p14:tracePt t="49055" x="3429000" y="3421063"/>
          <p14:tracePt t="49072" x="3394075" y="3429000"/>
          <p14:tracePt t="49089" x="3348038" y="3429000"/>
          <p14:tracePt t="49106" x="3295650" y="3438525"/>
          <p14:tracePt t="49123" x="3241675" y="3446463"/>
          <p14:tracePt t="49139" x="3160713" y="3446463"/>
          <p14:tracePt t="49155" x="3116263" y="3446463"/>
          <p14:tracePt t="49172" x="3098800" y="3446463"/>
          <p14:tracePt t="49189" x="3071813" y="3446463"/>
          <p14:tracePt t="49205" x="3062288" y="3446463"/>
          <p14:tracePt t="49222" x="3054350" y="3455988"/>
          <p14:tracePt t="49239" x="3017838" y="3455988"/>
          <p14:tracePt t="49255" x="3000375" y="3465513"/>
          <p14:tracePt t="49272" x="2973388" y="3482975"/>
          <p14:tracePt t="49291" x="2928938" y="3482975"/>
          <p14:tracePt t="49307" x="2911475" y="3482975"/>
          <p14:tracePt t="49323" x="2874963" y="3482975"/>
          <p14:tracePt t="49339" x="2768600" y="3446463"/>
          <p14:tracePt t="49356" x="2705100" y="3446463"/>
          <p14:tracePt t="49372" x="2679700" y="3446463"/>
          <p14:tracePt t="49389" x="2670175" y="3446463"/>
          <p14:tracePt t="49779" x="2652713" y="3446463"/>
          <p14:tracePt t="49803" x="2643188" y="3446463"/>
          <p14:tracePt t="49811" x="2625725" y="3446463"/>
          <p14:tracePt t="49822" x="2625725" y="3455988"/>
          <p14:tracePt t="49839" x="2608263" y="3455988"/>
          <p14:tracePt t="49855" x="2598738" y="3455988"/>
          <p14:tracePt t="49891" x="2589213" y="3455988"/>
          <p14:tracePt t="49908" x="2562225" y="3446463"/>
          <p14:tracePt t="49923" x="2517775" y="3429000"/>
          <p14:tracePt t="49939" x="2446338" y="3429000"/>
          <p14:tracePt t="49955" x="2384425" y="3429000"/>
          <p14:tracePt t="49972" x="2347913" y="3438525"/>
          <p14:tracePt t="49989" x="2322513" y="3446463"/>
          <p14:tracePt t="50005" x="2276475" y="3446463"/>
          <p14:tracePt t="50022" x="2251075" y="3446463"/>
          <p14:tracePt t="50039" x="2224088" y="3446463"/>
          <p14:tracePt t="50055" x="2197100" y="3446463"/>
          <p14:tracePt t="50072" x="2187575" y="3446463"/>
          <p14:tracePt t="50089" x="2179638" y="3446463"/>
          <p14:tracePt t="50106" x="2170113" y="3446463"/>
          <p14:tracePt t="50123" x="2143125" y="3446463"/>
          <p14:tracePt t="50139" x="2108200" y="3446463"/>
          <p14:tracePt t="50156" x="2071688" y="3446463"/>
          <p14:tracePt t="50172" x="2044700" y="3446463"/>
          <p14:tracePt t="50189" x="2009775" y="3446463"/>
          <p14:tracePt t="50205" x="1965325" y="3446463"/>
          <p14:tracePt t="50222" x="1938338" y="3446463"/>
          <p14:tracePt t="50239" x="1893888" y="3446463"/>
          <p14:tracePt t="50255" x="1866900" y="3446463"/>
          <p14:tracePt t="50272" x="1847850" y="3446463"/>
          <p14:tracePt t="50289" x="1830388" y="3446463"/>
          <p14:tracePt t="50307" x="1795463" y="3446463"/>
          <p14:tracePt t="50322" x="1785938" y="3446463"/>
          <p14:tracePt t="50339" x="1768475" y="3446463"/>
          <p14:tracePt t="50356" x="1758950" y="3446463"/>
          <p14:tracePt t="50372" x="1741488" y="3446463"/>
          <p14:tracePt t="50389" x="1731963" y="3438525"/>
          <p14:tracePt t="50405" x="1704975" y="3438525"/>
          <p14:tracePt t="50422" x="1679575" y="3438525"/>
          <p14:tracePt t="50439" x="1643063" y="3438525"/>
          <p14:tracePt t="50455" x="1616075" y="3438525"/>
          <p14:tracePt t="50473" x="1581150" y="3438525"/>
          <p14:tracePt t="50489" x="1544638" y="3438525"/>
          <p14:tracePt t="50507" x="1509713" y="3438525"/>
          <p14:tracePt t="50524" x="1473200" y="3438525"/>
          <p14:tracePt t="50539" x="1428750" y="3438525"/>
          <p14:tracePt t="50555" x="1411288" y="3438525"/>
          <p14:tracePt t="50572" x="1393825" y="3438525"/>
          <p14:tracePt t="50589" x="1366838" y="3438525"/>
          <p14:tracePt t="50605" x="1347788" y="3438525"/>
          <p14:tracePt t="50622" x="1322388" y="3438525"/>
          <p14:tracePt t="50639" x="1276350" y="3438525"/>
          <p14:tracePt t="50656" x="1241425" y="3438525"/>
          <p14:tracePt t="50673" x="1204913" y="3438525"/>
          <p14:tracePt t="50675" x="1187450" y="3438525"/>
          <p14:tracePt t="50689" x="1179513" y="3438525"/>
          <p14:tracePt t="50707" x="1133475" y="3438525"/>
          <p14:tracePt t="50723" x="1116013" y="3438525"/>
          <p14:tracePt t="50739" x="1098550" y="3438525"/>
          <p14:tracePt t="50756" x="1062038" y="3438525"/>
          <p14:tracePt t="50772" x="1044575" y="3429000"/>
          <p14:tracePt t="50789" x="1036638" y="3429000"/>
          <p14:tracePt t="50806" x="1017588" y="3429000"/>
          <p14:tracePt t="50822" x="1009650" y="3429000"/>
          <p14:tracePt t="50839" x="1000125" y="3429000"/>
          <p14:tracePt t="50972" x="1009650" y="3429000"/>
          <p14:tracePt t="50987" x="1027113" y="3429000"/>
          <p14:tracePt t="51003" x="1036638" y="3429000"/>
          <p14:tracePt t="51011" x="1044575" y="3429000"/>
          <p14:tracePt t="51022" x="1054100" y="3429000"/>
          <p14:tracePt t="51039" x="1089025" y="3429000"/>
          <p14:tracePt t="51055" x="1133475" y="3429000"/>
          <p14:tracePt t="51072" x="1179513" y="3411538"/>
          <p14:tracePt t="51089" x="1231900" y="3411538"/>
          <p14:tracePt t="51107" x="1347788" y="3411538"/>
          <p14:tracePt t="51123" x="1393825" y="3411538"/>
          <p14:tracePt t="51139" x="1446213" y="3429000"/>
          <p14:tracePt t="51156" x="1473200" y="3429000"/>
          <p14:tracePt t="51172" x="1500188" y="3438525"/>
          <p14:tracePt t="51189" x="1536700" y="3438525"/>
          <p14:tracePt t="51205" x="1581150" y="3446463"/>
          <p14:tracePt t="51222" x="1589088" y="3446463"/>
          <p14:tracePt t="51239" x="1598613" y="3455988"/>
          <p14:tracePt t="51256" x="1625600" y="3455988"/>
          <p14:tracePt t="51272" x="1643063" y="3455988"/>
          <p14:tracePt t="51289" x="1660525" y="3455988"/>
          <p14:tracePt t="51305" x="1704975" y="3455988"/>
          <p14:tracePt t="51324" x="1758950" y="3455988"/>
          <p14:tracePt t="51339" x="1795463" y="3473450"/>
          <p14:tracePt t="51356" x="1812925" y="3473450"/>
          <p14:tracePt t="51372" x="1839913" y="3473450"/>
          <p14:tracePt t="51389" x="1866900" y="3473450"/>
          <p14:tracePt t="51406" x="1884363" y="3473450"/>
          <p14:tracePt t="51422" x="1911350" y="3473450"/>
          <p14:tracePt t="51439" x="1938338" y="3473450"/>
          <p14:tracePt t="51456" x="1965325" y="3473450"/>
          <p14:tracePt t="51472" x="2009775" y="3473450"/>
          <p14:tracePt t="51489" x="2036763" y="3473450"/>
          <p14:tracePt t="51507" x="2116138" y="3492500"/>
          <p14:tracePt t="51523" x="2179638" y="3509963"/>
          <p14:tracePt t="51539" x="2241550" y="3509963"/>
          <p14:tracePt t="51556" x="2276475" y="3509963"/>
          <p14:tracePt t="51572" x="2303463" y="3509963"/>
          <p14:tracePt t="51589" x="2312988" y="3509963"/>
          <p14:tracePt t="51651" x="2330450" y="3509963"/>
          <p14:tracePt t="51668" x="2339975" y="3509963"/>
          <p14:tracePt t="51683" x="2347913" y="3509963"/>
          <p14:tracePt t="51699" x="2357438" y="3509963"/>
          <p14:tracePt t="52379" x="2366963" y="3509963"/>
          <p14:tracePt t="52779" x="2366963" y="3492500"/>
          <p14:tracePt t="54652" x="2374900" y="3492500"/>
          <p14:tracePt t="75376" x="2384425" y="3492500"/>
          <p14:tracePt t="75384" x="2438400" y="3492500"/>
          <p14:tracePt t="75392" x="2490788" y="3492500"/>
          <p14:tracePt t="75408" x="2633663" y="3482975"/>
          <p14:tracePt t="75425" x="2697163" y="3455988"/>
          <p14:tracePt t="75472" x="2697163" y="3446463"/>
          <p14:tracePt t="75480" x="2705100" y="3446463"/>
          <p14:tracePt t="75492" x="2705100" y="3438525"/>
          <p14:tracePt t="75508" x="2724150" y="3438525"/>
          <p14:tracePt t="75525" x="2732088" y="3429000"/>
          <p14:tracePt t="75542" x="2732088" y="3411538"/>
          <p14:tracePt t="75632" x="2732088" y="3402013"/>
          <p14:tracePt t="75648" x="2732088" y="3394075"/>
          <p14:tracePt t="75664" x="2732088" y="3384550"/>
          <p14:tracePt t="75679" x="2732088" y="3375025"/>
          <p14:tracePt t="75696" x="2732088" y="3367088"/>
          <p14:tracePt t="75704" x="2732088" y="3357563"/>
          <p14:tracePt t="75712" x="2732088" y="3340100"/>
          <p14:tracePt t="75728" x="2732088" y="3330575"/>
          <p14:tracePt t="75742" x="2732088" y="3322638"/>
          <p14:tracePt t="75759" x="2732088" y="3295650"/>
          <p14:tracePt t="75775" x="2714625" y="3259138"/>
          <p14:tracePt t="75792" x="2697163" y="3232150"/>
          <p14:tracePt t="75809" x="2660650" y="3197225"/>
          <p14:tracePt t="75825" x="2652713" y="3170238"/>
          <p14:tracePt t="75842" x="2625725" y="3152775"/>
          <p14:tracePt t="75859" x="2616200" y="3143250"/>
          <p14:tracePt t="75875" x="2608263" y="3135313"/>
          <p14:tracePt t="75892" x="2598738" y="3125788"/>
          <p14:tracePt t="75909" x="2562225" y="3108325"/>
          <p14:tracePt t="75925" x="2517775" y="3089275"/>
          <p14:tracePt t="75943" x="2465388" y="3063875"/>
          <p14:tracePt t="75960" x="2428875" y="3054350"/>
          <p14:tracePt t="75975" x="2411413" y="3044825"/>
          <p14:tracePt t="75992" x="2401888" y="3036888"/>
          <p14:tracePt t="76008" x="2393950" y="3036888"/>
          <p14:tracePt t="76025" x="2374900" y="3036888"/>
          <p14:tracePt t="76042" x="2366963" y="3027363"/>
          <p14:tracePt t="76058" x="2366963" y="3009900"/>
          <p14:tracePt t="76075" x="2347913" y="3009900"/>
          <p14:tracePt t="76092" x="2330450" y="3000375"/>
          <p14:tracePt t="76108" x="2295525" y="3000375"/>
          <p14:tracePt t="76125" x="2276475" y="3000375"/>
          <p14:tracePt t="76142" x="2241550" y="3000375"/>
          <p14:tracePt t="76160" x="2187575" y="2992438"/>
          <p14:tracePt t="76176" x="2170113" y="2992438"/>
          <p14:tracePt t="76192" x="2152650" y="2982913"/>
          <p14:tracePt t="76209" x="2125663" y="2982913"/>
          <p14:tracePt t="76225" x="2125663" y="2973388"/>
          <p14:tracePt t="76259" x="2116138" y="2973388"/>
          <p14:tracePt t="76275" x="2108200" y="2965450"/>
          <p14:tracePt t="76292" x="2089150" y="2965450"/>
          <p14:tracePt t="76309" x="2071688" y="2946400"/>
          <p14:tracePt t="76325" x="2044700" y="2946400"/>
          <p14:tracePt t="76342" x="2036763" y="2946400"/>
          <p14:tracePt t="76360" x="1990725" y="2928938"/>
          <p14:tracePt t="76376" x="1973263" y="2928938"/>
          <p14:tracePt t="76393" x="1965325" y="2921000"/>
          <p14:tracePt t="76408" x="1946275" y="2911475"/>
          <p14:tracePt t="76425" x="1919288" y="2911475"/>
          <p14:tracePt t="76442" x="1911350" y="2911475"/>
          <p14:tracePt t="76459" x="1893888" y="2911475"/>
          <p14:tracePt t="76475" x="1884363" y="2911475"/>
          <p14:tracePt t="76492" x="1874838" y="2901950"/>
          <p14:tracePt t="76508" x="1839913" y="2901950"/>
          <p14:tracePt t="76525" x="1822450" y="2901950"/>
          <p14:tracePt t="76542" x="1803400" y="2894013"/>
          <p14:tracePt t="76584" x="1795463" y="2894013"/>
          <p14:tracePt t="80505" x="1795463" y="2867025"/>
          <p14:tracePt t="80552" x="1795463" y="2874963"/>
          <p14:tracePt t="80561" x="1795463" y="2894013"/>
          <p14:tracePt t="80568" x="1795463" y="2901950"/>
          <p14:tracePt t="80577" x="1795463" y="2911475"/>
          <p14:tracePt t="80592" x="1795463" y="2921000"/>
          <p14:tracePt t="80609" x="1795463" y="2928938"/>
          <p14:tracePt t="80626" x="1795463" y="2946400"/>
          <p14:tracePt t="80642" x="1776413" y="2955925"/>
          <p14:tracePt t="80659" x="1758950" y="2973388"/>
          <p14:tracePt t="80676" x="1724025" y="2982913"/>
          <p14:tracePt t="80693" x="1697038" y="2992438"/>
          <p14:tracePt t="80709" x="1670050" y="3000375"/>
          <p14:tracePt t="80726" x="1660525" y="3017838"/>
          <p14:tracePt t="80742" x="1643063" y="3044825"/>
          <p14:tracePt t="80761" x="1633538" y="3071813"/>
          <p14:tracePt t="80777" x="1625600" y="3108325"/>
          <p14:tracePt t="80793" x="1625600" y="3135313"/>
          <p14:tracePt t="80809" x="1625600" y="3170238"/>
          <p14:tracePt t="80826" x="1625600" y="3197225"/>
          <p14:tracePt t="80842" x="1633538" y="3224213"/>
          <p14:tracePt t="80859" x="1652588" y="3251200"/>
          <p14:tracePt t="80876" x="1670050" y="3286125"/>
          <p14:tracePt t="80892" x="1679575" y="3322638"/>
          <p14:tracePt t="80909" x="1697038" y="3340100"/>
          <p14:tracePt t="80926" x="1714500" y="3357563"/>
          <p14:tracePt t="80942" x="1751013" y="3384550"/>
          <p14:tracePt t="80961" x="1785938" y="3394075"/>
          <p14:tracePt t="80977" x="1812925" y="3402013"/>
          <p14:tracePt t="80993" x="1830388" y="3411538"/>
          <p14:tracePt t="81009" x="1857375" y="3421063"/>
          <p14:tracePt t="81026" x="1884363" y="3421063"/>
          <p14:tracePt t="81042" x="1919288" y="3421063"/>
          <p14:tracePt t="81059" x="1938338" y="3438525"/>
          <p14:tracePt t="81076" x="1982788" y="3438525"/>
          <p14:tracePt t="81093" x="2044700" y="3446463"/>
          <p14:tracePt t="81109" x="2143125" y="3465513"/>
          <p14:tracePt t="81126" x="2197100" y="3465513"/>
          <p14:tracePt t="81142" x="2259013" y="3465513"/>
          <p14:tracePt t="81161" x="2330450" y="3465513"/>
          <p14:tracePt t="81177" x="2357438" y="3465513"/>
          <p14:tracePt t="81193" x="2393950" y="3465513"/>
          <p14:tracePt t="81209" x="2438400" y="3465513"/>
          <p14:tracePt t="81226" x="2490788" y="3465513"/>
          <p14:tracePt t="81243" x="2544763" y="3455988"/>
          <p14:tracePt t="81259" x="2598738" y="3446463"/>
          <p14:tracePt t="81276" x="2652713" y="3446463"/>
          <p14:tracePt t="81293" x="2679700" y="3446463"/>
          <p14:tracePt t="81309" x="2714625" y="3446463"/>
          <p14:tracePt t="81326" x="2732088" y="3446463"/>
          <p14:tracePt t="81343" x="2776538" y="3446463"/>
          <p14:tracePt t="81361" x="2830513" y="3446463"/>
          <p14:tracePt t="81377" x="2857500" y="3446463"/>
          <p14:tracePt t="81392" x="2867025" y="3446463"/>
          <p14:tracePt t="81426" x="2874963" y="3438525"/>
          <p14:tracePt t="81443" x="2874963" y="3429000"/>
          <p14:tracePt t="81459" x="2874963" y="3411538"/>
          <p14:tracePt t="81585" x="2884488" y="3411538"/>
          <p14:tracePt t="86922" x="2919413" y="3411538"/>
          <p14:tracePt t="86930" x="2928938" y="3411538"/>
          <p14:tracePt t="86943" x="2990850" y="3429000"/>
          <p14:tracePt t="86960" x="3108325" y="3429000"/>
          <p14:tracePt t="86978" x="3214688" y="3429000"/>
          <p14:tracePt t="86994" x="3295650" y="3446463"/>
          <p14:tracePt t="87010" x="3330575" y="3446463"/>
          <p14:tracePt t="87026" x="3348038" y="3446463"/>
          <p14:tracePt t="87043" x="3367088" y="3446463"/>
          <p14:tracePt t="87060" x="3384550" y="3446463"/>
          <p14:tracePt t="87077" x="3411538" y="3446463"/>
          <p14:tracePt t="87093" x="3429000" y="3429000"/>
          <p14:tracePt t="87110" x="3490913" y="3411538"/>
          <p14:tracePt t="87126" x="3562350" y="3384550"/>
          <p14:tracePt t="87143" x="3643313" y="3349625"/>
          <p14:tracePt t="87160" x="3679825" y="3295650"/>
          <p14:tracePt t="87178" x="3732213" y="3259138"/>
          <p14:tracePt t="87193" x="3759200" y="3214688"/>
          <p14:tracePt t="87210" x="3759200" y="3170238"/>
          <p14:tracePt t="87227" x="3759200" y="3135313"/>
          <p14:tracePt t="87243" x="3759200" y="3108325"/>
          <p14:tracePt t="87260" x="3751263" y="3071813"/>
          <p14:tracePt t="87276" x="3732213" y="3036888"/>
          <p14:tracePt t="87294" x="3697288" y="3000375"/>
          <p14:tracePt t="87310" x="3679825" y="2973388"/>
          <p14:tracePt t="87327" x="3616325" y="2921000"/>
          <p14:tracePt t="87343" x="3571875" y="2894013"/>
          <p14:tracePt t="87360" x="3517900" y="2894013"/>
          <p14:tracePt t="87378" x="3429000" y="2894013"/>
          <p14:tracePt t="87394" x="3384550" y="2894013"/>
          <p14:tracePt t="87410" x="3348038" y="2894013"/>
          <p14:tracePt t="87426" x="3330575" y="2884488"/>
          <p14:tracePt t="87443" x="3303588" y="2884488"/>
          <p14:tracePt t="87460" x="3268663" y="2884488"/>
          <p14:tracePt t="87477" x="3232150" y="2884488"/>
          <p14:tracePt t="87493" x="3187700" y="2884488"/>
          <p14:tracePt t="87510" x="3133725" y="2884488"/>
          <p14:tracePt t="87526" x="3089275" y="2894013"/>
          <p14:tracePt t="87543" x="3054350" y="2894013"/>
          <p14:tracePt t="87560" x="3036888" y="2894013"/>
          <p14:tracePt t="87578" x="3000375" y="2901950"/>
          <p14:tracePt t="87594" x="2990850" y="2901950"/>
          <p14:tracePt t="87610" x="2982913" y="2911475"/>
          <p14:tracePt t="87643" x="2982913" y="2928938"/>
          <p14:tracePt t="87660" x="2982913" y="2955925"/>
          <p14:tracePt t="87676" x="2982913" y="2973388"/>
          <p14:tracePt t="87693" x="2982913" y="2982913"/>
          <p14:tracePt t="87710" x="2982913" y="3000375"/>
          <p14:tracePt t="87726" x="2982913" y="3017838"/>
          <p14:tracePt t="87743" x="2982913" y="3044825"/>
          <p14:tracePt t="87760" x="2982913" y="3071813"/>
          <p14:tracePt t="87778" x="3017838" y="3135313"/>
          <p14:tracePt t="87794" x="3036888" y="3160713"/>
          <p14:tracePt t="87810" x="3071813" y="3197225"/>
          <p14:tracePt t="87827" x="3108325" y="3232150"/>
          <p14:tracePt t="87843" x="3143250" y="3251200"/>
          <p14:tracePt t="87860" x="3160713" y="3268663"/>
          <p14:tracePt t="87877" x="3197225" y="3295650"/>
          <p14:tracePt t="87894" x="3224213" y="3313113"/>
          <p14:tracePt t="87910" x="3259138" y="3322638"/>
          <p14:tracePt t="87927" x="3303588" y="3340100"/>
          <p14:tracePt t="87943" x="3322638" y="3340100"/>
          <p14:tracePt t="87960" x="3367088" y="3340100"/>
          <p14:tracePt t="87978" x="3438525" y="3349625"/>
          <p14:tracePt t="87994" x="3482975" y="3349625"/>
          <p14:tracePt t="88010" x="3517900" y="3349625"/>
          <p14:tracePt t="88027" x="3536950" y="3340100"/>
          <p14:tracePt t="88043" x="3581400" y="3330575"/>
          <p14:tracePt t="88060" x="3608388" y="3303588"/>
          <p14:tracePt t="88077" x="3625850" y="3286125"/>
          <p14:tracePt t="88093" x="3652838" y="3251200"/>
          <p14:tracePt t="88110" x="3660775" y="3232150"/>
          <p14:tracePt t="88126" x="3670300" y="3206750"/>
          <p14:tracePt t="88143" x="3670300" y="3160713"/>
          <p14:tracePt t="88160" x="3670300" y="3116263"/>
          <p14:tracePt t="88178" x="3652838" y="3044825"/>
          <p14:tracePt t="88194" x="3616325" y="3009900"/>
          <p14:tracePt t="88210" x="3589338" y="2992438"/>
          <p14:tracePt t="88227" x="3562350" y="2992438"/>
          <p14:tracePt t="88243" x="3544888" y="2982913"/>
          <p14:tracePt t="88260" x="3509963" y="2982913"/>
          <p14:tracePt t="88277" x="3455988" y="2965450"/>
          <p14:tracePt t="88294" x="3375025" y="2955925"/>
          <p14:tracePt t="88310" x="3313113" y="2938463"/>
          <p14:tracePt t="88327" x="3251200" y="2938463"/>
          <p14:tracePt t="88343" x="3205163" y="2938463"/>
          <p14:tracePt t="88360" x="3179763" y="2938463"/>
          <p14:tracePt t="88378" x="3108325" y="2938463"/>
          <p14:tracePt t="88394" x="3089275" y="2938463"/>
          <p14:tracePt t="88410" x="3081338" y="2938463"/>
          <p14:tracePt t="88427" x="3081338" y="2955925"/>
          <p14:tracePt t="88444" x="3062288" y="2965450"/>
          <p14:tracePt t="88460" x="3062288" y="2982913"/>
          <p14:tracePt t="88477" x="3054350" y="3000375"/>
          <p14:tracePt t="88494" x="3027363" y="3027363"/>
          <p14:tracePt t="88510" x="3009900" y="3054350"/>
          <p14:tracePt t="88527" x="2990850" y="3081338"/>
          <p14:tracePt t="88543" x="2982913" y="3098800"/>
          <p14:tracePt t="88560" x="2982913" y="3116263"/>
          <p14:tracePt t="88578" x="2982913" y="3152775"/>
          <p14:tracePt t="88594" x="2982913" y="3170238"/>
          <p14:tracePt t="88610" x="2982913" y="3187700"/>
          <p14:tracePt t="88627" x="2982913" y="3224213"/>
          <p14:tracePt t="88644" x="2982913" y="3241675"/>
          <p14:tracePt t="88660" x="2982913" y="3278188"/>
          <p14:tracePt t="88677" x="2990850" y="3286125"/>
          <p14:tracePt t="88693" x="3000375" y="3295650"/>
          <p14:tracePt t="88710" x="3017838" y="3303588"/>
          <p14:tracePt t="88727" x="3027363" y="3313113"/>
          <p14:tracePt t="88760" x="3044825" y="3313113"/>
          <p14:tracePt t="88778" x="3062288" y="3322638"/>
          <p14:tracePt t="88794" x="3089275" y="3349625"/>
          <p14:tracePt t="88810" x="3098800" y="3357563"/>
          <p14:tracePt t="88906" x="3108325" y="3357563"/>
          <p14:tracePt t="92938" x="3116263" y="3357563"/>
          <p14:tracePt t="92946" x="3125788" y="3357563"/>
          <p14:tracePt t="92954" x="3133725" y="3357563"/>
          <p14:tracePt t="92962" x="3143250" y="3357563"/>
          <p14:tracePt t="92977" x="3160713" y="3357563"/>
          <p14:tracePt t="92995" x="3187700" y="3357563"/>
          <p14:tracePt t="93011" x="3205163" y="3357563"/>
          <p14:tracePt t="93027" x="3268663" y="3349625"/>
          <p14:tracePt t="93044" x="3348038" y="3322638"/>
          <p14:tracePt t="93061" x="3446463" y="3278188"/>
          <p14:tracePt t="93077" x="3544888" y="3251200"/>
          <p14:tracePt t="93094" x="3581400" y="3232150"/>
          <p14:tracePt t="93110" x="3589338" y="3232150"/>
          <p14:tracePt t="93127" x="3589338" y="3224213"/>
          <p14:tracePt t="93144" x="3598863" y="3206750"/>
          <p14:tracePt t="93160" x="3598863" y="3197225"/>
          <p14:tracePt t="93179" x="3608388" y="3143250"/>
          <p14:tracePt t="93195" x="3608388" y="3116263"/>
          <p14:tracePt t="93211" x="3608388" y="3081338"/>
          <p14:tracePt t="93227" x="3562350" y="3009900"/>
          <p14:tracePt t="93244" x="3536950" y="2973388"/>
          <p14:tracePt t="93261" x="3500438" y="2938463"/>
          <p14:tracePt t="93277" x="3482975" y="2921000"/>
          <p14:tracePt t="93294" x="3455988" y="2894013"/>
          <p14:tracePt t="93311" x="3429000" y="2884488"/>
          <p14:tracePt t="93327" x="3367088" y="2857500"/>
          <p14:tracePt t="93344" x="3303588" y="2840038"/>
          <p14:tracePt t="93361" x="3224213" y="2813050"/>
          <p14:tracePt t="93379" x="3179763" y="2795588"/>
          <p14:tracePt t="93395" x="3160713" y="2795588"/>
          <p14:tracePt t="93411" x="3125788" y="2795588"/>
          <p14:tracePt t="93427" x="3108325" y="2803525"/>
          <p14:tracePt t="93444" x="3089275" y="2813050"/>
          <p14:tracePt t="93461" x="3044825" y="2830513"/>
          <p14:tracePt t="93477" x="3009900" y="2867025"/>
          <p14:tracePt t="93494" x="2990850" y="2884488"/>
          <p14:tracePt t="93511" x="2965450" y="2911475"/>
          <p14:tracePt t="93527" x="2946400" y="2938463"/>
          <p14:tracePt t="93544" x="2911475" y="2992438"/>
          <p14:tracePt t="93561" x="2901950" y="3017838"/>
          <p14:tracePt t="93578" x="2874963" y="3071813"/>
          <p14:tracePt t="93595" x="2867025" y="3108325"/>
          <p14:tracePt t="93611" x="2867025" y="3170238"/>
          <p14:tracePt t="93627" x="2867025" y="3197225"/>
          <p14:tracePt t="93644" x="2867025" y="3224213"/>
          <p14:tracePt t="93661" x="2867025" y="3241675"/>
          <p14:tracePt t="93677" x="2867025" y="3251200"/>
          <p14:tracePt t="93695" x="2867025" y="3268663"/>
          <p14:tracePt t="93711" x="2867025" y="3278188"/>
          <p14:tracePt t="93727" x="2867025" y="3303588"/>
          <p14:tracePt t="93745" x="2874963" y="3322638"/>
          <p14:tracePt t="93761" x="2884488" y="3340100"/>
          <p14:tracePt t="93779" x="2919413" y="3357563"/>
          <p14:tracePt t="93795" x="2938463" y="3375025"/>
          <p14:tracePt t="93811" x="2955925" y="3384550"/>
          <p14:tracePt t="93827" x="2990850" y="3384550"/>
          <p14:tracePt t="93844" x="3036888" y="3394075"/>
          <p14:tracePt t="93861" x="3098800" y="3394075"/>
          <p14:tracePt t="93877" x="3125788" y="3394075"/>
          <p14:tracePt t="93894" x="3160713" y="3394075"/>
          <p14:tracePt t="93911" x="3205163" y="3394075"/>
          <p14:tracePt t="93927" x="3276600" y="3375025"/>
          <p14:tracePt t="93945" x="3340100" y="3349625"/>
          <p14:tracePt t="93961" x="3375025" y="3340100"/>
          <p14:tracePt t="93980" x="3402013" y="3313113"/>
          <p14:tracePt t="93995" x="3419475" y="3278188"/>
          <p14:tracePt t="94011" x="3419475" y="3259138"/>
          <p14:tracePt t="94027" x="3419475" y="3224213"/>
          <p14:tracePt t="94044" x="3419475" y="3187700"/>
          <p14:tracePt t="94061" x="3419475" y="3170238"/>
          <p14:tracePt t="94077" x="3402013" y="3116263"/>
          <p14:tracePt t="94094" x="3394075" y="3098800"/>
          <p14:tracePt t="94111" x="3357563" y="3054350"/>
          <p14:tracePt t="94127" x="3340100" y="3036888"/>
          <p14:tracePt t="94144" x="3313113" y="3017838"/>
          <p14:tracePt t="94161" x="3303588" y="2992438"/>
          <p14:tracePt t="94179" x="3276600" y="2973388"/>
          <p14:tracePt t="94195" x="3241675" y="2973388"/>
          <p14:tracePt t="94211" x="3224213" y="2965450"/>
          <p14:tracePt t="94227" x="3205163" y="2965450"/>
          <p14:tracePt t="94244" x="3187700" y="2955925"/>
          <p14:tracePt t="94261" x="3160713" y="2955925"/>
          <p14:tracePt t="94277" x="3143250" y="2955925"/>
          <p14:tracePt t="94294" x="3125788" y="2955925"/>
          <p14:tracePt t="94311" x="3062288" y="2955925"/>
          <p14:tracePt t="94327" x="3017838" y="2982913"/>
          <p14:tracePt t="94344" x="2982913" y="2992438"/>
          <p14:tracePt t="94361" x="2973388" y="2992438"/>
          <p14:tracePt t="94379" x="2965450" y="3000375"/>
          <p14:tracePt t="94395" x="2965450" y="3027363"/>
          <p14:tracePt t="94411" x="2965450" y="3044825"/>
          <p14:tracePt t="94427" x="2965450" y="3071813"/>
          <p14:tracePt t="94444" x="2965450" y="3125788"/>
          <p14:tracePt t="94461" x="2965450" y="3143250"/>
          <p14:tracePt t="94477" x="2965450" y="3160713"/>
          <p14:tracePt t="94494" x="2973388" y="3187700"/>
          <p14:tracePt t="94511" x="2973388" y="3197225"/>
          <p14:tracePt t="94527" x="2982913" y="3206750"/>
          <p14:tracePt t="94544" x="2982913" y="3224213"/>
          <p14:tracePt t="94561" x="2990850" y="3241675"/>
          <p14:tracePt t="94579" x="3036888" y="3303588"/>
          <p14:tracePt t="94595" x="3062288" y="3322638"/>
          <p14:tracePt t="94611" x="3071813" y="3330575"/>
          <p14:tracePt t="94628" x="3081338" y="3349625"/>
          <p14:tracePt t="94644" x="3098800" y="3367088"/>
          <p14:tracePt t="94661" x="3116263" y="3375025"/>
          <p14:tracePt t="94677" x="3133725" y="3375025"/>
          <p14:tracePt t="94694" x="3152775" y="3384550"/>
          <p14:tracePt t="94711" x="3170238" y="3384550"/>
          <p14:tracePt t="94727" x="3214688" y="3384550"/>
          <p14:tracePt t="94744" x="3241675" y="3384550"/>
          <p14:tracePt t="94761" x="3268663" y="3384550"/>
          <p14:tracePt t="94796" x="3276600" y="3384550"/>
          <p14:tracePt t="94812" x="3295650" y="3384550"/>
          <p14:tracePt t="94827" x="3313113" y="3384550"/>
          <p14:tracePt t="94843" x="3330575" y="3402013"/>
          <p14:tracePt t="94860" x="3367088" y="3411538"/>
          <p14:tracePt t="94877" x="3402013" y="3421063"/>
          <p14:tracePt t="94893" x="3419475" y="3421063"/>
          <p14:tracePt t="94910" x="3429000" y="3421063"/>
          <p14:tracePt t="94927" x="3438525" y="3421063"/>
          <p14:tracePt t="94944" x="3446463" y="3421063"/>
          <p14:tracePt t="94977" x="3465513" y="3421063"/>
          <p14:tracePt t="95195" x="3455988" y="3421063"/>
          <p14:tracePt t="95219" x="3446463" y="3421063"/>
          <p14:tracePt t="95243" x="3438525" y="3421063"/>
          <p14:tracePt t="95251" x="3429000" y="3421063"/>
          <p14:tracePt t="95267" x="3419475" y="3421063"/>
          <p14:tracePt t="95283" x="3411538" y="3421063"/>
          <p14:tracePt t="95315" x="3402013" y="3421063"/>
          <p14:tracePt t="95347" x="3384550" y="3421063"/>
          <p14:tracePt t="95379" x="3375025" y="3421063"/>
          <p14:tracePt t="95531" x="3394075" y="3421063"/>
          <p14:tracePt t="95539" x="3402013" y="3421063"/>
          <p14:tracePt t="95548" x="3419475" y="3421063"/>
          <p14:tracePt t="95561" x="3429000" y="3421063"/>
          <p14:tracePt t="95579" x="3500438" y="3421063"/>
          <p14:tracePt t="95595" x="3544888" y="3411538"/>
          <p14:tracePt t="95611" x="3581400" y="3411538"/>
          <p14:tracePt t="95628" x="3625850" y="3411538"/>
          <p14:tracePt t="95644" x="3670300" y="3411538"/>
          <p14:tracePt t="95661" x="3724275" y="3411538"/>
          <p14:tracePt t="95678" x="3776663" y="3411538"/>
          <p14:tracePt t="95694" x="3822700" y="3411538"/>
          <p14:tracePt t="95711" x="3867150" y="3402013"/>
          <p14:tracePt t="95727" x="3884613" y="3402013"/>
          <p14:tracePt t="95744" x="3902075" y="3402013"/>
          <p14:tracePt t="95761" x="3938588" y="3402013"/>
          <p14:tracePt t="95778" x="3965575" y="3402013"/>
          <p14:tracePt t="95796" x="4037013" y="3402013"/>
          <p14:tracePt t="95811" x="4071938" y="3402013"/>
          <p14:tracePt t="95827" x="4098925" y="3402013"/>
          <p14:tracePt t="95844" x="4125913" y="3402013"/>
          <p14:tracePt t="95860" x="4143375" y="3402013"/>
          <p14:tracePt t="95877" x="4160838" y="3402013"/>
          <p14:tracePt t="95894" x="4179888" y="3402013"/>
          <p14:tracePt t="95911" x="4205288" y="3402013"/>
          <p14:tracePt t="95928" x="4224338" y="3402013"/>
          <p14:tracePt t="95944" x="4259263" y="3402013"/>
          <p14:tracePt t="95961" x="4276725" y="3384550"/>
          <p14:tracePt t="95979" x="4322763" y="3375025"/>
          <p14:tracePt t="95996" x="4367213" y="3375025"/>
          <p14:tracePt t="96011" x="4384675" y="3375025"/>
          <p14:tracePt t="96028" x="4402138" y="3375025"/>
          <p14:tracePt t="96044" x="4429125" y="3375025"/>
          <p14:tracePt t="96061" x="4438650" y="3375025"/>
          <p14:tracePt t="96077" x="4456113" y="3375025"/>
          <p14:tracePt t="96094" x="4473575" y="3367088"/>
          <p14:tracePt t="96111" x="4500563" y="3367088"/>
          <p14:tracePt t="96144" x="4510088" y="3367088"/>
          <p14:tracePt t="96161" x="4518025" y="3367088"/>
          <p14:tracePt t="96178" x="4537075" y="3367088"/>
          <p14:tracePt t="96181" x="4545013" y="3367088"/>
          <p14:tracePt t="96195" x="4581525" y="3367088"/>
          <p14:tracePt t="96211" x="4598988" y="3367088"/>
          <p14:tracePt t="96228" x="4608513" y="3367088"/>
          <p14:tracePt t="96244" x="4625975" y="3367088"/>
          <p14:tracePt t="96261" x="4643438" y="3367088"/>
          <p14:tracePt t="96332" x="4652963" y="3367088"/>
          <p14:tracePt t="96355" x="4660900" y="3367088"/>
          <p14:tracePt t="96371" x="4670425" y="3367088"/>
          <p14:tracePt t="96379" x="4679950" y="3367088"/>
          <p14:tracePt t="96403" x="4687888" y="3367088"/>
          <p14:tracePt t="96435" x="4697413" y="3367088"/>
          <p14:tracePt t="97307" x="4714875" y="3367088"/>
          <p14:tracePt t="97324" x="4724400" y="3367088"/>
          <p14:tracePt t="97339" x="4732338" y="3367088"/>
          <p14:tracePt t="97347" x="4741863" y="3367088"/>
          <p14:tracePt t="97361" x="4759325" y="3375025"/>
          <p14:tracePt t="97378" x="4795838" y="3394075"/>
          <p14:tracePt t="97395" x="4884738" y="3402013"/>
          <p14:tracePt t="97411" x="4929188" y="3402013"/>
          <p14:tracePt t="97428" x="4973638" y="3402013"/>
          <p14:tracePt t="97444" x="5018088" y="3402013"/>
          <p14:tracePt t="97461" x="5064125" y="3402013"/>
          <p14:tracePt t="97478" x="5116513" y="3402013"/>
          <p14:tracePt t="97495" x="5170488" y="3402013"/>
          <p14:tracePt t="97512" x="5224463" y="3402013"/>
          <p14:tracePt t="97527" x="5286375" y="3411538"/>
          <p14:tracePt t="97544" x="5303838" y="3411538"/>
          <p14:tracePt t="97560" x="5340350" y="3411538"/>
          <p14:tracePt t="97577" x="5384800" y="3411538"/>
          <p14:tracePt t="97593" x="5421313" y="3411538"/>
          <p14:tracePt t="97611" x="5456238" y="3411538"/>
          <p14:tracePt t="97627" x="5492750" y="3411538"/>
          <p14:tracePt t="97643" x="5527675" y="3411538"/>
          <p14:tracePt t="97660" x="5545138" y="3411538"/>
          <p14:tracePt t="97677" x="5554663" y="3411538"/>
          <p14:tracePt t="97693" x="5572125" y="3411538"/>
          <p14:tracePt t="97710" x="5599113" y="3411538"/>
          <p14:tracePt t="97727" x="5616575" y="3411538"/>
          <p14:tracePt t="97743" x="5643563" y="3411538"/>
          <p14:tracePt t="97760" x="5670550" y="3411538"/>
          <p14:tracePt t="97777" x="5680075" y="3402013"/>
          <p14:tracePt t="97793" x="5688013" y="3402013"/>
          <p14:tracePt t="97810" x="5697538" y="3402013"/>
          <p14:tracePt t="97827" x="5707063" y="3402013"/>
          <p14:tracePt t="97843" x="5715000" y="3394075"/>
          <p14:tracePt t="97861" x="5732463" y="3394075"/>
          <p14:tracePt t="97878" x="5741988" y="3394075"/>
          <p14:tracePt t="97895" x="5741988" y="3384550"/>
          <p14:tracePt t="97911" x="5751513" y="3384550"/>
          <p14:tracePt t="97928" x="5759450" y="3384550"/>
          <p14:tracePt t="97944" x="5759450" y="3375025"/>
          <p14:tracePt t="97961" x="5768975" y="3375025"/>
          <p14:tracePt t="98012" x="5778500" y="3367088"/>
          <p14:tracePt t="98051" x="5786438" y="3367088"/>
          <p14:tracePt t="98060" x="5786438" y="3349625"/>
          <p14:tracePt t="98100" x="5786438" y="3340100"/>
          <p14:tracePt t="98116" x="5795963" y="3330575"/>
          <p14:tracePt t="98132" x="5813425" y="3322638"/>
          <p14:tracePt t="98156" x="5822950" y="3313113"/>
          <p14:tracePt t="98172" x="5830888" y="3303588"/>
          <p14:tracePt t="98212" x="5840413" y="3295650"/>
          <p14:tracePt t="98243" x="5840413" y="3278188"/>
          <p14:tracePt t="98276" x="5840413" y="3268663"/>
          <p14:tracePt t="98292" x="5840413" y="3259138"/>
          <p14:tracePt t="98307" x="5840413" y="3251200"/>
          <p14:tracePt t="98315" x="5840413" y="3241675"/>
          <p14:tracePt t="98327" x="5840413" y="3232150"/>
          <p14:tracePt t="98344" x="5840413" y="3206750"/>
          <p14:tracePt t="98361" x="5840413" y="3179763"/>
          <p14:tracePt t="98378" x="5830888" y="3160713"/>
          <p14:tracePt t="98396" x="5803900" y="3116263"/>
          <p14:tracePt t="98411" x="5795963" y="3108325"/>
          <p14:tracePt t="98428" x="5786438" y="3098800"/>
          <p14:tracePt t="98445" x="5778500" y="3071813"/>
          <p14:tracePt t="98461" x="5759450" y="3054350"/>
          <p14:tracePt t="98478" x="5751513" y="3036888"/>
          <p14:tracePt t="98495" x="5724525" y="3036888"/>
          <p14:tracePt t="98511" x="5715000" y="3027363"/>
          <p14:tracePt t="98528" x="5697538" y="3009900"/>
          <p14:tracePt t="98545" x="5680075" y="2992438"/>
          <p14:tracePt t="98561" x="5653088" y="2973388"/>
          <p14:tracePt t="98578" x="5616575" y="2946400"/>
          <p14:tracePt t="98596" x="5581650" y="2928938"/>
          <p14:tracePt t="98611" x="5554663" y="2921000"/>
          <p14:tracePt t="98628" x="5527675" y="2911475"/>
          <p14:tracePt t="98644" x="5500688" y="2894013"/>
          <p14:tracePt t="98661" x="5483225" y="2894013"/>
          <p14:tracePt t="98678" x="5473700" y="2894013"/>
          <p14:tracePt t="98694" x="5438775" y="2894013"/>
          <p14:tracePt t="98711" x="5411788" y="2884488"/>
          <p14:tracePt t="98728" x="5384800" y="2884488"/>
          <p14:tracePt t="98744" x="5367338" y="2884488"/>
          <p14:tracePt t="98761" x="5330825" y="2901950"/>
          <p14:tracePt t="98778" x="5313363" y="2911475"/>
          <p14:tracePt t="98796" x="5268913" y="2928938"/>
          <p14:tracePt t="98811" x="5241925" y="2928938"/>
          <p14:tracePt t="98827" x="5214938" y="2938463"/>
          <p14:tracePt t="98844" x="5207000" y="2938463"/>
          <p14:tracePt t="98861" x="5197475" y="2965450"/>
          <p14:tracePt t="98878" x="5197475" y="2982913"/>
          <p14:tracePt t="98894" x="5187950" y="2992438"/>
          <p14:tracePt t="98911" x="5187950" y="3009900"/>
          <p14:tracePt t="98928" x="5170488" y="3044825"/>
          <p14:tracePt t="98944" x="5170488" y="3063875"/>
          <p14:tracePt t="98961" x="5170488" y="3098800"/>
          <p14:tracePt t="98978" x="5170488" y="3116263"/>
          <p14:tracePt t="98996" x="5153025" y="3160713"/>
          <p14:tracePt t="99012" x="5153025" y="3187700"/>
          <p14:tracePt t="99028" x="5153025" y="3224213"/>
          <p14:tracePt t="99045" x="5153025" y="3241675"/>
          <p14:tracePt t="99061" x="5153025" y="3259138"/>
          <p14:tracePt t="99078" x="5153025" y="3278188"/>
          <p14:tracePt t="99095" x="5153025" y="3286125"/>
          <p14:tracePt t="99140" x="5160963" y="3295650"/>
          <p14:tracePt t="99171" x="5160963" y="3303588"/>
          <p14:tracePt t="99188" x="5170488" y="3303588"/>
          <p14:tracePt t="99196" x="5170488" y="3313113"/>
          <p14:tracePt t="99212" x="5180013" y="3322638"/>
          <p14:tracePt t="99220" x="5180013" y="3330575"/>
          <p14:tracePt t="99228" x="5187950" y="3330575"/>
          <p14:tracePt t="99245" x="5187950" y="3349625"/>
          <p14:tracePt t="99261" x="5197475" y="3367088"/>
          <p14:tracePt t="99278" x="5214938" y="3367088"/>
          <p14:tracePt t="99295" x="5232400" y="3384550"/>
          <p14:tracePt t="99311" x="5241925" y="3394075"/>
          <p14:tracePt t="99328" x="5259388" y="3394075"/>
          <p14:tracePt t="99345" x="5259388" y="3402013"/>
          <p14:tracePt t="99362" x="5278438" y="3411538"/>
          <p14:tracePt t="99378" x="5303838" y="3429000"/>
          <p14:tracePt t="99396" x="5330825" y="3446463"/>
          <p14:tracePt t="99412" x="5375275" y="3455988"/>
          <p14:tracePt t="99428" x="5411788" y="3455988"/>
          <p14:tracePt t="99445" x="5438775" y="3455988"/>
          <p14:tracePt t="99462" x="5456238" y="3455988"/>
          <p14:tracePt t="99478" x="5518150" y="3455988"/>
          <p14:tracePt t="99495" x="5554663" y="3455988"/>
          <p14:tracePt t="99511" x="5608638" y="3455988"/>
          <p14:tracePt t="99528" x="5643563" y="3455988"/>
          <p14:tracePt t="99545" x="5688013" y="3446463"/>
          <p14:tracePt t="99562" x="5724525" y="3421063"/>
          <p14:tracePt t="99578" x="5786438" y="3384550"/>
          <p14:tracePt t="99596" x="5803900" y="3357563"/>
          <p14:tracePt t="99612" x="5803900" y="3322638"/>
          <p14:tracePt t="99628" x="5803900" y="3286125"/>
          <p14:tracePt t="99645" x="5803900" y="3259138"/>
          <p14:tracePt t="99661" x="5803900" y="3214688"/>
          <p14:tracePt t="99678" x="5803900" y="3179763"/>
          <p14:tracePt t="99695" x="5795963" y="3135313"/>
          <p14:tracePt t="99711" x="5778500" y="3098800"/>
          <p14:tracePt t="99728" x="5741988" y="3054350"/>
          <p14:tracePt t="99745" x="5707063" y="3000375"/>
          <p14:tracePt t="99762" x="5670550" y="2973388"/>
          <p14:tracePt t="99780" x="5616575" y="2938463"/>
          <p14:tracePt t="99796" x="5581650" y="2921000"/>
          <p14:tracePt t="99811" x="5545138" y="2911475"/>
          <p14:tracePt t="99827" x="5492750" y="2911475"/>
          <p14:tracePt t="99844" x="5429250" y="2901950"/>
          <p14:tracePt t="99861" x="5394325" y="2884488"/>
          <p14:tracePt t="99878" x="5349875" y="2884488"/>
          <p14:tracePt t="99895" x="5322888" y="2884488"/>
          <p14:tracePt t="99911" x="5286375" y="2884488"/>
          <p14:tracePt t="99928" x="5268913" y="2901950"/>
          <p14:tracePt t="99945" x="5232400" y="2911475"/>
          <p14:tracePt t="99961" x="5214938" y="2928938"/>
          <p14:tracePt t="99978" x="5207000" y="2965450"/>
          <p14:tracePt t="99996" x="5170488" y="2992438"/>
          <p14:tracePt t="100012" x="5153025" y="3027363"/>
          <p14:tracePt t="100028" x="5126038" y="3071813"/>
          <p14:tracePt t="100045" x="5116513" y="3116263"/>
          <p14:tracePt t="100062" x="5108575" y="3160713"/>
          <p14:tracePt t="100078" x="5108575" y="3197225"/>
          <p14:tracePt t="100095" x="5108575" y="3241675"/>
          <p14:tracePt t="100112" x="5108575" y="3303588"/>
          <p14:tracePt t="100128" x="5108575" y="3330575"/>
          <p14:tracePt t="100145" x="5116513" y="3375025"/>
          <p14:tracePt t="100161" x="5143500" y="3402013"/>
          <p14:tracePt t="100178" x="5170488" y="3411538"/>
          <p14:tracePt t="100181" x="5180013" y="3411538"/>
          <p14:tracePt t="100196" x="5224463" y="3421063"/>
          <p14:tracePt t="100212" x="5259388" y="3421063"/>
          <p14:tracePt t="100228" x="5303838" y="3421063"/>
          <p14:tracePt t="100245" x="5322888" y="3421063"/>
          <p14:tracePt t="100262" x="5349875" y="3411538"/>
          <p14:tracePt t="100278" x="5349875" y="3402013"/>
          <p14:tracePt t="100312" x="5349875" y="3384550"/>
          <p14:tracePt t="100364" x="5349875" y="3375025"/>
          <p14:tracePt t="100372" x="5349875" y="3367088"/>
          <p14:tracePt t="100380" x="5349875" y="3349625"/>
          <p14:tracePt t="100396" x="5349875" y="3322638"/>
          <p14:tracePt t="102885" x="5384800" y="3322638"/>
          <p14:tracePt t="102893" x="5367338" y="3322638"/>
          <p14:tracePt t="102901" x="5232400" y="3330575"/>
          <p14:tracePt t="102911" x="5180013" y="3330575"/>
          <p14:tracePt t="102928" x="4921250" y="3330575"/>
          <p14:tracePt t="102945" x="4589463" y="3330575"/>
          <p14:tracePt t="102962" x="4160838" y="3330575"/>
          <p14:tracePt t="102979" x="3875088" y="3330575"/>
          <p14:tracePt t="102997" x="3571875" y="3384550"/>
          <p14:tracePt t="103013" x="3348038" y="3421063"/>
          <p14:tracePt t="103028" x="3232150" y="3446463"/>
          <p14:tracePt t="103045" x="3143250" y="3455988"/>
          <p14:tracePt t="103062" x="3000375" y="3473450"/>
          <p14:tracePt t="103078" x="2847975" y="3500438"/>
          <p14:tracePt t="103095" x="2687638" y="3500438"/>
          <p14:tracePt t="103112" x="2589213" y="3500438"/>
          <p14:tracePt t="103128" x="2536825" y="3500438"/>
          <p14:tracePt t="103145" x="2509838" y="3500438"/>
          <p14:tracePt t="103162" x="2490788" y="3509963"/>
          <p14:tracePt t="103178" x="2473325" y="3509963"/>
          <p14:tracePt t="103181" x="2465388" y="3509963"/>
          <p14:tracePt t="103195" x="2455863" y="3509963"/>
          <p14:tracePt t="103237" x="2455863" y="3517900"/>
          <p14:tracePt t="103261" x="2465388" y="3517900"/>
          <p14:tracePt t="103269" x="2500313" y="3517900"/>
          <p14:tracePt t="103279" x="2509838" y="3517900"/>
          <p14:tracePt t="103295" x="2581275" y="3492500"/>
          <p14:tracePt t="103312" x="2643188" y="3492500"/>
          <p14:tracePt t="103329" x="2705100" y="3482975"/>
          <p14:tracePt t="103345" x="2813050" y="3482975"/>
          <p14:tracePt t="103362" x="2919413" y="3482975"/>
          <p14:tracePt t="103378" x="3036888" y="3482975"/>
          <p14:tracePt t="103397" x="3187700" y="3482975"/>
          <p14:tracePt t="103413" x="3330575" y="3482975"/>
          <p14:tracePt t="103429" x="3455988" y="3482975"/>
          <p14:tracePt t="103445" x="3608388" y="3482975"/>
          <p14:tracePt t="103462" x="3741738" y="3465513"/>
          <p14:tracePt t="103478" x="3857625" y="3446463"/>
          <p14:tracePt t="103495" x="3965575" y="3438525"/>
          <p14:tracePt t="103512" x="4081463" y="3411538"/>
          <p14:tracePt t="103528" x="4268788" y="3394075"/>
          <p14:tracePt t="103545" x="4402138" y="3375025"/>
          <p14:tracePt t="103562" x="4545013" y="3375025"/>
          <p14:tracePt t="103579" x="4697413" y="3375025"/>
          <p14:tracePt t="103597" x="4992688" y="3375025"/>
          <p14:tracePt t="103613" x="5153025" y="3375025"/>
          <p14:tracePt t="103629" x="5322888" y="3375025"/>
          <p14:tracePt t="103645" x="5500688" y="3375025"/>
          <p14:tracePt t="103662" x="5724525" y="3375025"/>
          <p14:tracePt t="103678" x="5946775" y="3375025"/>
          <p14:tracePt t="103695" x="6143625" y="3375025"/>
          <p14:tracePt t="103712" x="6323013" y="3375025"/>
          <p14:tracePt t="103728" x="6572250" y="3375025"/>
          <p14:tracePt t="103745" x="6715125" y="3375025"/>
          <p14:tracePt t="103762" x="6840538" y="3375025"/>
          <p14:tracePt t="103779" x="6956425" y="3375025"/>
          <p14:tracePt t="103797" x="7180263" y="3375025"/>
          <p14:tracePt t="103813" x="7278688" y="3367088"/>
          <p14:tracePt t="103829" x="7367588" y="3367088"/>
          <p14:tracePt t="103845" x="7429500" y="3367088"/>
          <p14:tracePt t="103863" x="7493000" y="3367088"/>
          <p14:tracePt t="103879" x="7537450" y="3367088"/>
          <p14:tracePt t="103895" x="7554913" y="3367088"/>
          <p14:tracePt t="103912" x="7572375" y="3367088"/>
          <p14:tracePt t="103928" x="7589838" y="3367088"/>
          <p14:tracePt t="103945" x="7635875" y="3367088"/>
          <p14:tracePt t="103962" x="7653338" y="3349625"/>
          <p14:tracePt t="103978" x="7670800" y="3349625"/>
          <p14:tracePt t="103996" x="7688263" y="3340100"/>
          <p14:tracePt t="104013" x="7707313" y="3340100"/>
          <p14:tracePt t="104029" x="7751763" y="3340100"/>
          <p14:tracePt t="104045" x="7813675" y="3330575"/>
          <p14:tracePt t="104062" x="7858125" y="3313113"/>
          <p14:tracePt t="104078" x="7902575" y="3313113"/>
          <p14:tracePt t="104095" x="7929563" y="3313113"/>
          <p14:tracePt t="104316" x="7912100" y="3313113"/>
          <p14:tracePt t="104324" x="7902575" y="3313113"/>
          <p14:tracePt t="104332" x="7894638" y="3313113"/>
          <p14:tracePt t="104344" x="7885113" y="3313113"/>
          <p14:tracePt t="104362" x="7840663" y="3313113"/>
          <p14:tracePt t="104378" x="7796213" y="3322638"/>
          <p14:tracePt t="104397" x="7732713" y="3340100"/>
          <p14:tracePt t="104413" x="7688263" y="3357563"/>
          <p14:tracePt t="104429" x="7643813" y="3367088"/>
          <p14:tracePt t="104445" x="7581900" y="3375025"/>
          <p14:tracePt t="104462" x="7527925" y="3394075"/>
          <p14:tracePt t="104479" x="7473950" y="3394075"/>
          <p14:tracePt t="104495" x="7421563" y="3402013"/>
          <p14:tracePt t="104512" x="7394575" y="3411538"/>
          <p14:tracePt t="104528" x="7367588" y="3411538"/>
          <p14:tracePt t="104545" x="7323138" y="3429000"/>
          <p14:tracePt t="104562" x="7259638" y="3429000"/>
          <p14:tracePt t="104579" x="7224713" y="3438525"/>
          <p14:tracePt t="104595" x="7207250" y="3438525"/>
          <p14:tracePt t="104614" x="7188200" y="3438525"/>
          <p14:tracePt t="144917" x="7153275" y="3465513"/>
          <p14:tracePt t="144924" x="7126288" y="3473450"/>
          <p14:tracePt t="144934" x="7027863" y="3554413"/>
          <p14:tracePt t="144950" x="6715125" y="3733800"/>
          <p14:tracePt t="144967" x="6330950" y="3911600"/>
          <p14:tracePt t="144983" x="6054725" y="4019550"/>
          <p14:tracePt t="145000" x="6000750" y="4019550"/>
          <p14:tracePt t="145017" x="5983288" y="4019550"/>
          <p14:tracePt t="145033" x="5894388" y="4019550"/>
          <p14:tracePt t="145050" x="5661025" y="3983038"/>
          <p14:tracePt t="145068" x="5295900" y="3929063"/>
          <p14:tracePt t="145085" x="4946650" y="3876675"/>
          <p14:tracePt t="145100" x="4537075" y="3795713"/>
          <p14:tracePt t="145117" x="4295775" y="3759200"/>
          <p14:tracePt t="145134" x="4089400" y="3706813"/>
          <p14:tracePt t="145150" x="3973513" y="3662363"/>
          <p14:tracePt t="145167" x="3894138" y="3625850"/>
          <p14:tracePt t="145184" x="3840163" y="3598863"/>
          <p14:tracePt t="145200" x="3822700" y="3563938"/>
          <p14:tracePt t="145217" x="3803650" y="3544888"/>
          <p14:tracePt t="145233" x="3786188" y="3527425"/>
          <p14:tracePt t="145250" x="3786188" y="3509963"/>
          <p14:tracePt t="145268" x="3768725" y="3473450"/>
          <p14:tracePt t="145284" x="3714750" y="3429000"/>
          <p14:tracePt t="145301" x="3670300" y="3375025"/>
          <p14:tracePt t="145317" x="3616325" y="3349625"/>
          <p14:tracePt t="145334" x="3571875" y="3286125"/>
          <p14:tracePt t="145350" x="3500438" y="3214688"/>
          <p14:tracePt t="145367" x="3429000" y="3135313"/>
          <p14:tracePt t="145383" x="3367088" y="3063875"/>
          <p14:tracePt t="145400" x="3295650" y="3009900"/>
          <p14:tracePt t="145417" x="3197225" y="2955925"/>
          <p14:tracePt t="145434" x="3152775" y="2946400"/>
          <p14:tracePt t="145450" x="3108325" y="2946400"/>
          <p14:tracePt t="145468" x="3054350" y="2946400"/>
          <p14:tracePt t="145484" x="3009900" y="2946400"/>
          <p14:tracePt t="145500" x="2990850" y="2965450"/>
          <p14:tracePt t="145517" x="2955925" y="2973388"/>
          <p14:tracePt t="145534" x="2938463" y="2992438"/>
          <p14:tracePt t="145550" x="2911475" y="3000375"/>
          <p14:tracePt t="145567" x="2894013" y="3027363"/>
          <p14:tracePt t="145583" x="2884488" y="3036888"/>
          <p14:tracePt t="145600" x="2847975" y="3063875"/>
          <p14:tracePt t="145617" x="2830513" y="3098800"/>
          <p14:tracePt t="145633" x="2822575" y="3116263"/>
          <p14:tracePt t="145650" x="2795588" y="3135313"/>
          <p14:tracePt t="145668" x="2776538" y="3152775"/>
          <p14:tracePt t="145684" x="2776538" y="3160713"/>
          <p14:tracePt t="145700" x="2776538" y="3179763"/>
          <p14:tracePt t="145717" x="2776538" y="3197225"/>
          <p14:tracePt t="145734" x="2776538" y="3206750"/>
          <p14:tracePt t="145750" x="2786063" y="3214688"/>
          <p14:tracePt t="145767" x="2795588" y="3224213"/>
          <p14:tracePt t="145784" x="2813050" y="3232150"/>
          <p14:tracePt t="145852" x="2822575" y="3251200"/>
          <p14:tracePt t="145868" x="2830513" y="3251200"/>
          <p14:tracePt t="145885" x="2840038" y="3259138"/>
          <p14:tracePt t="145933" x="2847975" y="3259138"/>
          <p14:tracePt t="145949" x="2857500" y="3259138"/>
          <p14:tracePt t="145964" x="2867025" y="3259138"/>
          <p14:tracePt t="145981" x="2884488" y="3259138"/>
          <p14:tracePt t="146004" x="2894013" y="3259138"/>
          <p14:tracePt t="146028" x="2901950" y="3259138"/>
          <p14:tracePt t="146036" x="2901950" y="3241675"/>
          <p14:tracePt t="146076" x="2911475" y="3241675"/>
          <p14:tracePt t="146085" x="2911475" y="3232150"/>
          <p14:tracePt t="146092" x="2919413" y="3232150"/>
          <p14:tracePt t="146101" x="2919413" y="3224213"/>
          <p14:tracePt t="146117" x="2928938" y="3214688"/>
          <p14:tracePt t="146173" x="2938463" y="3214688"/>
          <p14:tracePt t="146188" x="2955925" y="3214688"/>
          <p14:tracePt t="146204" x="2965450" y="3214688"/>
          <p14:tracePt t="146236" x="2973388" y="3214688"/>
          <p14:tracePt t="146252" x="2973388" y="3206750"/>
          <p14:tracePt t="146276" x="2982913" y="3206750"/>
          <p14:tracePt t="146285" x="2982913" y="3197225"/>
          <p14:tracePt t="146292" x="2990850" y="3197225"/>
          <p14:tracePt t="146301" x="2990850" y="3187700"/>
          <p14:tracePt t="146316" x="2990850" y="3160713"/>
          <p14:tracePt t="146333" x="3000375" y="3143250"/>
          <p14:tracePt t="146349" x="3000375" y="3125788"/>
          <p14:tracePt t="146366" x="2990850" y="3081338"/>
          <p14:tracePt t="146383" x="2973388" y="3054350"/>
          <p14:tracePt t="146400" x="2955925" y="3044825"/>
          <p14:tracePt t="146417" x="2946400" y="3036888"/>
          <p14:tracePt t="146434" x="2938463" y="3036888"/>
          <p14:tracePt t="146450" x="2928938" y="3027363"/>
          <p14:tracePt t="146467" x="2919413" y="3027363"/>
          <p14:tracePt t="146485" x="2901950" y="3027363"/>
          <p14:tracePt t="146500" x="2894013" y="3027363"/>
          <p14:tracePt t="146517" x="2884488" y="3017838"/>
          <p14:tracePt t="146534" x="2874963" y="3017838"/>
          <p14:tracePt t="146550" x="2857500" y="3017838"/>
          <p14:tracePt t="146567" x="2840038" y="3017838"/>
          <p14:tracePt t="146584" x="2822575" y="3017838"/>
          <p14:tracePt t="146600" x="2813050" y="3017838"/>
          <p14:tracePt t="146617" x="2803525" y="3017838"/>
          <p14:tracePt t="146650" x="2795588" y="3017838"/>
          <p14:tracePt t="146669" x="2776538" y="3017838"/>
          <p14:tracePt t="146685" x="2768600" y="3027363"/>
          <p14:tracePt t="146701" x="2751138" y="3027363"/>
          <p14:tracePt t="146717" x="2751138" y="3036888"/>
          <p14:tracePt t="146734" x="2732088" y="3036888"/>
          <p14:tracePt t="146750" x="2732088" y="3054350"/>
          <p14:tracePt t="146767" x="2724150" y="3071813"/>
          <p14:tracePt t="146784" x="2714625" y="3081338"/>
          <p14:tracePt t="146800" x="2714625" y="3098800"/>
          <p14:tracePt t="146817" x="2705100" y="3098800"/>
          <p14:tracePt t="146834" x="2705100" y="3116263"/>
          <p14:tracePt t="146851" x="2705100" y="3125788"/>
          <p14:tracePt t="146868" x="2705100" y="3160713"/>
          <p14:tracePt t="146884" x="2705100" y="3179763"/>
          <p14:tracePt t="146901" x="2705100" y="3197225"/>
          <p14:tracePt t="146917" x="2705100" y="3224213"/>
          <p14:tracePt t="146934" x="2705100" y="3241675"/>
          <p14:tracePt t="146950" x="2705100" y="3251200"/>
          <p14:tracePt t="146967" x="2705100" y="3259138"/>
          <p14:tracePt t="146984" x="2705100" y="3278188"/>
          <p14:tracePt t="147017" x="2714625" y="3295650"/>
          <p14:tracePt t="147034" x="2724150" y="3313113"/>
          <p14:tracePt t="147050" x="2724150" y="3322638"/>
          <p14:tracePt t="147067" x="2732088" y="3330575"/>
          <p14:tracePt t="147084" x="2732088" y="3340100"/>
          <p14:tracePt t="147100" x="2741613" y="3349625"/>
          <p14:tracePt t="147117" x="2759075" y="3349625"/>
          <p14:tracePt t="147134" x="2768600" y="3349625"/>
          <p14:tracePt t="147151" x="2786063" y="3349625"/>
          <p14:tracePt t="147167" x="2803525" y="3349625"/>
          <p14:tracePt t="147184" x="2830513" y="3349625"/>
          <p14:tracePt t="147200" x="2847975" y="3349625"/>
          <p14:tracePt t="147217" x="2857500" y="3349625"/>
          <p14:tracePt t="147234" x="2867025" y="3349625"/>
          <p14:tracePt t="147251" x="2884488" y="3349625"/>
          <p14:tracePt t="147269" x="2919413" y="3340100"/>
          <p14:tracePt t="147285" x="2938463" y="3340100"/>
          <p14:tracePt t="147301" x="2973388" y="3330575"/>
          <p14:tracePt t="147317" x="2990850" y="3322638"/>
          <p14:tracePt t="147334" x="3009900" y="3322638"/>
          <p14:tracePt t="147350" x="3017838" y="3295650"/>
          <p14:tracePt t="147367" x="3036888" y="3286125"/>
          <p14:tracePt t="147384" x="3054350" y="3286125"/>
          <p14:tracePt t="147401" x="3054350" y="3278188"/>
          <p14:tracePt t="147417" x="3054350" y="3268663"/>
          <p14:tracePt t="147861" x="3044825" y="3268663"/>
          <p14:tracePt t="147869" x="3027363" y="3268663"/>
          <p14:tracePt t="147876" x="3017838" y="3268663"/>
          <p14:tracePt t="147965" x="3009900" y="3268663"/>
          <p14:tracePt t="147973" x="3009900" y="3278188"/>
          <p14:tracePt t="147984" x="3000375" y="3278188"/>
          <p14:tracePt t="148005" x="2990850" y="3278188"/>
          <p14:tracePt t="148301" x="3000375" y="3278188"/>
          <p14:tracePt t="177306" x="3000375" y="3286125"/>
          <p14:tracePt t="177315" x="3000375" y="3303588"/>
          <p14:tracePt t="177322" x="2973388" y="3313113"/>
          <p14:tracePt t="177338" x="2901950" y="3340100"/>
          <p14:tracePt t="177354" x="2847975" y="3349625"/>
          <p14:tracePt t="177371" x="2830513" y="3357563"/>
          <p14:tracePt t="177387" x="2813050" y="3367088"/>
          <p14:tracePt t="177404" x="2759075" y="3384550"/>
          <p14:tracePt t="177421" x="2633663" y="3394075"/>
          <p14:tracePt t="177437" x="2455863" y="3394075"/>
          <p14:tracePt t="177454" x="2268538" y="3394075"/>
          <p14:tracePt t="177471" x="2160588" y="3394075"/>
          <p14:tracePt t="177487" x="2071688" y="3394075"/>
          <p14:tracePt t="177504" x="1990725" y="3411538"/>
          <p14:tracePt t="177522" x="1785938" y="3411538"/>
          <p14:tracePt t="177538" x="1670050" y="3411538"/>
          <p14:tracePt t="177554" x="1581150" y="3411538"/>
          <p14:tracePt t="177571" x="1490663" y="3411538"/>
          <p14:tracePt t="177587" x="1438275" y="3411538"/>
          <p14:tracePt t="177604" x="1393825" y="3411538"/>
          <p14:tracePt t="177621" x="1339850" y="3394075"/>
          <p14:tracePt t="177637" x="1276350" y="3394075"/>
          <p14:tracePt t="177654" x="1231900" y="3394075"/>
          <p14:tracePt t="177671" x="1223963" y="3394075"/>
          <p14:tracePt t="177778" x="1231900" y="3394075"/>
          <p14:tracePt t="177786" x="1241425" y="3394075"/>
          <p14:tracePt t="177794" x="1276350" y="3394075"/>
          <p14:tracePt t="177804" x="1312863" y="3394075"/>
          <p14:tracePt t="177821" x="1393825" y="3394075"/>
          <p14:tracePt t="177838" x="1446213" y="3402013"/>
          <p14:tracePt t="177854" x="1544638" y="3411538"/>
          <p14:tracePt t="177871" x="1633538" y="3411538"/>
          <p14:tracePt t="177888" x="1776413" y="3411538"/>
          <p14:tracePt t="177904" x="1884363" y="3411538"/>
          <p14:tracePt t="177922" x="2071688" y="3394075"/>
          <p14:tracePt t="177938" x="2187575" y="3375025"/>
          <p14:tracePt t="177954" x="2295525" y="3375025"/>
          <p14:tracePt t="177971" x="2419350" y="3375025"/>
          <p14:tracePt t="177988" x="2571750" y="3375025"/>
          <p14:tracePt t="178004" x="2714625" y="3375025"/>
          <p14:tracePt t="178021" x="2759075" y="3375025"/>
          <p14:tracePt t="178038" x="2803525" y="3375025"/>
          <p14:tracePt t="178054" x="2847975" y="3375025"/>
          <p14:tracePt t="178071" x="2884488" y="3375025"/>
          <p14:tracePt t="180523" x="2894013" y="3367088"/>
          <p14:tracePt t="180531" x="2867025" y="3367088"/>
          <p14:tracePt t="180540" x="2732088" y="3421063"/>
          <p14:tracePt t="180554" x="2544763" y="3500438"/>
          <p14:tracePt t="180571" x="2357438" y="3571875"/>
          <p14:tracePt t="180588" x="2259013" y="3598863"/>
          <p14:tracePt t="180604" x="2251075" y="3598863"/>
          <p14:tracePt t="180659" x="2251075" y="3608388"/>
          <p14:tracePt t="180675" x="2241550" y="3616325"/>
          <p14:tracePt t="180682" x="2224088" y="3616325"/>
          <p14:tracePt t="180690" x="2214563" y="3625850"/>
          <p14:tracePt t="180705" x="2205038" y="3643313"/>
          <p14:tracePt t="180722" x="2116138" y="3751263"/>
          <p14:tracePt t="180739" x="2044700" y="3849688"/>
          <p14:tracePt t="180755" x="2036763" y="3867150"/>
          <p14:tracePt t="180771" x="2027238" y="3876675"/>
          <p14:tracePt t="180788" x="2009775" y="3876675"/>
          <p14:tracePt t="180805" x="1982788" y="3876675"/>
          <p14:tracePt t="180821" x="1946275" y="3876675"/>
          <p14:tracePt t="180837" x="1776413" y="3911600"/>
          <p14:tracePt t="180854" x="1608138" y="3948113"/>
          <p14:tracePt t="180871" x="1500188" y="3948113"/>
          <p14:tracePt t="180888" x="1455738" y="3956050"/>
          <p14:tracePt t="180904" x="1446213" y="3965575"/>
          <p14:tracePt t="180921" x="1438275" y="3965575"/>
          <p14:tracePt t="181011" x="1446213" y="3965575"/>
          <p14:tracePt t="181018" x="1455738" y="3965575"/>
          <p14:tracePt t="181027" x="1465263" y="3965575"/>
          <p14:tracePt t="181038" x="1500188" y="3965575"/>
          <p14:tracePt t="181054" x="1544638" y="3965575"/>
          <p14:tracePt t="181071" x="1589088" y="3965575"/>
          <p14:tracePt t="181088" x="1652588" y="3948113"/>
          <p14:tracePt t="181104" x="1731963" y="3938588"/>
          <p14:tracePt t="181122" x="1893888" y="3938588"/>
          <p14:tracePt t="181139" x="2000250" y="3938588"/>
          <p14:tracePt t="181155" x="2081213" y="3938588"/>
          <p14:tracePt t="181171" x="2160588" y="3938588"/>
          <p14:tracePt t="181188" x="2214563" y="3938588"/>
          <p14:tracePt t="181204" x="2312988" y="3938588"/>
          <p14:tracePt t="181221" x="2455863" y="3938588"/>
          <p14:tracePt t="181238" x="2544763" y="3938588"/>
          <p14:tracePt t="181255" x="2625725" y="3938588"/>
          <p14:tracePt t="181271" x="2670175" y="3938588"/>
          <p14:tracePt t="181288" x="2705100" y="3929063"/>
          <p14:tracePt t="181305" x="2732088" y="3929063"/>
          <p14:tracePt t="181539" x="2724150" y="3938588"/>
          <p14:tracePt t="181555" x="2714625" y="3938588"/>
          <p14:tracePt t="181562" x="2714625" y="3948113"/>
          <p14:tracePt t="181571" x="2705100" y="3948113"/>
          <p14:tracePt t="181588" x="2697163" y="3956050"/>
          <p14:tracePt t="181605" x="2679700" y="3956050"/>
          <p14:tracePt t="181638" x="2679700" y="3973513"/>
          <p14:tracePt t="181867" x="2687638" y="3973513"/>
          <p14:tracePt t="181875" x="2697163" y="3973513"/>
          <p14:tracePt t="181888" x="2705100" y="3973513"/>
          <p14:tracePt t="181904" x="2732088" y="3973513"/>
          <p14:tracePt t="181922" x="2768600" y="3965575"/>
          <p14:tracePt t="181938" x="2803525" y="3948113"/>
          <p14:tracePt t="181955" x="2847975" y="3938588"/>
          <p14:tracePt t="181972" x="2894013" y="3911600"/>
          <p14:tracePt t="181988" x="2990850" y="3902075"/>
          <p14:tracePt t="182005" x="3125788" y="3876675"/>
          <p14:tracePt t="182021" x="3286125" y="3857625"/>
          <p14:tracePt t="182038" x="3455988" y="3830638"/>
          <p14:tracePt t="182055" x="3679825" y="3778250"/>
          <p14:tracePt t="182071" x="3929063" y="3741738"/>
          <p14:tracePt t="182088" x="4224338" y="3687763"/>
          <p14:tracePt t="182105" x="4491038" y="3652838"/>
          <p14:tracePt t="182122" x="4867275" y="3598863"/>
          <p14:tracePt t="182139" x="5018088" y="3563938"/>
          <p14:tracePt t="182155" x="5180013" y="3536950"/>
          <p14:tracePt t="182171" x="5357813" y="3517900"/>
          <p14:tracePt t="182188" x="5608638" y="3517900"/>
          <p14:tracePt t="182205" x="5697538" y="3517900"/>
          <p14:tracePt t="182221" x="5795963" y="3517900"/>
          <p14:tracePt t="182238" x="5867400" y="3517900"/>
          <p14:tracePt t="182255" x="5965825" y="3517900"/>
          <p14:tracePt t="182271" x="6027738" y="3500438"/>
          <p14:tracePt t="182288" x="6072188" y="3500438"/>
          <p14:tracePt t="182305" x="6116638" y="3500438"/>
          <p14:tracePt t="182321" x="6188075" y="3500438"/>
          <p14:tracePt t="182338" x="6232525" y="3500438"/>
          <p14:tracePt t="182354" x="6251575" y="3517900"/>
          <p14:tracePt t="182371" x="6269038" y="3527425"/>
          <p14:tracePt t="182388" x="6303963" y="3536950"/>
          <p14:tracePt t="182404" x="6350000" y="3563938"/>
          <p14:tracePt t="182421" x="6367463" y="3571875"/>
          <p14:tracePt t="182438" x="6384925" y="3589338"/>
          <p14:tracePt t="182455" x="6402388" y="3608388"/>
          <p14:tracePt t="182472" x="6421438" y="3635375"/>
          <p14:tracePt t="182488" x="6429375" y="3643313"/>
          <p14:tracePt t="182505" x="6446838" y="3662363"/>
          <p14:tracePt t="182523" x="6473825" y="3679825"/>
          <p14:tracePt t="182539" x="6473825" y="3706813"/>
          <p14:tracePt t="182555" x="6483350" y="3706813"/>
          <p14:tracePt t="182588" x="6483350" y="3714750"/>
          <p14:tracePt t="182605" x="6492875" y="3714750"/>
          <p14:tracePt t="182621" x="6500813" y="3724275"/>
          <p14:tracePt t="182667" x="6500813" y="3733800"/>
          <p14:tracePt t="182683" x="6510338" y="3741738"/>
          <p14:tracePt t="182755" x="6510338" y="3751263"/>
          <p14:tracePt t="182771" x="6510338" y="3759200"/>
          <p14:tracePt t="182779" x="6510338" y="3778250"/>
          <p14:tracePt t="182819" x="6518275" y="3786188"/>
          <p14:tracePt t="250735" x="6510338" y="37861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 bwMode="auto">
          <a:xfrm>
            <a:off x="0" y="4190860"/>
            <a:ext cx="6030093" cy="2171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325"/>
            <a:ext cx="8229600" cy="889000"/>
          </a:xfrm>
        </p:spPr>
        <p:txBody>
          <a:bodyPr anchor="ctr"/>
          <a:lstStyle/>
          <a:p>
            <a:r>
              <a:rPr lang="en-US" dirty="0" smtClean="0"/>
              <a:t>SR Flip-Flop</a:t>
            </a:r>
            <a:endParaRPr lang="en-US" dirty="0"/>
          </a:p>
        </p:txBody>
      </p:sp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107655"/>
              </p:ext>
            </p:extLst>
          </p:nvPr>
        </p:nvGraphicFramePr>
        <p:xfrm>
          <a:off x="6526056" y="1954131"/>
          <a:ext cx="1782501" cy="167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44"/>
                <a:gridCol w="406553"/>
                <a:gridCol w="560041"/>
                <a:gridCol w="428263"/>
              </a:tblGrid>
              <a:tr h="3377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400" dirty="0" smtClean="0"/>
                        <a:t>t-1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Consolas" pitchFamily="49" charset="0"/>
                          <a:cs typeface="Consolas" pitchFamily="49" charset="0"/>
                        </a:rPr>
                        <a:t> 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99073"/>
              </p:ext>
            </p:extLst>
          </p:nvPr>
        </p:nvGraphicFramePr>
        <p:xfrm>
          <a:off x="4812354" y="4653843"/>
          <a:ext cx="94659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387"/>
                <a:gridCol w="268723"/>
                <a:gridCol w="415487"/>
              </a:tblGrid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y</a:t>
                      </a:r>
                      <a:endParaRPr lang="en-US" sz="11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out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2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2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2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70627"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62" name="Group 61"/>
          <p:cNvGrpSpPr/>
          <p:nvPr/>
        </p:nvGrpSpPr>
        <p:grpSpPr>
          <a:xfrm>
            <a:off x="795646" y="1924273"/>
            <a:ext cx="1913448" cy="1193030"/>
            <a:chOff x="795646" y="1425683"/>
            <a:chExt cx="1913448" cy="1193030"/>
          </a:xfrm>
        </p:grpSpPr>
        <p:grpSp>
          <p:nvGrpSpPr>
            <p:cNvPr id="18" name="Group 17"/>
            <p:cNvGrpSpPr/>
            <p:nvPr/>
          </p:nvGrpSpPr>
          <p:grpSpPr>
            <a:xfrm>
              <a:off x="1642064" y="1582946"/>
              <a:ext cx="408925" cy="406400"/>
              <a:chOff x="1704573" y="3867638"/>
              <a:chExt cx="408925" cy="406400"/>
            </a:xfrm>
          </p:grpSpPr>
          <p:sp>
            <p:nvSpPr>
              <p:cNvPr id="193" name="Isosceles Triangle 192"/>
              <p:cNvSpPr/>
              <p:nvPr/>
            </p:nvSpPr>
            <p:spPr bwMode="auto">
              <a:xfrm rot="5400000">
                <a:off x="1676546" y="3895665"/>
                <a:ext cx="406400" cy="350345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 bwMode="auto">
              <a:xfrm>
                <a:off x="1979103" y="4003639"/>
                <a:ext cx="134395" cy="134395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 rot="10800000">
              <a:off x="1636048" y="2212313"/>
              <a:ext cx="408925" cy="406400"/>
              <a:chOff x="1704573" y="3867638"/>
              <a:chExt cx="408925" cy="406400"/>
            </a:xfrm>
          </p:grpSpPr>
          <p:sp>
            <p:nvSpPr>
              <p:cNvPr id="201" name="Isosceles Triangle 200"/>
              <p:cNvSpPr/>
              <p:nvPr/>
            </p:nvSpPr>
            <p:spPr bwMode="auto">
              <a:xfrm rot="5400000">
                <a:off x="1676546" y="3895665"/>
                <a:ext cx="406400" cy="350345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03" name="Oval 202"/>
              <p:cNvSpPr/>
              <p:nvPr/>
            </p:nvSpPr>
            <p:spPr bwMode="auto">
              <a:xfrm>
                <a:off x="1979103" y="4003639"/>
                <a:ext cx="134395" cy="134395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27" name="Elbow Connector 26"/>
            <p:cNvCxnSpPr>
              <a:stCxn id="194" idx="6"/>
              <a:endCxn id="201" idx="3"/>
            </p:cNvCxnSpPr>
            <p:nvPr/>
          </p:nvCxnSpPr>
          <p:spPr bwMode="auto">
            <a:xfrm flipH="1">
              <a:off x="2044973" y="1786145"/>
              <a:ext cx="6016" cy="629369"/>
            </a:xfrm>
            <a:prstGeom prst="bentConnector3">
              <a:avLst>
                <a:gd name="adj1" fmla="val -4165741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Elbow Connector 30"/>
            <p:cNvCxnSpPr>
              <a:stCxn id="193" idx="3"/>
              <a:endCxn id="203" idx="6"/>
            </p:cNvCxnSpPr>
            <p:nvPr/>
          </p:nvCxnSpPr>
          <p:spPr bwMode="auto">
            <a:xfrm rot="10800000" flipV="1">
              <a:off x="1636049" y="1786146"/>
              <a:ext cx="6017" cy="629368"/>
            </a:xfrm>
            <a:prstGeom prst="bentConnector3">
              <a:avLst>
                <a:gd name="adj1" fmla="val 4265049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8" name="Straight Connector 227"/>
            <p:cNvCxnSpPr>
              <a:stCxn id="194" idx="6"/>
            </p:cNvCxnSpPr>
            <p:nvPr/>
          </p:nvCxnSpPr>
          <p:spPr bwMode="auto">
            <a:xfrm>
              <a:off x="2050989" y="1786145"/>
              <a:ext cx="556550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7" name="TextBox 236"/>
            <p:cNvSpPr txBox="1"/>
            <p:nvPr/>
          </p:nvSpPr>
          <p:spPr>
            <a:xfrm>
              <a:off x="2368936" y="1425683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Neo Sans Intel" panose="020B0504020202020204" pitchFamily="34" charset="0"/>
                </a:rPr>
                <a:t>Q</a:t>
              </a:r>
              <a:endParaRPr lang="en-US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239" name="Straight Connector 238"/>
            <p:cNvCxnSpPr>
              <a:stCxn id="203" idx="6"/>
            </p:cNvCxnSpPr>
            <p:nvPr/>
          </p:nvCxnSpPr>
          <p:spPr bwMode="auto">
            <a:xfrm flipH="1">
              <a:off x="1059155" y="2415514"/>
              <a:ext cx="5768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4" name="TextBox 203"/>
            <p:cNvSpPr txBox="1"/>
            <p:nvPr/>
          </p:nvSpPr>
          <p:spPr>
            <a:xfrm>
              <a:off x="795646" y="2027647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!Q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64753" y="4496685"/>
            <a:ext cx="1859645" cy="670923"/>
            <a:chOff x="664753" y="4496685"/>
            <a:chExt cx="1859645" cy="670923"/>
          </a:xfrm>
        </p:grpSpPr>
        <p:grpSp>
          <p:nvGrpSpPr>
            <p:cNvPr id="246" name="Group 245"/>
            <p:cNvGrpSpPr/>
            <p:nvPr/>
          </p:nvGrpSpPr>
          <p:grpSpPr>
            <a:xfrm>
              <a:off x="954302" y="4553063"/>
              <a:ext cx="1326777" cy="604184"/>
              <a:chOff x="3433482" y="3708155"/>
              <a:chExt cx="1326777" cy="604184"/>
            </a:xfrm>
          </p:grpSpPr>
          <p:sp>
            <p:nvSpPr>
              <p:cNvPr id="205" name="Oval 204"/>
              <p:cNvSpPr/>
              <p:nvPr/>
            </p:nvSpPr>
            <p:spPr bwMode="auto">
              <a:xfrm>
                <a:off x="4305407" y="3941380"/>
                <a:ext cx="137734" cy="13773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06" name="Flowchart: Delay 18"/>
              <p:cNvSpPr/>
              <p:nvPr/>
            </p:nvSpPr>
            <p:spPr bwMode="auto">
              <a:xfrm flipH="1">
                <a:off x="3839265" y="3708155"/>
                <a:ext cx="466142" cy="60418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241" name="Straight Connector 240"/>
              <p:cNvCxnSpPr/>
              <p:nvPr/>
            </p:nvCxnSpPr>
            <p:spPr bwMode="auto">
              <a:xfrm flipH="1">
                <a:off x="3433482" y="3867637"/>
                <a:ext cx="49305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207" name="Straight Connector 206"/>
              <p:cNvCxnSpPr/>
              <p:nvPr/>
            </p:nvCxnSpPr>
            <p:spPr bwMode="auto">
              <a:xfrm flipH="1">
                <a:off x="3433482" y="4150847"/>
                <a:ext cx="49305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210" name="Straight Connector 209"/>
              <p:cNvCxnSpPr/>
              <p:nvPr/>
            </p:nvCxnSpPr>
            <p:spPr bwMode="auto">
              <a:xfrm flipH="1">
                <a:off x="4443142" y="4010247"/>
                <a:ext cx="317117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45" name="TextBox 244"/>
            <p:cNvSpPr txBox="1"/>
            <p:nvPr/>
          </p:nvSpPr>
          <p:spPr>
            <a:xfrm>
              <a:off x="664753" y="450487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x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664753" y="4798276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Neo Sans Intel" panose="020B0504020202020204" pitchFamily="34" charset="0"/>
                </a:rPr>
                <a:t>y</a:t>
              </a:r>
              <a:endParaRPr lang="en-US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2009513" y="4496685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out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83685" y="5545114"/>
            <a:ext cx="1859645" cy="549192"/>
            <a:chOff x="683685" y="5545114"/>
            <a:chExt cx="1859645" cy="549192"/>
          </a:xfrm>
        </p:grpSpPr>
        <p:grpSp>
          <p:nvGrpSpPr>
            <p:cNvPr id="221" name="Group 220"/>
            <p:cNvGrpSpPr/>
            <p:nvPr/>
          </p:nvGrpSpPr>
          <p:grpSpPr>
            <a:xfrm>
              <a:off x="1452587" y="5687906"/>
              <a:ext cx="408925" cy="406400"/>
              <a:chOff x="1704573" y="3867638"/>
              <a:chExt cx="408925" cy="406400"/>
            </a:xfrm>
          </p:grpSpPr>
          <p:sp>
            <p:nvSpPr>
              <p:cNvPr id="222" name="Isosceles Triangle 221"/>
              <p:cNvSpPr/>
              <p:nvPr/>
            </p:nvSpPr>
            <p:spPr bwMode="auto">
              <a:xfrm rot="5400000">
                <a:off x="1676546" y="3895665"/>
                <a:ext cx="406400" cy="350345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 bwMode="auto">
              <a:xfrm>
                <a:off x="1979103" y="4003639"/>
                <a:ext cx="134395" cy="134395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247" name="Straight Connector 246"/>
            <p:cNvCxnSpPr/>
            <p:nvPr/>
          </p:nvCxnSpPr>
          <p:spPr bwMode="auto">
            <a:xfrm flipH="1">
              <a:off x="959528" y="5898725"/>
              <a:ext cx="49305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248" name="TextBox 247"/>
            <p:cNvSpPr txBox="1"/>
            <p:nvPr/>
          </p:nvSpPr>
          <p:spPr>
            <a:xfrm>
              <a:off x="683685" y="571566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Neo Sans Intel" panose="020B0504020202020204" pitchFamily="34" charset="0"/>
                </a:rPr>
                <a:t>y</a:t>
              </a:r>
              <a:endParaRPr lang="en-US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2028445" y="5545114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out</a:t>
              </a:r>
            </a:p>
          </p:txBody>
        </p:sp>
        <p:cxnSp>
          <p:nvCxnSpPr>
            <p:cNvPr id="250" name="Straight Connector 249"/>
            <p:cNvCxnSpPr/>
            <p:nvPr/>
          </p:nvCxnSpPr>
          <p:spPr bwMode="auto">
            <a:xfrm flipH="1">
              <a:off x="1869886" y="5891105"/>
              <a:ext cx="317117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1" name="TextBox 250"/>
          <p:cNvSpPr txBox="1"/>
          <p:nvPr/>
        </p:nvSpPr>
        <p:spPr>
          <a:xfrm rot="5400000">
            <a:off x="1435232" y="5035775"/>
            <a:ext cx="23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≡</a:t>
            </a:r>
            <a:endParaRPr lang="en-US" sz="3600" dirty="0" smtClean="0">
              <a:latin typeface="+mn-l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789388" y="4515732"/>
            <a:ext cx="1859645" cy="670923"/>
            <a:chOff x="2789388" y="4515732"/>
            <a:chExt cx="1859645" cy="670923"/>
          </a:xfrm>
        </p:grpSpPr>
        <p:grpSp>
          <p:nvGrpSpPr>
            <p:cNvPr id="252" name="Group 251"/>
            <p:cNvGrpSpPr/>
            <p:nvPr/>
          </p:nvGrpSpPr>
          <p:grpSpPr>
            <a:xfrm>
              <a:off x="3078937" y="4572110"/>
              <a:ext cx="1326777" cy="604184"/>
              <a:chOff x="3433482" y="3708155"/>
              <a:chExt cx="1326777" cy="604184"/>
            </a:xfrm>
          </p:grpSpPr>
          <p:sp>
            <p:nvSpPr>
              <p:cNvPr id="253" name="Oval 252"/>
              <p:cNvSpPr/>
              <p:nvPr/>
            </p:nvSpPr>
            <p:spPr bwMode="auto">
              <a:xfrm>
                <a:off x="4305407" y="3941380"/>
                <a:ext cx="137734" cy="13773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4" name="Flowchart: Delay 18"/>
              <p:cNvSpPr/>
              <p:nvPr/>
            </p:nvSpPr>
            <p:spPr bwMode="auto">
              <a:xfrm flipH="1">
                <a:off x="3839265" y="3708155"/>
                <a:ext cx="466142" cy="60418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255" name="Straight Connector 254"/>
              <p:cNvCxnSpPr/>
              <p:nvPr/>
            </p:nvCxnSpPr>
            <p:spPr bwMode="auto">
              <a:xfrm flipH="1">
                <a:off x="3433482" y="3867637"/>
                <a:ext cx="49305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256" name="Straight Connector 255"/>
              <p:cNvCxnSpPr/>
              <p:nvPr/>
            </p:nvCxnSpPr>
            <p:spPr bwMode="auto">
              <a:xfrm flipH="1">
                <a:off x="3433482" y="4150847"/>
                <a:ext cx="493059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257" name="Straight Connector 256"/>
              <p:cNvCxnSpPr/>
              <p:nvPr/>
            </p:nvCxnSpPr>
            <p:spPr bwMode="auto">
              <a:xfrm flipH="1">
                <a:off x="4443142" y="4010247"/>
                <a:ext cx="317117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0" name="TextBox 259"/>
            <p:cNvSpPr txBox="1"/>
            <p:nvPr/>
          </p:nvSpPr>
          <p:spPr>
            <a:xfrm>
              <a:off x="2789388" y="452391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x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789388" y="481732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Neo Sans Intel" panose="020B0504020202020204" pitchFamily="34" charset="0"/>
                </a:rPr>
                <a:t>y</a:t>
              </a:r>
              <a:endParaRPr lang="en-US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4134148" y="4515732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out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262647" y="5232313"/>
            <a:ext cx="910140" cy="700667"/>
            <a:chOff x="3262647" y="5232313"/>
            <a:chExt cx="910140" cy="700667"/>
          </a:xfrm>
        </p:grpSpPr>
        <p:sp>
          <p:nvSpPr>
            <p:cNvPr id="244" name="TextBox 243"/>
            <p:cNvSpPr txBox="1"/>
            <p:nvPr/>
          </p:nvSpPr>
          <p:spPr>
            <a:xfrm>
              <a:off x="3262647" y="553287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sz="20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 rot="5400000">
              <a:off x="3579723" y="5025987"/>
              <a:ext cx="233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Calibri"/>
                  <a:cs typeface="Calibri"/>
                </a:rPr>
                <a:t>≡</a:t>
              </a:r>
              <a:endParaRPr lang="en-US" sz="3600" dirty="0" smtClean="0">
                <a:latin typeface="+mn-lt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3657902" y="5563648"/>
              <a:ext cx="514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out</a:t>
              </a:r>
            </a:p>
          </p:txBody>
        </p:sp>
        <p:cxnSp>
          <p:nvCxnSpPr>
            <p:cNvPr id="266" name="Straight Connector 265"/>
            <p:cNvCxnSpPr/>
            <p:nvPr/>
          </p:nvCxnSpPr>
          <p:spPr bwMode="auto">
            <a:xfrm flipH="1">
              <a:off x="3499343" y="5909639"/>
              <a:ext cx="317117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4" name="Group 63"/>
          <p:cNvGrpSpPr/>
          <p:nvPr/>
        </p:nvGrpSpPr>
        <p:grpSpPr>
          <a:xfrm>
            <a:off x="3601147" y="1626816"/>
            <a:ext cx="2276204" cy="1963216"/>
            <a:chOff x="3601147" y="1450966"/>
            <a:chExt cx="2276204" cy="1963216"/>
          </a:xfrm>
        </p:grpSpPr>
        <p:grpSp>
          <p:nvGrpSpPr>
            <p:cNvPr id="32" name="Group 31"/>
            <p:cNvGrpSpPr/>
            <p:nvPr/>
          </p:nvGrpSpPr>
          <p:grpSpPr>
            <a:xfrm>
              <a:off x="4506668" y="1668728"/>
              <a:ext cx="603876" cy="604184"/>
              <a:chOff x="1220315" y="3970921"/>
              <a:chExt cx="603876" cy="604184"/>
            </a:xfrm>
          </p:grpSpPr>
          <p:sp>
            <p:nvSpPr>
              <p:cNvPr id="268" name="Oval 267"/>
              <p:cNvSpPr/>
              <p:nvPr/>
            </p:nvSpPr>
            <p:spPr bwMode="auto">
              <a:xfrm>
                <a:off x="1686457" y="4204146"/>
                <a:ext cx="137734" cy="13773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9" name="Flowchart: Delay 18"/>
              <p:cNvSpPr/>
              <p:nvPr/>
            </p:nvSpPr>
            <p:spPr bwMode="auto">
              <a:xfrm flipH="1">
                <a:off x="1220315" y="3970921"/>
                <a:ext cx="466142" cy="60418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10800000">
              <a:off x="4441549" y="2599377"/>
              <a:ext cx="603876" cy="604184"/>
              <a:chOff x="1220315" y="4880169"/>
              <a:chExt cx="603876" cy="604184"/>
            </a:xfrm>
          </p:grpSpPr>
          <p:sp>
            <p:nvSpPr>
              <p:cNvPr id="270" name="Oval 269"/>
              <p:cNvSpPr/>
              <p:nvPr/>
            </p:nvSpPr>
            <p:spPr bwMode="auto">
              <a:xfrm>
                <a:off x="1686457" y="5113394"/>
                <a:ext cx="137734" cy="137734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1" name="Flowchart: Delay 18"/>
              <p:cNvSpPr/>
              <p:nvPr/>
            </p:nvSpPr>
            <p:spPr bwMode="auto">
              <a:xfrm flipH="1">
                <a:off x="1220315" y="4880169"/>
                <a:ext cx="466142" cy="604184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272" name="Straight Connector 271"/>
            <p:cNvCxnSpPr/>
            <p:nvPr/>
          </p:nvCxnSpPr>
          <p:spPr bwMode="auto">
            <a:xfrm>
              <a:off x="5110544" y="1975755"/>
              <a:ext cx="556550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3" name="TextBox 272"/>
            <p:cNvSpPr txBox="1"/>
            <p:nvPr/>
          </p:nvSpPr>
          <p:spPr>
            <a:xfrm>
              <a:off x="5414460" y="1610130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Neo Sans Intel" panose="020B0504020202020204" pitchFamily="34" charset="0"/>
                </a:rPr>
                <a:t>Q</a:t>
              </a:r>
              <a:endParaRPr lang="en-US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38" name="Elbow Connector 37"/>
            <p:cNvCxnSpPr/>
            <p:nvPr/>
          </p:nvCxnSpPr>
          <p:spPr bwMode="auto">
            <a:xfrm rot="5400000" flipH="1" flipV="1">
              <a:off x="4794392" y="2129929"/>
              <a:ext cx="802704" cy="484488"/>
            </a:xfrm>
            <a:prstGeom prst="bentConnector3">
              <a:avLst>
                <a:gd name="adj1" fmla="val -1262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274" name="Straight Connector 273"/>
            <p:cNvCxnSpPr/>
            <p:nvPr/>
          </p:nvCxnSpPr>
          <p:spPr bwMode="auto">
            <a:xfrm flipH="1">
              <a:off x="3864656" y="2910036"/>
              <a:ext cx="5768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5" name="TextBox 274"/>
            <p:cNvSpPr txBox="1"/>
            <p:nvPr/>
          </p:nvSpPr>
          <p:spPr>
            <a:xfrm>
              <a:off x="3601147" y="2522169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!Q</a:t>
              </a:r>
            </a:p>
          </p:txBody>
        </p:sp>
        <p:cxnSp>
          <p:nvCxnSpPr>
            <p:cNvPr id="47" name="Elbow Connector 46"/>
            <p:cNvCxnSpPr/>
            <p:nvPr/>
          </p:nvCxnSpPr>
          <p:spPr bwMode="auto">
            <a:xfrm rot="5400000">
              <a:off x="4012478" y="2314525"/>
              <a:ext cx="764000" cy="409887"/>
            </a:xfrm>
            <a:prstGeom prst="bentConnector3">
              <a:avLst>
                <a:gd name="adj1" fmla="val 131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3891451" y="1855756"/>
              <a:ext cx="71559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76" name="Straight Connector 275"/>
            <p:cNvCxnSpPr/>
            <p:nvPr/>
          </p:nvCxnSpPr>
          <p:spPr bwMode="auto">
            <a:xfrm>
              <a:off x="4939819" y="3044850"/>
              <a:ext cx="71559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277" name="TextBox 276"/>
            <p:cNvSpPr txBox="1"/>
            <p:nvPr/>
          </p:nvSpPr>
          <p:spPr>
            <a:xfrm>
              <a:off x="3625546" y="1450966"/>
              <a:ext cx="687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reset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5388819" y="3044850"/>
              <a:ext cx="488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Neo Sans Intel" panose="020B0504020202020204" pitchFamily="34" charset="0"/>
                </a:rPr>
                <a:t>set</a:t>
              </a:r>
            </a:p>
          </p:txBody>
        </p:sp>
      </p:grpSp>
      <p:sp>
        <p:nvSpPr>
          <p:cNvPr id="279" name="TextBox 278"/>
          <p:cNvSpPr txBox="1"/>
          <p:nvPr/>
        </p:nvSpPr>
        <p:spPr>
          <a:xfrm>
            <a:off x="3538926" y="1982262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 smtClean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691531" y="2931551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 smtClean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3538926" y="1991305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5687148" y="2083032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2000" dirty="0" smtClean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3539610" y="3080369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5704363" y="2916729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3516021" y="3086155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5690187" y="2094465"/>
            <a:ext cx="32573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62334" y="4335593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Neo Sans Intel" panose="020B0504020202020204" pitchFamily="34" charset="0"/>
              </a:rPr>
              <a:t>NOR: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6534676" y="1571942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Neo Sans Intel" panose="020B0504020202020204" pitchFamily="34" charset="0"/>
              </a:rPr>
              <a:t>SR flip-flop:</a:t>
            </a:r>
          </a:p>
        </p:txBody>
      </p:sp>
      <p:sp>
        <p:nvSpPr>
          <p:cNvPr id="61" name="Curved Up Arrow 60"/>
          <p:cNvSpPr/>
          <p:nvPr/>
        </p:nvSpPr>
        <p:spPr bwMode="auto">
          <a:xfrm>
            <a:off x="4288170" y="3514585"/>
            <a:ext cx="1048368" cy="453345"/>
          </a:xfrm>
          <a:prstGeom prst="curvedUpArrow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4712" y="1005982"/>
            <a:ext cx="2394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 panose="020B0504020202020204" pitchFamily="34" charset="0"/>
              </a:rPr>
              <a:t>The simplest store element: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3402232" y="1002396"/>
            <a:ext cx="228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 panose="020B0504020202020204" pitchFamily="34" charset="0"/>
              </a:rPr>
              <a:t>SR flip-flop: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835965" y="4301146"/>
            <a:ext cx="569572" cy="487498"/>
            <a:chOff x="835965" y="4301146"/>
            <a:chExt cx="569572" cy="487498"/>
          </a:xfrm>
        </p:grpSpPr>
        <p:sp>
          <p:nvSpPr>
            <p:cNvPr id="267" name="TextBox 266"/>
            <p:cNvSpPr txBox="1"/>
            <p:nvPr/>
          </p:nvSpPr>
          <p:spPr>
            <a:xfrm>
              <a:off x="835965" y="4301146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sz="20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1" name="Rectangle 210"/>
            <p:cNvSpPr/>
            <p:nvPr/>
          </p:nvSpPr>
          <p:spPr bwMode="auto">
            <a:xfrm>
              <a:off x="948805" y="4636446"/>
              <a:ext cx="456732" cy="152198"/>
            </a:xfrm>
            <a:prstGeom prst="rect">
              <a:avLst/>
            </a:prstGeom>
            <a:solidFill>
              <a:schemeClr val="accent1">
                <a:alpha val="69804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966118" y="4323862"/>
            <a:ext cx="564054" cy="483829"/>
            <a:chOff x="2966118" y="4323862"/>
            <a:chExt cx="564054" cy="483829"/>
          </a:xfrm>
        </p:grpSpPr>
        <p:sp>
          <p:nvSpPr>
            <p:cNvPr id="259" name="TextBox 258"/>
            <p:cNvSpPr txBox="1"/>
            <p:nvPr/>
          </p:nvSpPr>
          <p:spPr>
            <a:xfrm>
              <a:off x="2966118" y="4323862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58" name="Rectangle 257"/>
            <p:cNvSpPr/>
            <p:nvPr/>
          </p:nvSpPr>
          <p:spPr bwMode="auto">
            <a:xfrm>
              <a:off x="3073440" y="4655493"/>
              <a:ext cx="456732" cy="152198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590942" y="2264096"/>
            <a:ext cx="1678554" cy="369332"/>
            <a:chOff x="6549916" y="999409"/>
            <a:chExt cx="1678554" cy="369332"/>
          </a:xfrm>
        </p:grpSpPr>
        <p:sp>
          <p:nvSpPr>
            <p:cNvPr id="71" name="TextBox 70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696748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740029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79171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6590942" y="2611958"/>
            <a:ext cx="1678554" cy="369332"/>
            <a:chOff x="6549916" y="999409"/>
            <a:chExt cx="1678554" cy="369332"/>
          </a:xfrm>
        </p:grpSpPr>
        <p:sp>
          <p:nvSpPr>
            <p:cNvPr id="293" name="TextBox 292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696748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740029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79171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6589486" y="2949375"/>
            <a:ext cx="1678554" cy="369332"/>
            <a:chOff x="6549916" y="999409"/>
            <a:chExt cx="1678554" cy="369332"/>
          </a:xfrm>
        </p:grpSpPr>
        <p:sp>
          <p:nvSpPr>
            <p:cNvPr id="298" name="TextBox 297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696748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740029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79171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6589486" y="3268705"/>
            <a:ext cx="1678554" cy="369332"/>
            <a:chOff x="6549916" y="999409"/>
            <a:chExt cx="1678554" cy="369332"/>
          </a:xfrm>
        </p:grpSpPr>
        <p:sp>
          <p:nvSpPr>
            <p:cNvPr id="303" name="TextBox 302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696748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40029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79171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318106" y="1527095"/>
            <a:ext cx="2805952" cy="2624965"/>
            <a:chOff x="7055224" y="3469340"/>
            <a:chExt cx="2805952" cy="2624965"/>
          </a:xfrm>
        </p:grpSpPr>
        <p:sp>
          <p:nvSpPr>
            <p:cNvPr id="60" name="Rectangle 59"/>
            <p:cNvSpPr/>
            <p:nvPr/>
          </p:nvSpPr>
          <p:spPr bwMode="auto">
            <a:xfrm>
              <a:off x="7055224" y="3469340"/>
              <a:ext cx="2805952" cy="2624965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8759304" y="3989928"/>
              <a:ext cx="137734" cy="13773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" name="Flowchart: Delay 18"/>
            <p:cNvSpPr/>
            <p:nvPr/>
          </p:nvSpPr>
          <p:spPr bwMode="auto">
            <a:xfrm flipH="1">
              <a:off x="8293162" y="3756703"/>
              <a:ext cx="466142" cy="60418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7430219" y="3907754"/>
              <a:ext cx="95553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8070297" y="4227939"/>
              <a:ext cx="315452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8907240" y="4058277"/>
              <a:ext cx="6451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7123138" y="3544787"/>
              <a:ext cx="86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reset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8759304" y="5181244"/>
              <a:ext cx="137734" cy="13773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" name="Flowchart: Delay 18"/>
            <p:cNvSpPr/>
            <p:nvPr/>
          </p:nvSpPr>
          <p:spPr bwMode="auto">
            <a:xfrm flipH="1">
              <a:off x="8293162" y="4948019"/>
              <a:ext cx="466142" cy="60418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7430219" y="5419254"/>
              <a:ext cx="95553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8907240" y="5249593"/>
              <a:ext cx="6451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8077820" y="5123381"/>
              <a:ext cx="315452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8077820" y="4833044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9149085" y="4058277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7123138" y="5054885"/>
              <a:ext cx="91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set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>
              <a:off x="9151607" y="4958412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8070297" y="4506056"/>
              <a:ext cx="1083831" cy="452356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8070297" y="4215719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Oval 50"/>
            <p:cNvSpPr/>
            <p:nvPr/>
          </p:nvSpPr>
          <p:spPr bwMode="auto">
            <a:xfrm>
              <a:off x="8399460" y="4618790"/>
              <a:ext cx="101267" cy="98247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 flipH="1">
              <a:off x="8080342" y="4348615"/>
              <a:ext cx="1071265" cy="48443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8992958" y="3717394"/>
              <a:ext cx="55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Neo Sans Intel" pitchFamily="34" charset="0"/>
                </a:rPr>
                <a:t>Q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92958" y="4895747"/>
              <a:ext cx="55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Neo Sans Intel" pitchFamily="34" charset="0"/>
                </a:rPr>
                <a:t>!Q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579873" y="3653137"/>
            <a:ext cx="1675267" cy="692179"/>
            <a:chOff x="6579873" y="3477287"/>
            <a:chExt cx="1675267" cy="692179"/>
          </a:xfrm>
        </p:grpSpPr>
        <p:sp>
          <p:nvSpPr>
            <p:cNvPr id="74" name="TextBox 73"/>
            <p:cNvSpPr txBox="1"/>
            <p:nvPr/>
          </p:nvSpPr>
          <p:spPr>
            <a:xfrm>
              <a:off x="6579873" y="3800134"/>
              <a:ext cx="167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Prohibited state</a:t>
              </a:r>
            </a:p>
          </p:txBody>
        </p:sp>
        <p:cxnSp>
          <p:nvCxnSpPr>
            <p:cNvPr id="76" name="Straight Arrow Connector 75"/>
            <p:cNvCxnSpPr>
              <a:stCxn id="74" idx="0"/>
            </p:cNvCxnSpPr>
            <p:nvPr/>
          </p:nvCxnSpPr>
          <p:spPr bwMode="auto">
            <a:xfrm flipH="1" flipV="1">
              <a:off x="7007056" y="3477287"/>
              <a:ext cx="410451" cy="322847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2817034"/>
      </p:ext>
    </p:extLst>
  </p:cSld>
  <p:clrMapOvr>
    <a:masterClrMapping/>
  </p:clrMapOvr>
  <p:transition advTm="11781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9" grpId="0" animBg="1"/>
      <p:bldP spid="251" grpId="0"/>
      <p:bldP spid="279" grpId="0" animBg="1"/>
      <p:bldP spid="280" grpId="0" animBg="1"/>
      <p:bldP spid="281" grpId="0" animBg="1"/>
      <p:bldP spid="281" grpId="1" animBg="1"/>
      <p:bldP spid="281" grpId="2" animBg="1"/>
      <p:bldP spid="282" grpId="0" animBg="1"/>
      <p:bldP spid="283" grpId="0" animBg="1"/>
      <p:bldP spid="284" grpId="0" animBg="1"/>
      <p:bldP spid="285" grpId="0" animBg="1"/>
      <p:bldP spid="286" grpId="0" animBg="1"/>
      <p:bldP spid="286" grpId="1" animBg="1"/>
      <p:bldP spid="58" grpId="0"/>
      <p:bldP spid="287" grpId="0"/>
      <p:bldP spid="61" grpId="0" animBg="1"/>
      <p:bldP spid="63" grpId="0"/>
      <p:bldP spid="288" grpId="0"/>
    </p:bldLst>
  </p:timing>
  <p:extLst>
    <p:ext uri="{3A86A75C-4F4B-4683-9AE1-C65F6400EC91}">
      <p14:laserTraceLst xmlns:p14="http://schemas.microsoft.com/office/powerpoint/2010/main">
        <p14:tracePtLst>
          <p14:tracePt t="21426" x="6492875" y="3786188"/>
          <p14:tracePt t="21436" x="6465888" y="3786188"/>
          <p14:tracePt t="21453" x="6384925" y="3813175"/>
          <p14:tracePt t="21469" x="6303963" y="3867150"/>
          <p14:tracePt t="21502" x="6296025" y="3813175"/>
          <p14:tracePt t="21519" x="6242050" y="3724275"/>
          <p14:tracePt t="21536" x="5973763" y="3322638"/>
          <p14:tracePt t="21553" x="5741988" y="3027363"/>
          <p14:tracePt t="21570" x="5394325" y="2571750"/>
          <p14:tracePt t="21586" x="4813300" y="1965325"/>
          <p14:tracePt t="21603" x="4446588" y="1670050"/>
          <p14:tracePt t="21619" x="4125913" y="1438275"/>
          <p14:tracePt t="21636" x="3884613" y="1231900"/>
          <p14:tracePt t="21653" x="3670300" y="1089025"/>
          <p14:tracePt t="21669" x="3517900" y="946150"/>
          <p14:tracePt t="21686" x="3384550" y="857250"/>
          <p14:tracePt t="21703" x="3268663" y="750888"/>
          <p14:tracePt t="21719" x="3062288" y="615950"/>
          <p14:tracePt t="21736" x="2867025" y="490538"/>
          <p14:tracePt t="21754" x="2581275" y="366713"/>
          <p14:tracePt t="21770" x="2393950" y="285750"/>
          <p14:tracePt t="21787" x="2187575" y="196850"/>
          <p14:tracePt t="21803" x="2089150" y="152400"/>
          <p14:tracePt t="21820" x="1990725" y="115888"/>
          <p14:tracePt t="21836" x="1893888" y="53975"/>
          <p14:tracePt t="25347" x="7197725" y="312738"/>
          <p14:tracePt t="25357" x="7054850" y="312738"/>
          <p14:tracePt t="25371" x="6840538" y="312738"/>
          <p14:tracePt t="25387" x="6670675" y="357188"/>
          <p14:tracePt t="25403" x="6429375" y="374650"/>
          <p14:tracePt t="25419" x="6135688" y="428625"/>
          <p14:tracePt t="25436" x="5768975" y="490538"/>
          <p14:tracePt t="25452" x="5340350" y="490538"/>
          <p14:tracePt t="25469" x="4929188" y="490538"/>
          <p14:tracePt t="25486" x="4375150" y="509588"/>
          <p14:tracePt t="25503" x="4010025" y="561975"/>
          <p14:tracePt t="25519" x="3660775" y="625475"/>
          <p14:tracePt t="25536" x="3367088" y="679450"/>
          <p14:tracePt t="25553" x="3098800" y="714375"/>
          <p14:tracePt t="25569" x="2830513" y="768350"/>
          <p14:tracePt t="25586" x="2482850" y="839788"/>
          <p14:tracePt t="25603" x="2366963" y="874713"/>
          <p14:tracePt t="25619" x="2276475" y="919163"/>
          <p14:tracePt t="25635" x="2187575" y="928688"/>
          <p14:tracePt t="25652" x="2081213" y="928688"/>
          <p14:tracePt t="25669" x="1973263" y="928688"/>
          <p14:tracePt t="25686" x="1822450" y="928688"/>
          <p14:tracePt t="25703" x="1724025" y="955675"/>
          <p14:tracePt t="25720" x="1633538" y="973138"/>
          <p14:tracePt t="25736" x="1500188" y="990600"/>
          <p14:tracePt t="25754" x="1152525" y="1036638"/>
          <p14:tracePt t="25770" x="1000125" y="1071563"/>
          <p14:tracePt t="25787" x="847725" y="1098550"/>
          <p14:tracePt t="25803" x="731838" y="1116013"/>
          <p14:tracePt t="25819" x="660400" y="1116013"/>
          <p14:tracePt t="25836" x="608013" y="1116013"/>
          <p14:tracePt t="25853" x="588963" y="1116013"/>
          <p14:tracePt t="25870" x="571500" y="1116013"/>
          <p14:tracePt t="25887" x="554038" y="1116013"/>
          <p14:tracePt t="25907" x="536575" y="1116013"/>
          <p14:tracePt t="25995" x="527050" y="1116013"/>
          <p14:tracePt t="26011" x="527050" y="1108075"/>
          <p14:tracePt t="26021" x="517525" y="1108075"/>
          <p14:tracePt t="26051" x="517525" y="1089025"/>
          <p14:tracePt t="26099" x="509588" y="1081088"/>
          <p14:tracePt t="29620" x="536575" y="1081088"/>
          <p14:tracePt t="29629" x="544513" y="1071563"/>
          <p14:tracePt t="29640" x="554038" y="1062038"/>
          <p14:tracePt t="29654" x="588963" y="1054100"/>
          <p14:tracePt t="29670" x="679450" y="1009650"/>
          <p14:tracePt t="29687" x="723900" y="982663"/>
          <p14:tracePt t="29704" x="750888" y="982663"/>
          <p14:tracePt t="29780" x="750888" y="973138"/>
          <p14:tracePt t="29988" x="758825" y="973138"/>
          <p14:tracePt t="30124" x="768350" y="965200"/>
          <p14:tracePt t="30171" x="776288" y="955675"/>
          <p14:tracePt t="30236" x="776288" y="946150"/>
          <p14:tracePt t="30260" x="785813" y="946150"/>
          <p14:tracePt t="30276" x="785813" y="938213"/>
          <p14:tracePt t="30287" x="785813" y="928688"/>
          <p14:tracePt t="30304" x="795338" y="928688"/>
          <p14:tracePt t="30321" x="795338" y="911225"/>
          <p14:tracePt t="30337" x="795338" y="901700"/>
          <p14:tracePt t="30372" x="812800" y="901700"/>
          <p14:tracePt t="30564" x="812800" y="893763"/>
          <p14:tracePt t="30574" x="803275" y="893763"/>
          <p14:tracePt t="30596" x="795338" y="893763"/>
          <p14:tracePt t="30606" x="795338" y="884238"/>
          <p14:tracePt t="30621" x="776288" y="884238"/>
          <p14:tracePt t="30637" x="768350" y="884238"/>
          <p14:tracePt t="30654" x="758825" y="874713"/>
          <p14:tracePt t="30670" x="750888" y="874713"/>
          <p14:tracePt t="30687" x="723900" y="857250"/>
          <p14:tracePt t="30704" x="704850" y="839788"/>
          <p14:tracePt t="30720" x="696913" y="822325"/>
          <p14:tracePt t="30737" x="687388" y="822325"/>
          <p14:tracePt t="30756" x="679450" y="812800"/>
          <p14:tracePt t="30773" x="660400" y="812800"/>
          <p14:tracePt t="30787" x="652463" y="803275"/>
          <p14:tracePt t="30803" x="633413" y="795338"/>
          <p14:tracePt t="30821" x="625475" y="785813"/>
          <p14:tracePt t="30837" x="608013" y="758825"/>
          <p14:tracePt t="30854" x="588963" y="750888"/>
          <p14:tracePt t="30871" x="581025" y="750888"/>
          <p14:tracePt t="30888" x="571500" y="750888"/>
          <p14:tracePt t="30904" x="561975" y="750888"/>
          <p14:tracePt t="30921" x="544513" y="750888"/>
          <p14:tracePt t="30937" x="536575" y="750888"/>
          <p14:tracePt t="30954" x="527050" y="750888"/>
          <p14:tracePt t="30970" x="509588" y="750888"/>
          <p14:tracePt t="30987" x="490538" y="750888"/>
          <p14:tracePt t="31020" x="482600" y="750888"/>
          <p14:tracePt t="31084" x="473075" y="750888"/>
          <p14:tracePt t="31099" x="473075" y="768350"/>
          <p14:tracePt t="31148" x="473075" y="776288"/>
          <p14:tracePt t="31188" x="473075" y="785813"/>
          <p14:tracePt t="31204" x="473075" y="795338"/>
          <p14:tracePt t="31220" x="473075" y="803275"/>
          <p14:tracePt t="31236" x="473075" y="812800"/>
          <p14:tracePt t="31246" x="482600" y="812800"/>
          <p14:tracePt t="31256" x="482600" y="822325"/>
          <p14:tracePt t="31270" x="500063" y="822325"/>
          <p14:tracePt t="31286" x="527050" y="830263"/>
          <p14:tracePt t="31303" x="536575" y="847725"/>
          <p14:tracePt t="31319" x="554038" y="847725"/>
          <p14:tracePt t="31337" x="571500" y="847725"/>
          <p14:tracePt t="31353" x="598488" y="847725"/>
          <p14:tracePt t="31369" x="615950" y="847725"/>
          <p14:tracePt t="31387" x="642938" y="847725"/>
          <p14:tracePt t="31404" x="669925" y="847725"/>
          <p14:tracePt t="31420" x="696913" y="847725"/>
          <p14:tracePt t="31436" x="714375" y="839788"/>
          <p14:tracePt t="31453" x="741363" y="839788"/>
          <p14:tracePt t="31469" x="758825" y="830263"/>
          <p14:tracePt t="31486" x="776288" y="822325"/>
          <p14:tracePt t="31503" x="803275" y="822325"/>
          <p14:tracePt t="31519" x="822325" y="803275"/>
          <p14:tracePt t="31536" x="847725" y="803275"/>
          <p14:tracePt t="31554" x="874713" y="795338"/>
          <p14:tracePt t="31572" x="884238" y="776288"/>
          <p14:tracePt t="31588" x="893763" y="750888"/>
          <p14:tracePt t="31604" x="901700" y="741363"/>
          <p14:tracePt t="31620" x="911225" y="723900"/>
          <p14:tracePt t="31637" x="919163" y="704850"/>
          <p14:tracePt t="31654" x="919163" y="679450"/>
          <p14:tracePt t="31670" x="919163" y="660400"/>
          <p14:tracePt t="31687" x="919163" y="642938"/>
          <p14:tracePt t="31704" x="919163" y="633413"/>
          <p14:tracePt t="31720" x="938213" y="608013"/>
          <p14:tracePt t="31737" x="938213" y="588963"/>
          <p14:tracePt t="31754" x="938213" y="571500"/>
          <p14:tracePt t="31770" x="938213" y="544513"/>
          <p14:tracePt t="31788" x="928688" y="517525"/>
          <p14:tracePt t="31804" x="919163" y="509588"/>
          <p14:tracePt t="31821" x="919163" y="500063"/>
          <p14:tracePt t="31837" x="911225" y="490538"/>
          <p14:tracePt t="31854" x="901700" y="482600"/>
          <p14:tracePt t="31870" x="893763" y="465138"/>
          <p14:tracePt t="31887" x="884238" y="446088"/>
          <p14:tracePt t="31904" x="857250" y="438150"/>
          <p14:tracePt t="31920" x="839788" y="401638"/>
          <p14:tracePt t="31937" x="822325" y="393700"/>
          <p14:tracePt t="31954" x="812800" y="374650"/>
          <p14:tracePt t="31970" x="803275" y="366713"/>
          <p14:tracePt t="31988" x="776288" y="347663"/>
          <p14:tracePt t="32004" x="768350" y="347663"/>
          <p14:tracePt t="32021" x="758825" y="330200"/>
          <p14:tracePt t="32037" x="741363" y="330200"/>
          <p14:tracePt t="32054" x="714375" y="330200"/>
          <p14:tracePt t="32071" x="687388" y="330200"/>
          <p14:tracePt t="32087" x="652463" y="330200"/>
          <p14:tracePt t="32104" x="608013" y="330200"/>
          <p14:tracePt t="32121" x="581025" y="339725"/>
          <p14:tracePt t="32137" x="544513" y="357188"/>
          <p14:tracePt t="32154" x="536575" y="374650"/>
          <p14:tracePt t="32171" x="527050" y="411163"/>
          <p14:tracePt t="32188" x="509588" y="500063"/>
          <p14:tracePt t="32204" x="509588" y="544513"/>
          <p14:tracePt t="32221" x="527050" y="571500"/>
          <p14:tracePt t="32237" x="544513" y="608013"/>
          <p14:tracePt t="32254" x="554038" y="642938"/>
          <p14:tracePt t="32271" x="608013" y="679450"/>
          <p14:tracePt t="32287" x="633413" y="696913"/>
          <p14:tracePt t="32303" x="696913" y="731838"/>
          <p14:tracePt t="32321" x="731838" y="741363"/>
          <p14:tracePt t="32337" x="758825" y="768350"/>
          <p14:tracePt t="32354" x="785813" y="776288"/>
          <p14:tracePt t="32371" x="803275" y="785813"/>
          <p14:tracePt t="32388" x="857250" y="812800"/>
          <p14:tracePt t="32404" x="919163" y="812800"/>
          <p14:tracePt t="32421" x="1017588" y="822325"/>
          <p14:tracePt t="32437" x="1062038" y="822325"/>
          <p14:tracePt t="32454" x="1125538" y="822325"/>
          <p14:tracePt t="32470" x="1179513" y="822325"/>
          <p14:tracePt t="32487" x="1268413" y="822325"/>
          <p14:tracePt t="32504" x="1347788" y="822325"/>
          <p14:tracePt t="32521" x="1428750" y="822325"/>
          <p14:tracePt t="32537" x="1482725" y="822325"/>
          <p14:tracePt t="32554" x="1581150" y="822325"/>
          <p14:tracePt t="32573" x="1724025" y="822325"/>
          <p14:tracePt t="32588" x="1785938" y="822325"/>
          <p14:tracePt t="32604" x="1847850" y="822325"/>
          <p14:tracePt t="32621" x="1911350" y="822325"/>
          <p14:tracePt t="32637" x="1965325" y="822325"/>
          <p14:tracePt t="32654" x="2000250" y="822325"/>
          <p14:tracePt t="32670" x="2017713" y="822325"/>
          <p14:tracePt t="32716" x="2009775" y="822325"/>
          <p14:tracePt t="32726" x="2000250" y="822325"/>
          <p14:tracePt t="32737" x="1990725" y="822325"/>
          <p14:tracePt t="32755" x="1928813" y="822325"/>
          <p14:tracePt t="32770" x="1884363" y="822325"/>
          <p14:tracePt t="32787" x="1741488" y="822325"/>
          <p14:tracePt t="32804" x="1643063" y="822325"/>
          <p14:tracePt t="32820" x="1482725" y="822325"/>
          <p14:tracePt t="32837" x="1357313" y="822325"/>
          <p14:tracePt t="32854" x="1231900" y="822325"/>
          <p14:tracePt t="32871" x="1116013" y="822325"/>
          <p14:tracePt t="32887" x="973138" y="822325"/>
          <p14:tracePt t="32904" x="893763" y="822325"/>
          <p14:tracePt t="32920" x="830263" y="822325"/>
          <p14:tracePt t="32937" x="785813" y="822325"/>
          <p14:tracePt t="32953" x="768350" y="822325"/>
          <p14:tracePt t="33060" x="776288" y="822325"/>
          <p14:tracePt t="33070" x="795338" y="822325"/>
          <p14:tracePt t="33087" x="812800" y="822325"/>
          <p14:tracePt t="33103" x="830263" y="822325"/>
          <p14:tracePt t="33120" x="874713" y="822325"/>
          <p14:tracePt t="33137" x="938213" y="822325"/>
          <p14:tracePt t="33153" x="1027113" y="822325"/>
          <p14:tracePt t="33170" x="1160463" y="822325"/>
          <p14:tracePt t="33187" x="1285875" y="822325"/>
          <p14:tracePt t="33204" x="1509713" y="822325"/>
          <p14:tracePt t="33220" x="1616075" y="822325"/>
          <p14:tracePt t="33237" x="1751013" y="822325"/>
          <p14:tracePt t="33254" x="1857375" y="822325"/>
          <p14:tracePt t="33271" x="1965325" y="822325"/>
          <p14:tracePt t="33287" x="2027238" y="822325"/>
          <p14:tracePt t="33304" x="2071688" y="822325"/>
          <p14:tracePt t="33321" x="2089150" y="822325"/>
          <p14:tracePt t="33337" x="2098675" y="822325"/>
          <p14:tracePt t="33748" x="2108200" y="822325"/>
          <p14:tracePt t="33796" x="2125663" y="822325"/>
          <p14:tracePt t="33916" x="2133600" y="822325"/>
          <p14:tracePt t="35893" x="2089150" y="830263"/>
          <p14:tracePt t="35921" x="2036763" y="812800"/>
          <p14:tracePt t="35938" x="2000250" y="812800"/>
          <p14:tracePt t="35954" x="1928813" y="812800"/>
          <p14:tracePt t="35971" x="1847850" y="812800"/>
          <p14:tracePt t="35989" x="1724025" y="812800"/>
          <p14:tracePt t="36005" x="1679575" y="812800"/>
          <p14:tracePt t="36021" x="1625600" y="812800"/>
          <p14:tracePt t="36038" x="1581150" y="795338"/>
          <p14:tracePt t="36054" x="1536700" y="795338"/>
          <p14:tracePt t="36071" x="1490663" y="795338"/>
          <p14:tracePt t="36088" x="1401763" y="795338"/>
          <p14:tracePt t="36105" x="1322388" y="795338"/>
          <p14:tracePt t="36121" x="1268413" y="795338"/>
          <p14:tracePt t="36137" x="1231900" y="795338"/>
          <p14:tracePt t="36154" x="1214438" y="803275"/>
          <p14:tracePt t="36170" x="1187450" y="803275"/>
          <p14:tracePt t="36187" x="1179513" y="812800"/>
          <p14:tracePt t="36220" x="1160463" y="812800"/>
          <p14:tracePt t="36237" x="1160463" y="822325"/>
          <p14:tracePt t="36300" x="1169988" y="822325"/>
          <p14:tracePt t="36308" x="1179513" y="822325"/>
          <p14:tracePt t="36320" x="1214438" y="822325"/>
          <p14:tracePt t="36337" x="1276350" y="822325"/>
          <p14:tracePt t="36353" x="1374775" y="822325"/>
          <p14:tracePt t="36371" x="1517650" y="822325"/>
          <p14:tracePt t="36389" x="1884363" y="822325"/>
          <p14:tracePt t="36405" x="2152650" y="822325"/>
          <p14:tracePt t="36421" x="2330450" y="822325"/>
          <p14:tracePt t="36438" x="2438400" y="822325"/>
          <p14:tracePt t="36455" x="2473325" y="822325"/>
          <p14:tracePt t="36765" x="2465388" y="822325"/>
          <p14:tracePt t="36781" x="2455863" y="822325"/>
          <p14:tracePt t="36791" x="2446338" y="822325"/>
          <p14:tracePt t="36806" x="2419350" y="830263"/>
          <p14:tracePt t="36821" x="2347913" y="839788"/>
          <p14:tracePt t="36837" x="2276475" y="857250"/>
          <p14:tracePt t="36854" x="2179638" y="857250"/>
          <p14:tracePt t="36871" x="2125663" y="857250"/>
          <p14:tracePt t="36888" x="2089150" y="857250"/>
          <p14:tracePt t="36905" x="2071688" y="866775"/>
          <p14:tracePt t="36921" x="2044700" y="874713"/>
          <p14:tracePt t="36938" x="2000250" y="874713"/>
          <p14:tracePt t="36955" x="1973263" y="884238"/>
          <p14:tracePt t="36971" x="1928813" y="884238"/>
          <p14:tracePt t="36987" x="1893888" y="901700"/>
          <p14:tracePt t="37004" x="1822450" y="911225"/>
          <p14:tracePt t="37021" x="1768475" y="911225"/>
          <p14:tracePt t="37038" x="1704975" y="911225"/>
          <p14:tracePt t="37055" x="1633538" y="911225"/>
          <p14:tracePt t="37071" x="1589088" y="911225"/>
          <p14:tracePt t="37088" x="1554163" y="919163"/>
          <p14:tracePt t="37104" x="1536700" y="919163"/>
          <p14:tracePt t="37121" x="1517650" y="928688"/>
          <p14:tracePt t="37138" x="1490663" y="938213"/>
          <p14:tracePt t="37155" x="1473200" y="938213"/>
          <p14:tracePt t="37171" x="1465263" y="955675"/>
          <p14:tracePt t="37189" x="1419225" y="955675"/>
          <p14:tracePt t="37205" x="1374775" y="955675"/>
          <p14:tracePt t="37221" x="1347788" y="955675"/>
          <p14:tracePt t="37238" x="1303338" y="955675"/>
          <p14:tracePt t="37255" x="1258888" y="955675"/>
          <p14:tracePt t="37271" x="1204913" y="955675"/>
          <p14:tracePt t="37287" x="1179513" y="955675"/>
          <p14:tracePt t="37304" x="1143000" y="955675"/>
          <p14:tracePt t="37321" x="1125538" y="955675"/>
          <p14:tracePt t="37337" x="1081088" y="955675"/>
          <p14:tracePt t="37354" x="1036638" y="955675"/>
          <p14:tracePt t="37371" x="1009650" y="965200"/>
          <p14:tracePt t="37388" x="982663" y="965200"/>
          <p14:tracePt t="37404" x="973138" y="965200"/>
          <p14:tracePt t="37421" x="965200" y="965200"/>
          <p14:tracePt t="37573" x="973138" y="965200"/>
          <p14:tracePt t="37582" x="982663" y="965200"/>
          <p14:tracePt t="37592" x="990600" y="965200"/>
          <p14:tracePt t="37605" x="1000125" y="946150"/>
          <p14:tracePt t="37621" x="1027113" y="938213"/>
          <p14:tracePt t="37637" x="1044575" y="928688"/>
          <p14:tracePt t="37654" x="1071563" y="928688"/>
          <p14:tracePt t="37671" x="1152525" y="919163"/>
          <p14:tracePt t="37687" x="1258888" y="919163"/>
          <p14:tracePt t="37704" x="1401763" y="919163"/>
          <p14:tracePt t="37721" x="1562100" y="919163"/>
          <p14:tracePt t="37737" x="1741488" y="919163"/>
          <p14:tracePt t="37754" x="1982788" y="919163"/>
          <p14:tracePt t="37771" x="2339975" y="919163"/>
          <p14:tracePt t="37788" x="2473325" y="919163"/>
          <p14:tracePt t="37805" x="2536825" y="919163"/>
          <p14:tracePt t="37821" x="2554288" y="919163"/>
          <p14:tracePt t="37855" x="2544763" y="919163"/>
          <p14:tracePt t="37871" x="2536825" y="919163"/>
          <p14:tracePt t="37989" x="2527300" y="919163"/>
          <p14:tracePt t="38013" x="2517775" y="919163"/>
          <p14:tracePt t="38023" x="2509838" y="919163"/>
          <p14:tracePt t="38038" x="2500313" y="919163"/>
          <p14:tracePt t="38054" x="2490788" y="919163"/>
          <p14:tracePt t="38071" x="2465388" y="919163"/>
          <p14:tracePt t="38087" x="2438400" y="919163"/>
          <p14:tracePt t="38104" x="2393950" y="919163"/>
          <p14:tracePt t="38121" x="2347913" y="919163"/>
          <p14:tracePt t="38137" x="2251075" y="919163"/>
          <p14:tracePt t="38154" x="2108200" y="919163"/>
          <p14:tracePt t="38171" x="2000250" y="919163"/>
          <p14:tracePt t="38187" x="1893888" y="919163"/>
          <p14:tracePt t="38205" x="1704975" y="919163"/>
          <p14:tracePt t="38221" x="1625600" y="919163"/>
          <p14:tracePt t="38237" x="1554163" y="919163"/>
          <p14:tracePt t="38254" x="1490663" y="919163"/>
          <p14:tracePt t="38271" x="1401763" y="919163"/>
          <p14:tracePt t="38287" x="1322388" y="919163"/>
          <p14:tracePt t="38304" x="1231900" y="919163"/>
          <p14:tracePt t="38321" x="1169988" y="919163"/>
          <p14:tracePt t="38337" x="1108075" y="919163"/>
          <p14:tracePt t="38354" x="1062038" y="919163"/>
          <p14:tracePt t="38371" x="1017588" y="928688"/>
          <p14:tracePt t="38388" x="965200" y="938213"/>
          <p14:tracePt t="38405" x="893763" y="938213"/>
          <p14:tracePt t="38421" x="847725" y="946150"/>
          <p14:tracePt t="38437" x="812800" y="946150"/>
          <p14:tracePt t="38454" x="795338" y="946150"/>
          <p14:tracePt t="38471" x="776288" y="946150"/>
          <p14:tracePt t="38488" x="768350" y="946150"/>
          <p14:tracePt t="38505" x="758825" y="946150"/>
          <p14:tracePt t="38522" x="741363" y="946150"/>
          <p14:tracePt t="38537" x="731838" y="946150"/>
          <p14:tracePt t="38701" x="750888" y="946150"/>
          <p14:tracePt t="38711" x="776288" y="946150"/>
          <p14:tracePt t="38721" x="795338" y="946150"/>
          <p14:tracePt t="38738" x="768350" y="938213"/>
          <p14:tracePt t="38765" x="776288" y="938213"/>
          <p14:tracePt t="38775" x="785813" y="938213"/>
          <p14:tracePt t="38790" x="795338" y="928688"/>
          <p14:tracePt t="38805" x="830263" y="928688"/>
          <p14:tracePt t="38821" x="857250" y="928688"/>
          <p14:tracePt t="38837" x="911225" y="919163"/>
          <p14:tracePt t="38854" x="982663" y="911225"/>
          <p14:tracePt t="38871" x="1133475" y="911225"/>
          <p14:tracePt t="38887" x="1312863" y="911225"/>
          <p14:tracePt t="38904" x="1527175" y="911225"/>
          <p14:tracePt t="38921" x="1839913" y="911225"/>
          <p14:tracePt t="38937" x="1982788" y="911225"/>
          <p14:tracePt t="38955" x="2081213" y="911225"/>
          <p14:tracePt t="38971" x="2098675" y="911225"/>
          <p14:tracePt t="38988" x="2098675" y="893763"/>
          <p14:tracePt t="39007" x="2108200" y="893763"/>
          <p14:tracePt t="39117" x="2116138" y="893763"/>
          <p14:tracePt t="39142" x="2116138" y="884238"/>
          <p14:tracePt t="40758" x="2116138" y="874713"/>
          <p14:tracePt t="41294" x="2116138" y="866775"/>
          <p14:tracePt t="45279" x="2108200" y="866775"/>
          <p14:tracePt t="45463" x="2108200" y="857250"/>
          <p14:tracePt t="46015" x="2098675" y="857250"/>
          <p14:tracePt t="46039" x="2089150" y="857250"/>
          <p14:tracePt t="46048" x="2071688" y="857250"/>
          <p14:tracePt t="46058" x="2062163" y="857250"/>
          <p14:tracePt t="46073" x="2044700" y="857250"/>
          <p14:tracePt t="46089" x="2036763" y="857250"/>
          <p14:tracePt t="46105" x="2017713" y="866775"/>
          <p14:tracePt t="46122" x="1990725" y="866775"/>
          <p14:tracePt t="46139" x="1973263" y="874713"/>
          <p14:tracePt t="46156" x="1946275" y="884238"/>
          <p14:tracePt t="46172" x="1938338" y="901700"/>
          <p14:tracePt t="46189" x="1919288" y="901700"/>
          <p14:tracePt t="46207" x="1901825" y="911225"/>
          <p14:tracePt t="46223" x="1874838" y="919163"/>
          <p14:tracePt t="46256" x="1857375" y="919163"/>
          <p14:tracePt t="46272" x="1812925" y="928688"/>
          <p14:tracePt t="46289" x="1758950" y="938213"/>
          <p14:tracePt t="46306" x="1704975" y="955675"/>
          <p14:tracePt t="46323" x="1652588" y="965200"/>
          <p14:tracePt t="46340" x="1544638" y="965200"/>
          <p14:tracePt t="46356" x="1482725" y="965200"/>
          <p14:tracePt t="46372" x="1428750" y="965200"/>
          <p14:tracePt t="46389" x="1374775" y="946150"/>
          <p14:tracePt t="46392" x="1330325" y="938213"/>
          <p14:tracePt t="46407" x="1268413" y="911225"/>
          <p14:tracePt t="46423" x="1223963" y="901700"/>
          <p14:tracePt t="46438" x="1179513" y="901700"/>
          <p14:tracePt t="46456" x="1152525" y="901700"/>
          <p14:tracePt t="46472" x="1125538" y="901700"/>
          <p14:tracePt t="46489" x="1044575" y="901700"/>
          <p14:tracePt t="46506" x="973138" y="901700"/>
          <p14:tracePt t="46522" x="857250" y="901700"/>
          <p14:tracePt t="46539" x="750888" y="901700"/>
          <p14:tracePt t="46555" x="687388" y="901700"/>
          <p14:tracePt t="46573" x="633413" y="874713"/>
          <p14:tracePt t="46589" x="598488" y="866775"/>
          <p14:tracePt t="46606" x="588963" y="857250"/>
          <p14:tracePt t="46655" x="581025" y="857250"/>
          <p14:tracePt t="46664" x="571500" y="857250"/>
          <p14:tracePt t="46679" x="561975" y="857250"/>
          <p14:tracePt t="46689" x="554038" y="857250"/>
          <p14:tracePt t="46705" x="544513" y="857250"/>
          <p14:tracePt t="46722" x="527050" y="857250"/>
          <p14:tracePt t="46738" x="517525" y="857250"/>
          <p14:tracePt t="46756" x="509588" y="857250"/>
          <p14:tracePt t="46772" x="490538" y="857250"/>
          <p14:tracePt t="46788" x="482600" y="857250"/>
          <p14:tracePt t="46927" x="490538" y="857250"/>
          <p14:tracePt t="46943" x="500063" y="857250"/>
          <p14:tracePt t="46952" x="509588" y="857250"/>
          <p14:tracePt t="46966" x="517525" y="857250"/>
          <p14:tracePt t="46983" x="536575" y="857250"/>
          <p14:tracePt t="46998" x="544513" y="857250"/>
          <p14:tracePt t="47007" x="554038" y="857250"/>
          <p14:tracePt t="47023" x="571500" y="857250"/>
          <p14:tracePt t="47039" x="588963" y="857250"/>
          <p14:tracePt t="47055" x="625475" y="857250"/>
          <p14:tracePt t="47072" x="642938" y="857250"/>
          <p14:tracePt t="47089" x="669925" y="847725"/>
          <p14:tracePt t="47105" x="687388" y="847725"/>
          <p14:tracePt t="47122" x="704850" y="847725"/>
          <p14:tracePt t="47139" x="741363" y="830263"/>
          <p14:tracePt t="47155" x="785813" y="830263"/>
          <p14:tracePt t="47172" x="830263" y="830263"/>
          <p14:tracePt t="47189" x="857250" y="830263"/>
          <p14:tracePt t="47207" x="893763" y="830263"/>
          <p14:tracePt t="47223" x="911225" y="830263"/>
          <p14:tracePt t="47239" x="928688" y="830263"/>
          <p14:tracePt t="47279" x="938213" y="830263"/>
          <p14:tracePt t="47311" x="955675" y="830263"/>
          <p14:tracePt t="48167" x="955675" y="822325"/>
          <p14:tracePt t="48191" x="965200" y="822325"/>
          <p14:tracePt t="48439" x="946150" y="822325"/>
          <p14:tracePt t="48449" x="928688" y="822325"/>
          <p14:tracePt t="48459" x="919163" y="822325"/>
          <p14:tracePt t="48473" x="839788" y="847725"/>
          <p14:tracePt t="48489" x="741363" y="884238"/>
          <p14:tracePt t="48506" x="669925" y="893763"/>
          <p14:tracePt t="48522" x="652463" y="893763"/>
          <p14:tracePt t="48556" x="642938" y="893763"/>
          <p14:tracePt t="48572" x="625475" y="893763"/>
          <p14:tracePt t="48589" x="588963" y="901700"/>
          <p14:tracePt t="48606" x="438150" y="928688"/>
          <p14:tracePt t="48624" x="322263" y="946150"/>
          <p14:tracePt t="48639" x="295275" y="946150"/>
          <p14:tracePt t="48656" x="276225" y="946150"/>
          <p14:tracePt t="48967" x="285750" y="946150"/>
          <p14:tracePt t="48991" x="295275" y="946150"/>
          <p14:tracePt t="49001" x="303213" y="946150"/>
          <p14:tracePt t="49011" x="303213" y="928688"/>
          <p14:tracePt t="49024" x="339725" y="928688"/>
          <p14:tracePt t="49039" x="374650" y="919163"/>
          <p14:tracePt t="49055" x="401638" y="911225"/>
          <p14:tracePt t="49073" x="446088" y="901700"/>
          <p14:tracePt t="49089" x="490538" y="901700"/>
          <p14:tracePt t="49106" x="509588" y="884238"/>
          <p14:tracePt t="49122" x="527050" y="884238"/>
          <p14:tracePt t="49139" x="571500" y="884238"/>
          <p14:tracePt t="49155" x="598488" y="874713"/>
          <p14:tracePt t="49172" x="714375" y="874713"/>
          <p14:tracePt t="49189" x="847725" y="874713"/>
          <p14:tracePt t="49205" x="938213" y="874713"/>
          <p14:tracePt t="49224" x="1054100" y="866775"/>
          <p14:tracePt t="49239" x="1116013" y="866775"/>
          <p14:tracePt t="49256" x="1160463" y="866775"/>
          <p14:tracePt t="49272" x="1204913" y="866775"/>
          <p14:tracePt t="49288" x="1258888" y="866775"/>
          <p14:tracePt t="49306" x="1303338" y="866775"/>
          <p14:tracePt t="49323" x="1330325" y="866775"/>
          <p14:tracePt t="49339" x="1357313" y="866775"/>
          <p14:tracePt t="49356" x="1401763" y="884238"/>
          <p14:tracePt t="49373" x="1500188" y="893763"/>
          <p14:tracePt t="49390" x="1633538" y="928688"/>
          <p14:tracePt t="49393" x="1731963" y="938213"/>
          <p14:tracePt t="49407" x="1839913" y="938213"/>
          <p14:tracePt t="49424" x="1893888" y="955675"/>
          <p14:tracePt t="49439" x="1928813" y="955675"/>
          <p14:tracePt t="49456" x="1965325" y="965200"/>
          <p14:tracePt t="49599" x="1946275" y="965200"/>
          <p14:tracePt t="49624" x="1938338" y="965200"/>
          <p14:tracePt t="49687" x="1928813" y="965200"/>
          <p14:tracePt t="49727" x="1919288" y="965200"/>
          <p14:tracePt t="49799" x="1911350" y="965200"/>
          <p14:tracePt t="49832" x="1901825" y="965200"/>
          <p14:tracePt t="66858" x="1884363" y="955675"/>
          <p14:tracePt t="66874" x="1874838" y="955675"/>
          <p14:tracePt t="66884" x="1874838" y="965200"/>
          <p14:tracePt t="66894" x="1884363" y="990600"/>
          <p14:tracePt t="66908" x="1911350" y="1036638"/>
          <p14:tracePt t="66925" x="1919288" y="1098550"/>
          <p14:tracePt t="66941" x="1919288" y="1160463"/>
          <p14:tracePt t="66958" x="1919288" y="1241425"/>
          <p14:tracePt t="66975" x="1847850" y="1339850"/>
          <p14:tracePt t="66991" x="1822450" y="1473200"/>
          <p14:tracePt t="67008" x="1822450" y="1589088"/>
          <p14:tracePt t="67024" x="1822450" y="1697038"/>
          <p14:tracePt t="67041" x="1830388" y="1795463"/>
          <p14:tracePt t="67058" x="1857375" y="1992313"/>
          <p14:tracePt t="67074" x="1857375" y="2098675"/>
          <p14:tracePt t="67091" x="1857375" y="2187575"/>
          <p14:tracePt t="67108" x="1857375" y="2268538"/>
          <p14:tracePt t="67125" x="1857375" y="2330450"/>
          <p14:tracePt t="67141" x="1857375" y="2401888"/>
          <p14:tracePt t="67158" x="1857375" y="2465388"/>
          <p14:tracePt t="67174" x="1857375" y="2554288"/>
          <p14:tracePt t="67191" x="1839913" y="2598738"/>
          <p14:tracePt t="67208" x="1812925" y="2643188"/>
          <p14:tracePt t="67224" x="1795463" y="2679700"/>
          <p14:tracePt t="67241" x="1758950" y="2714625"/>
          <p14:tracePt t="67258" x="1724025" y="2768600"/>
          <p14:tracePt t="67274" x="1687513" y="2795588"/>
          <p14:tracePt t="67290" x="1643063" y="2822575"/>
          <p14:tracePt t="67308" x="1608138" y="2857500"/>
          <p14:tracePt t="67325" x="1562100" y="2867025"/>
          <p14:tracePt t="67341" x="1517650" y="2874963"/>
          <p14:tracePt t="67358" x="1473200" y="2874963"/>
          <p14:tracePt t="67375" x="1428750" y="2874963"/>
          <p14:tracePt t="67391" x="1384300" y="2874963"/>
          <p14:tracePt t="67394" x="1357313" y="2867025"/>
          <p14:tracePt t="67408" x="1330325" y="2849563"/>
          <p14:tracePt t="67424" x="1285875" y="2813050"/>
          <p14:tracePt t="67441" x="1268413" y="2795588"/>
          <p14:tracePt t="67458" x="1241425" y="2759075"/>
          <p14:tracePt t="67474" x="1231900" y="2732088"/>
          <p14:tracePt t="67491" x="1231900" y="2670175"/>
          <p14:tracePt t="67509" x="1231900" y="2608263"/>
          <p14:tracePt t="67525" x="1231900" y="2563813"/>
          <p14:tracePt t="67542" x="1250950" y="2517775"/>
          <p14:tracePt t="67558" x="1268413" y="2482850"/>
          <p14:tracePt t="67575" x="1276350" y="2446338"/>
          <p14:tracePt t="67592" x="1285875" y="2438400"/>
          <p14:tracePt t="67608" x="1303338" y="2420938"/>
          <p14:tracePt t="67625" x="1322388" y="2411413"/>
          <p14:tracePt t="67643" x="1366838" y="2401888"/>
          <p14:tracePt t="67659" x="1393825" y="2401888"/>
          <p14:tracePt t="67675" x="1419225" y="2374900"/>
          <p14:tracePt t="67692" x="1482725" y="2374900"/>
          <p14:tracePt t="67708" x="1517650" y="2357438"/>
          <p14:tracePt t="67725" x="1544638" y="2357438"/>
          <p14:tracePt t="67741" x="1562100" y="2339975"/>
          <p14:tracePt t="67758" x="1598613" y="2339975"/>
          <p14:tracePt t="67774" x="1625600" y="2339975"/>
          <p14:tracePt t="67791" x="1660525" y="2339975"/>
          <p14:tracePt t="67808" x="1679575" y="2339975"/>
          <p14:tracePt t="67824" x="1714500" y="2339975"/>
          <p14:tracePt t="67841" x="1768475" y="2339975"/>
          <p14:tracePt t="67858" x="1857375" y="2339975"/>
          <p14:tracePt t="67874" x="1884363" y="2339975"/>
          <p14:tracePt t="67891" x="1928813" y="2339975"/>
          <p14:tracePt t="67908" x="1965325" y="2339975"/>
          <p14:tracePt t="67925" x="1990725" y="2339975"/>
          <p14:tracePt t="67942" x="2017713" y="2339975"/>
          <p14:tracePt t="67959" x="2036763" y="2349500"/>
          <p14:tracePt t="67975" x="2071688" y="2357438"/>
          <p14:tracePt t="67991" x="2089150" y="2366963"/>
          <p14:tracePt t="68008" x="2116138" y="2384425"/>
          <p14:tracePt t="68025" x="2143125" y="2401888"/>
          <p14:tracePt t="68042" x="2187575" y="2428875"/>
          <p14:tracePt t="68059" x="2214563" y="2455863"/>
          <p14:tracePt t="68075" x="2224088" y="2455863"/>
          <p14:tracePt t="68092" x="2232025" y="2473325"/>
          <p14:tracePt t="68108" x="2251075" y="2482850"/>
          <p14:tracePt t="68125" x="2259013" y="2492375"/>
          <p14:tracePt t="68142" x="2268538" y="2500313"/>
          <p14:tracePt t="68158" x="2268538" y="2509838"/>
          <p14:tracePt t="68175" x="2276475" y="2536825"/>
          <p14:tracePt t="68192" x="2276475" y="2554288"/>
          <p14:tracePt t="68208" x="2276475" y="2571750"/>
          <p14:tracePt t="68225" x="2276475" y="2581275"/>
          <p14:tracePt t="68243" x="2286000" y="2608263"/>
          <p14:tracePt t="68259" x="2286000" y="2625725"/>
          <p14:tracePt t="68275" x="2286000" y="2643188"/>
          <p14:tracePt t="68292" x="2286000" y="2679700"/>
          <p14:tracePt t="68308" x="2276475" y="2706688"/>
          <p14:tracePt t="68325" x="2276475" y="2751138"/>
          <p14:tracePt t="68341" x="2268538" y="2786063"/>
          <p14:tracePt t="68358" x="2241550" y="2803525"/>
          <p14:tracePt t="68374" x="2232025" y="2840038"/>
          <p14:tracePt t="68391" x="2214563" y="2857500"/>
          <p14:tracePt t="68408" x="2187575" y="2867025"/>
          <p14:tracePt t="68424" x="2170113" y="2884488"/>
          <p14:tracePt t="68441" x="2160588" y="2894013"/>
          <p14:tracePt t="68458" x="2133600" y="2901950"/>
          <p14:tracePt t="68475" x="2108200" y="2911475"/>
          <p14:tracePt t="68491" x="2081213" y="2921000"/>
          <p14:tracePt t="68508" x="2054225" y="2928938"/>
          <p14:tracePt t="68524" x="2036763" y="2938463"/>
          <p14:tracePt t="68541" x="2000250" y="2955925"/>
          <p14:tracePt t="68558" x="1973263" y="2955925"/>
          <p14:tracePt t="68575" x="1938338" y="2955925"/>
          <p14:tracePt t="68592" x="1919288" y="2955925"/>
          <p14:tracePt t="68608" x="1884363" y="2955925"/>
          <p14:tracePt t="68625" x="1857375" y="2955925"/>
          <p14:tracePt t="68643" x="1803400" y="2955925"/>
          <p14:tracePt t="68659" x="1758950" y="2946400"/>
          <p14:tracePt t="68675" x="1724025" y="2938463"/>
          <p14:tracePt t="68692" x="1679575" y="2938463"/>
          <p14:tracePt t="68708" x="1643063" y="2928938"/>
          <p14:tracePt t="68725" x="1598613" y="2911475"/>
          <p14:tracePt t="68742" x="1562100" y="2911475"/>
          <p14:tracePt t="68759" x="1527175" y="2901950"/>
          <p14:tracePt t="68775" x="1500188" y="2901950"/>
          <p14:tracePt t="68792" x="1473200" y="2901950"/>
          <p14:tracePt t="68808" x="1455738" y="2894013"/>
          <p14:tracePt t="68824" x="1446213" y="2884488"/>
          <p14:tracePt t="68841" x="1438275" y="2874963"/>
          <p14:tracePt t="68858" x="1419225" y="2857500"/>
          <p14:tracePt t="68875" x="1393825" y="2840038"/>
          <p14:tracePt t="68892" x="1384300" y="2803525"/>
          <p14:tracePt t="68908" x="1366838" y="2778125"/>
          <p14:tracePt t="68925" x="1357313" y="2732088"/>
          <p14:tracePt t="68942" x="1339850" y="2714625"/>
          <p14:tracePt t="68958" x="1339850" y="2679700"/>
          <p14:tracePt t="68975" x="1330325" y="2635250"/>
          <p14:tracePt t="68992" x="1330325" y="2589213"/>
          <p14:tracePt t="69008" x="1322388" y="2571750"/>
          <p14:tracePt t="69025" x="1322388" y="2527300"/>
          <p14:tracePt t="69043" x="1322388" y="2482850"/>
          <p14:tracePt t="69059" x="1322388" y="2455863"/>
          <p14:tracePt t="69075" x="1322388" y="2428875"/>
          <p14:tracePt t="69092" x="1322388" y="2401888"/>
          <p14:tracePt t="69108" x="1322388" y="2374900"/>
          <p14:tracePt t="69125" x="1330325" y="2357438"/>
          <p14:tracePt t="69142" x="1330325" y="2339975"/>
          <p14:tracePt t="69158" x="1347788" y="2339975"/>
          <p14:tracePt t="69175" x="1357313" y="2330450"/>
          <p14:tracePt t="69208" x="1366838" y="2322513"/>
          <p14:tracePt t="69225" x="1384300" y="2322513"/>
          <p14:tracePt t="69243" x="1401763" y="2303463"/>
          <p14:tracePt t="69259" x="1428750" y="2295525"/>
          <p14:tracePt t="69275" x="1446213" y="2286000"/>
          <p14:tracePt t="69291" x="1482725" y="2286000"/>
          <p14:tracePt t="69308" x="1500188" y="2278063"/>
          <p14:tracePt t="69325" x="1536700" y="2268538"/>
          <p14:tracePt t="69342" x="1562100" y="2268538"/>
          <p14:tracePt t="69359" x="1581150" y="2268538"/>
          <p14:tracePt t="69375" x="1608138" y="2268538"/>
          <p14:tracePt t="69392" x="1625600" y="2268538"/>
          <p14:tracePt t="69395" x="1633538" y="2268538"/>
          <p14:tracePt t="69408" x="1643063" y="2268538"/>
          <p14:tracePt t="69425" x="1660525" y="2268538"/>
          <p14:tracePt t="69442" x="1687513" y="2268538"/>
          <p14:tracePt t="69459" x="1714500" y="2268538"/>
          <p14:tracePt t="69474" x="1731963" y="2268538"/>
          <p14:tracePt t="69491" x="1758950" y="2268538"/>
          <p14:tracePt t="69508" x="1776413" y="2268538"/>
          <p14:tracePt t="69524" x="1795463" y="2268538"/>
          <p14:tracePt t="69541" x="1822450" y="2268538"/>
          <p14:tracePt t="69558" x="1847850" y="2268538"/>
          <p14:tracePt t="69574" x="1884363" y="2268538"/>
          <p14:tracePt t="69591" x="1901825" y="2268538"/>
          <p14:tracePt t="69608" x="1938338" y="2268538"/>
          <p14:tracePt t="69624" x="1955800" y="2268538"/>
          <p14:tracePt t="69641" x="1973263" y="2278063"/>
          <p14:tracePt t="69659" x="1990725" y="2286000"/>
          <p14:tracePt t="69675" x="2000250" y="2286000"/>
          <p14:tracePt t="69708" x="2017713" y="2286000"/>
          <p14:tracePt t="69725" x="2027238" y="2286000"/>
          <p14:tracePt t="69741" x="2036763" y="2286000"/>
          <p14:tracePt t="69758" x="2044700" y="2303463"/>
          <p14:tracePt t="69775" x="2054225" y="2312988"/>
          <p14:tracePt t="69792" x="2062163" y="2312988"/>
          <p14:tracePt t="69808" x="2089150" y="2312988"/>
          <p14:tracePt t="69825" x="2089150" y="2322513"/>
          <p14:tracePt t="69843" x="2108200" y="2330450"/>
          <p14:tracePt t="69859" x="2116138" y="2330450"/>
          <p14:tracePt t="69875" x="2125663" y="2339975"/>
          <p14:tracePt t="69892" x="2133600" y="2349500"/>
          <p14:tracePt t="69909" x="2143125" y="2357438"/>
          <p14:tracePt t="69925" x="2160588" y="2357438"/>
          <p14:tracePt t="69942" x="2179638" y="2384425"/>
          <p14:tracePt t="69958" x="2197100" y="2393950"/>
          <p14:tracePt t="69975" x="2205038" y="2401888"/>
          <p14:tracePt t="69992" x="2214563" y="2411413"/>
          <p14:tracePt t="70025" x="2232025" y="2420938"/>
          <p14:tracePt t="70044" x="2241550" y="2428875"/>
          <p14:tracePt t="70060" x="2241550" y="2446338"/>
          <p14:tracePt t="70092" x="2241550" y="2455863"/>
          <p14:tracePt t="70109" x="2251075" y="2465388"/>
          <p14:tracePt t="70125" x="2251075" y="2473325"/>
          <p14:tracePt t="70142" x="2251075" y="2482850"/>
          <p14:tracePt t="70159" x="2259013" y="2500313"/>
          <p14:tracePt t="70175" x="2268538" y="2527300"/>
          <p14:tracePt t="70192" x="2268538" y="2544763"/>
          <p14:tracePt t="70209" x="2268538" y="2563813"/>
          <p14:tracePt t="70225" x="2276475" y="2571750"/>
          <p14:tracePt t="70243" x="2276475" y="2598738"/>
          <p14:tracePt t="70275" x="2276475" y="2608263"/>
          <p14:tracePt t="70291" x="2276475" y="2616200"/>
          <p14:tracePt t="70308" x="2276475" y="2625725"/>
          <p14:tracePt t="70324" x="2276475" y="2635250"/>
          <p14:tracePt t="70341" x="2276475" y="2643188"/>
          <p14:tracePt t="70357" x="2276475" y="2652713"/>
          <p14:tracePt t="70374" x="2276475" y="2670175"/>
          <p14:tracePt t="70391" x="2276475" y="2679700"/>
          <p14:tracePt t="70408" x="2286000" y="2687638"/>
          <p14:tracePt t="70425" x="2286000" y="2706688"/>
          <p14:tracePt t="70442" x="2286000" y="2714625"/>
          <p14:tracePt t="70458" x="2286000" y="2724150"/>
          <p14:tracePt t="70475" x="2286000" y="2741613"/>
          <p14:tracePt t="70491" x="2286000" y="2759075"/>
          <p14:tracePt t="70507" x="2286000" y="2768600"/>
          <p14:tracePt t="70524" x="2286000" y="2786063"/>
          <p14:tracePt t="70541" x="2286000" y="2795588"/>
          <p14:tracePt t="70558" x="2286000" y="2803525"/>
          <p14:tracePt t="70591" x="2276475" y="2822575"/>
          <p14:tracePt t="70607" x="2276475" y="2830513"/>
          <p14:tracePt t="70626" x="2276475" y="2840038"/>
          <p14:tracePt t="70651" x="2276475" y="2849563"/>
          <p14:tracePt t="70675" x="2268538" y="2849563"/>
          <p14:tracePt t="70691" x="2268538" y="2857500"/>
          <p14:tracePt t="70707" x="2268538" y="2867025"/>
          <p14:tracePt t="70731" x="2259013" y="2867025"/>
          <p14:tracePt t="70741" x="2259013" y="2874963"/>
          <p14:tracePt t="70771" x="2259013" y="2894013"/>
          <p14:tracePt t="70782" x="2251075" y="2894013"/>
          <p14:tracePt t="70811" x="2251075" y="2901950"/>
          <p14:tracePt t="70843" x="2241550" y="2901950"/>
          <p14:tracePt t="70853" x="2224088" y="2911475"/>
          <p14:tracePt t="70931" x="2214563" y="2911475"/>
          <p14:tracePt t="71027" x="2205038" y="2911475"/>
          <p14:tracePt t="71051" x="2205038" y="2921000"/>
          <p14:tracePt t="71067" x="2197100" y="2921000"/>
          <p14:tracePt t="71123" x="2187575" y="2921000"/>
          <p14:tracePt t="71140" x="2179638" y="2921000"/>
          <p14:tracePt t="71155" x="2179638" y="2928938"/>
          <p14:tracePt t="71179" x="2170113" y="2928938"/>
          <p14:tracePt t="71339" x="2152650" y="2928938"/>
          <p14:tracePt t="71363" x="2143125" y="2938463"/>
          <p14:tracePt t="71611" x="2133600" y="2938463"/>
          <p14:tracePt t="71635" x="2125663" y="2938463"/>
          <p14:tracePt t="71707" x="2125663" y="2946400"/>
          <p14:tracePt t="71731" x="2116138" y="2946400"/>
          <p14:tracePt t="71764" x="2108200" y="2946400"/>
          <p14:tracePt t="71836" x="2098675" y="2946400"/>
          <p14:tracePt t="71979" x="2081213" y="2946400"/>
          <p14:tracePt t="73580" x="2071688" y="2946400"/>
          <p14:tracePt t="73900" x="2062163" y="2946400"/>
          <p14:tracePt t="73909" x="2054225" y="2946400"/>
          <p14:tracePt t="75124" x="2044700" y="2946400"/>
          <p14:tracePt t="75172" x="2044700" y="2938463"/>
          <p14:tracePt t="75212" x="2044700" y="2928938"/>
          <p14:tracePt t="75236" x="2044700" y="2921000"/>
          <p14:tracePt t="75260" x="2044700" y="2911475"/>
          <p14:tracePt t="75276" x="2044700" y="2901950"/>
          <p14:tracePt t="75291" x="2044700" y="2884488"/>
          <p14:tracePt t="75300" x="2044700" y="2874963"/>
          <p14:tracePt t="75315" x="2044700" y="2867025"/>
          <p14:tracePt t="75325" x="2054225" y="2867025"/>
          <p14:tracePt t="75342" x="2054225" y="2857500"/>
          <p14:tracePt t="75358" x="2054225" y="2849563"/>
          <p14:tracePt t="75380" x="2054225" y="2840038"/>
          <p14:tracePt t="75453" x="2054225" y="2830513"/>
          <p14:tracePt t="75462" x="2054225" y="2813050"/>
          <p14:tracePt t="75477" x="2062163" y="2803525"/>
          <p14:tracePt t="75493" x="2062163" y="2795588"/>
          <p14:tracePt t="75509" x="2062163" y="2786063"/>
          <p14:tracePt t="75526" x="2062163" y="2778125"/>
          <p14:tracePt t="75564" x="2062163" y="2768600"/>
          <p14:tracePt t="75748" x="2054225" y="2768600"/>
          <p14:tracePt t="75772" x="2044700" y="2768600"/>
          <p14:tracePt t="75796" x="2036763" y="2768600"/>
          <p14:tracePt t="75812" x="2027238" y="2768600"/>
          <p14:tracePt t="75836" x="2009775" y="2768600"/>
          <p14:tracePt t="75860" x="2000250" y="2768600"/>
          <p14:tracePt t="75870" x="1990725" y="2768600"/>
          <p14:tracePt t="75880" x="1982788" y="2768600"/>
          <p14:tracePt t="75900" x="1973263" y="2768600"/>
          <p14:tracePt t="75908" x="1965325" y="2768600"/>
          <p14:tracePt t="75925" x="1955800" y="2768600"/>
          <p14:tracePt t="75942" x="1928813" y="2768600"/>
          <p14:tracePt t="75959" x="1911350" y="2778125"/>
          <p14:tracePt t="75976" x="1901825" y="2786063"/>
          <p14:tracePt t="75992" x="1893888" y="2786063"/>
          <p14:tracePt t="76009" x="1884363" y="2795588"/>
          <p14:tracePt t="76026" x="1874838" y="2795588"/>
          <p14:tracePt t="76044" x="1847850" y="2822575"/>
          <p14:tracePt t="76060" x="1830388" y="2840038"/>
          <p14:tracePt t="76076" x="1822450" y="2840038"/>
          <p14:tracePt t="76093" x="1803400" y="2849563"/>
          <p14:tracePt t="76109" x="1803400" y="2857500"/>
          <p14:tracePt t="76126" x="1785938" y="2857500"/>
          <p14:tracePt t="76143" x="1776413" y="2857500"/>
          <p14:tracePt t="76164" x="1776413" y="2867025"/>
          <p14:tracePt t="76176" x="1768475" y="2867025"/>
          <p14:tracePt t="76192" x="1758950" y="2867025"/>
          <p14:tracePt t="76209" x="1751013" y="2874963"/>
          <p14:tracePt t="76225" x="1741488" y="2874963"/>
          <p14:tracePt t="76242" x="1731963" y="2894013"/>
          <p14:tracePt t="76259" x="1704975" y="2894013"/>
          <p14:tracePt t="76275" x="1697038" y="2894013"/>
          <p14:tracePt t="76292" x="1697038" y="2901950"/>
          <p14:tracePt t="76325" x="1687513" y="2901950"/>
          <p14:tracePt t="76371" x="1679575" y="2901950"/>
          <p14:tracePt t="76387" x="1679575" y="2911475"/>
          <p14:tracePt t="76620" x="1679575" y="2921000"/>
          <p14:tracePt t="76660" x="1679575" y="2928938"/>
          <p14:tracePt t="76692" x="1687513" y="2928938"/>
          <p14:tracePt t="76732" x="1697038" y="2938463"/>
          <p14:tracePt t="76748" x="1714500" y="2938463"/>
          <p14:tracePt t="76759" x="1724025" y="2946400"/>
          <p14:tracePt t="76776" x="1731963" y="2946400"/>
          <p14:tracePt t="76792" x="1751013" y="2965450"/>
          <p14:tracePt t="76809" x="1768475" y="2973388"/>
          <p14:tracePt t="76825" x="1776413" y="2973388"/>
          <p14:tracePt t="76842" x="1795463" y="2982913"/>
          <p14:tracePt t="76859" x="1803400" y="2982913"/>
          <p14:tracePt t="76875" x="1812925" y="2992438"/>
          <p14:tracePt t="76893" x="1822450" y="2992438"/>
          <p14:tracePt t="76909" x="1830388" y="3000375"/>
          <p14:tracePt t="76926" x="1839913" y="3000375"/>
          <p14:tracePt t="76942" x="1866900" y="3009900"/>
          <p14:tracePt t="76959" x="1874838" y="3017838"/>
          <p14:tracePt t="76975" x="1884363" y="3017838"/>
          <p14:tracePt t="77009" x="1893888" y="3036888"/>
          <p14:tracePt t="77025" x="1911350" y="3044825"/>
          <p14:tracePt t="77059" x="1919288" y="3054350"/>
          <p14:tracePt t="77076" x="1938338" y="3063875"/>
          <p14:tracePt t="77100" x="1946275" y="3063875"/>
          <p14:tracePt t="77110" x="1946275" y="3071813"/>
          <p14:tracePt t="77126" x="1955800" y="3071813"/>
          <p14:tracePt t="77143" x="1965325" y="3081338"/>
          <p14:tracePt t="77159" x="1973263" y="3081338"/>
          <p14:tracePt t="77180" x="1982788" y="3081338"/>
          <p14:tracePt t="77192" x="1990725" y="3081338"/>
          <p14:tracePt t="77211" x="2000250" y="3089275"/>
          <p14:tracePt t="77244" x="2017713" y="3089275"/>
          <p14:tracePt t="77251" x="2017713" y="3098800"/>
          <p14:tracePt t="77340" x="2027238" y="3098800"/>
          <p14:tracePt t="77540" x="2036763" y="3098800"/>
          <p14:tracePt t="77556" x="2036763" y="3089275"/>
          <p14:tracePt t="77572" x="2036763" y="3081338"/>
          <p14:tracePt t="77582" x="2036763" y="3071813"/>
          <p14:tracePt t="77596" x="2036763" y="3063875"/>
          <p14:tracePt t="77612" x="2036763" y="3054350"/>
          <p14:tracePt t="77629" x="2036763" y="3044825"/>
          <p14:tracePt t="77644" x="2036763" y="3027363"/>
          <p14:tracePt t="77661" x="2036763" y="3017838"/>
          <p14:tracePt t="77676" x="2036763" y="3009900"/>
          <p14:tracePt t="77693" x="2036763" y="3000375"/>
          <p14:tracePt t="77711" x="2036763" y="2992438"/>
          <p14:tracePt t="77733" x="2036763" y="2982913"/>
          <p14:tracePt t="77743" x="2044700" y="2982913"/>
          <p14:tracePt t="77760" x="2044700" y="2955925"/>
          <p14:tracePt t="77776" x="2044700" y="2928938"/>
          <p14:tracePt t="77792" x="2054225" y="2911475"/>
          <p14:tracePt t="77809" x="2054225" y="2894013"/>
          <p14:tracePt t="77825" x="2054225" y="2884488"/>
          <p14:tracePt t="77842" x="2054225" y="2874963"/>
          <p14:tracePt t="77868" x="2062163" y="2867025"/>
          <p14:tracePt t="77908" x="2062163" y="2857500"/>
          <p14:tracePt t="77924" x="2062163" y="2849563"/>
          <p14:tracePt t="77941" x="2071688" y="2840038"/>
          <p14:tracePt t="77980" x="2071688" y="2822575"/>
          <p14:tracePt t="78053" x="2071688" y="2813050"/>
          <p14:tracePt t="78092" x="2071688" y="2803525"/>
          <p14:tracePt t="78102" x="2071688" y="2795588"/>
          <p14:tracePt t="78117" x="2071688" y="2786063"/>
          <p14:tracePt t="78142" x="2071688" y="2778125"/>
          <p14:tracePt t="78213" x="2071688" y="2768600"/>
          <p14:tracePt t="78285" x="2062163" y="2768600"/>
          <p14:tracePt t="78325" x="2054225" y="2768600"/>
          <p14:tracePt t="78340" x="2044700" y="2768600"/>
          <p14:tracePt t="78364" x="2036763" y="2768600"/>
          <p14:tracePt t="78374" x="2027238" y="2768600"/>
          <p14:tracePt t="78393" x="2009775" y="2768600"/>
          <p14:tracePt t="78409" x="1990725" y="2778125"/>
          <p14:tracePt t="78426" x="1973263" y="2778125"/>
          <p14:tracePt t="78445" x="1955800" y="2786063"/>
          <p14:tracePt t="78460" x="1928813" y="2795588"/>
          <p14:tracePt t="78476" x="1919288" y="2795588"/>
          <p14:tracePt t="78493" x="1911350" y="2803525"/>
          <p14:tracePt t="78510" x="1893888" y="2803525"/>
          <p14:tracePt t="78526" x="1893888" y="2813050"/>
          <p14:tracePt t="78543" x="1884363" y="2813050"/>
          <p14:tracePt t="78559" x="1874838" y="2830513"/>
          <p14:tracePt t="78576" x="1847850" y="2830513"/>
          <p14:tracePt t="78593" x="1839913" y="2840038"/>
          <p14:tracePt t="78609" x="1830388" y="2849563"/>
          <p14:tracePt t="78626" x="1812925" y="2849563"/>
          <p14:tracePt t="78643" x="1803400" y="2849563"/>
          <p14:tracePt t="78661" x="1776413" y="2857500"/>
          <p14:tracePt t="78677" x="1768475" y="2867025"/>
          <p14:tracePt t="78693" x="1751013" y="2867025"/>
          <p14:tracePt t="78709" x="1751013" y="2874963"/>
          <p14:tracePt t="78726" x="1741488" y="2874963"/>
          <p14:tracePt t="78742" x="1731963" y="2874963"/>
          <p14:tracePt t="78759" x="1724025" y="2884488"/>
          <p14:tracePt t="78776" x="1704975" y="2884488"/>
          <p14:tracePt t="78792" x="1687513" y="2884488"/>
          <p14:tracePt t="78809" x="1687513" y="2901950"/>
          <p14:tracePt t="78826" x="1679575" y="2901950"/>
          <p14:tracePt t="78981" x="1679575" y="2911475"/>
          <p14:tracePt t="78990" x="1679575" y="2921000"/>
          <p14:tracePt t="79010" x="1687513" y="2921000"/>
          <p14:tracePt t="79026" x="1697038" y="2928938"/>
          <p14:tracePt t="79045" x="1714500" y="2928938"/>
          <p14:tracePt t="79069" x="1724025" y="2938463"/>
          <p14:tracePt t="79079" x="1731963" y="2938463"/>
          <p14:tracePt t="79093" x="1741488" y="2946400"/>
          <p14:tracePt t="79109" x="1751013" y="2955925"/>
          <p14:tracePt t="79126" x="1758950" y="2973388"/>
          <p14:tracePt t="79142" x="1776413" y="2992438"/>
          <p14:tracePt t="79159" x="1803400" y="3000375"/>
          <p14:tracePt t="79176" x="1812925" y="3009900"/>
          <p14:tracePt t="79192" x="1822450" y="3017838"/>
          <p14:tracePt t="79209" x="1830388" y="3027363"/>
          <p14:tracePt t="79225" x="1839913" y="3044825"/>
          <p14:tracePt t="79252" x="1847850" y="3054350"/>
          <p14:tracePt t="79309" x="1866900" y="3063875"/>
          <p14:tracePt t="79318" x="1874838" y="3063875"/>
          <p14:tracePt t="79328" x="1884363" y="3071813"/>
          <p14:tracePt t="79343" x="1893888" y="3071813"/>
          <p14:tracePt t="79360" x="1893888" y="3081338"/>
          <p14:tracePt t="79377" x="1901825" y="3089275"/>
          <p14:tracePt t="79393" x="1911350" y="3089275"/>
          <p14:tracePt t="79410" x="1919288" y="3098800"/>
          <p14:tracePt t="79436" x="1938338" y="3108325"/>
          <p14:tracePt t="79453" x="1946275" y="3108325"/>
          <p14:tracePt t="79493" x="1955800" y="3125788"/>
          <p14:tracePt t="79516" x="1965325" y="3125788"/>
          <p14:tracePt t="79524" x="1973263" y="3135313"/>
          <p14:tracePt t="79621" x="1982788" y="3135313"/>
          <p14:tracePt t="79631" x="1982788" y="3143250"/>
          <p14:tracePt t="79701" x="1990725" y="3143250"/>
          <p14:tracePt t="79757" x="2000250" y="3143250"/>
          <p14:tracePt t="79773" x="2017713" y="3143250"/>
          <p14:tracePt t="79805" x="2017713" y="3135313"/>
          <p14:tracePt t="79815" x="2027238" y="3135313"/>
          <p14:tracePt t="79827" x="2027238" y="3116263"/>
          <p14:tracePt t="79843" x="2036763" y="3089275"/>
          <p14:tracePt t="79861" x="2044700" y="3054350"/>
          <p14:tracePt t="79877" x="2054225" y="3027363"/>
          <p14:tracePt t="79893" x="2054225" y="3017838"/>
          <p14:tracePt t="79910" x="2054225" y="3000375"/>
          <p14:tracePt t="79941" x="2054225" y="2992438"/>
          <p14:tracePt t="79951" x="2054225" y="2982913"/>
          <p14:tracePt t="79961" x="2054225" y="2973388"/>
          <p14:tracePt t="79976" x="2062163" y="2965450"/>
          <p14:tracePt t="79993" x="2062163" y="2946400"/>
          <p14:tracePt t="80010" x="2062163" y="2911475"/>
          <p14:tracePt t="80026" x="2081213" y="2894013"/>
          <p14:tracePt t="80043" x="2081213" y="2884488"/>
          <p14:tracePt t="80069" x="2081213" y="2874963"/>
          <p14:tracePt t="80117" x="2081213" y="2857500"/>
          <p14:tracePt t="80181" x="2081213" y="2849563"/>
          <p14:tracePt t="80213" x="2089150" y="2840038"/>
          <p14:tracePt t="80245" x="2089150" y="2830513"/>
          <p14:tracePt t="80317" x="2089150" y="2822575"/>
          <p14:tracePt t="80373" x="2089150" y="2813050"/>
          <p14:tracePt t="80453" x="2089150" y="2803525"/>
          <p14:tracePt t="80469" x="2071688" y="2786063"/>
          <p14:tracePt t="80757" x="2071688" y="2778125"/>
          <p14:tracePt t="80773" x="2071688" y="2768600"/>
          <p14:tracePt t="80787" x="2071688" y="2759075"/>
          <p14:tracePt t="80800" x="2071688" y="2751138"/>
          <p14:tracePt t="80809" x="2062163" y="2751138"/>
          <p14:tracePt t="80826" x="2062163" y="2741613"/>
          <p14:tracePt t="80845" x="2054225" y="2732088"/>
          <p14:tracePt t="80869" x="2054225" y="2714625"/>
          <p14:tracePt t="80892" x="2054225" y="2706688"/>
          <p14:tracePt t="80908" x="2054225" y="2697163"/>
          <p14:tracePt t="80924" x="2054225" y="2687638"/>
          <p14:tracePt t="80957" x="2054225" y="2679700"/>
          <p14:tracePt t="80967" x="2054225" y="2670175"/>
          <p14:tracePt t="80977" x="2054225" y="2660650"/>
          <p14:tracePt t="80993" x="2054225" y="2635250"/>
          <p14:tracePt t="81010" x="2054225" y="2616200"/>
          <p14:tracePt t="81026" x="2054225" y="2589213"/>
          <p14:tracePt t="81043" x="2054225" y="2563813"/>
          <p14:tracePt t="81060" x="2054225" y="2536825"/>
          <p14:tracePt t="81093" x="2054225" y="2527300"/>
          <p14:tracePt t="81110" x="2044700" y="2500313"/>
          <p14:tracePt t="81126" x="2044700" y="2482850"/>
          <p14:tracePt t="81143" x="2044700" y="2473325"/>
          <p14:tracePt t="81160" x="2044700" y="2455863"/>
          <p14:tracePt t="81176" x="2044700" y="2446338"/>
          <p14:tracePt t="81210" x="2044700" y="2428875"/>
          <p14:tracePt t="81226" x="2044700" y="2420938"/>
          <p14:tracePt t="81293" x="2036763" y="2420938"/>
          <p14:tracePt t="81309" x="2027238" y="2420938"/>
          <p14:tracePt t="81319" x="2017713" y="2420938"/>
          <p14:tracePt t="81333" x="2000250" y="2420938"/>
          <p14:tracePt t="81343" x="1990725" y="2420938"/>
          <p14:tracePt t="81360" x="1982788" y="2438400"/>
          <p14:tracePt t="81377" x="1955800" y="2455863"/>
          <p14:tracePt t="81393" x="1919288" y="2482850"/>
          <p14:tracePt t="81409" x="1874838" y="2509838"/>
          <p14:tracePt t="81426" x="1822450" y="2554288"/>
          <p14:tracePt t="81442" x="1776413" y="2571750"/>
          <p14:tracePt t="81459" x="1741488" y="2598738"/>
          <p14:tracePt t="81478" x="1679575" y="2616200"/>
          <p14:tracePt t="81493" x="1652588" y="2635250"/>
          <p14:tracePt t="81510" x="1616075" y="2643188"/>
          <p14:tracePt t="81526" x="1589088" y="2643188"/>
          <p14:tracePt t="81543" x="1562100" y="2643188"/>
          <p14:tracePt t="81560" x="1544638" y="2643188"/>
          <p14:tracePt t="81577" x="1527175" y="2643188"/>
          <p14:tracePt t="81593" x="1509713" y="2616200"/>
          <p14:tracePt t="81610" x="1482725" y="2598738"/>
          <p14:tracePt t="81626" x="1465263" y="2581275"/>
          <p14:tracePt t="81643" x="1455738" y="2554288"/>
          <p14:tracePt t="81661" x="1446213" y="2500313"/>
          <p14:tracePt t="81678" x="1446213" y="2473325"/>
          <p14:tracePt t="81693" x="1446213" y="2438400"/>
          <p14:tracePt t="81710" x="1438275" y="2420938"/>
          <p14:tracePt t="81727" x="1438275" y="2411413"/>
          <p14:tracePt t="81759" x="1438275" y="2401888"/>
          <p14:tracePt t="81798" x="1438275" y="2384425"/>
          <p14:tracePt t="81813" x="1438275" y="2374900"/>
          <p14:tracePt t="81822" x="1446213" y="2374900"/>
          <p14:tracePt t="81831" x="1465263" y="2366963"/>
          <p14:tracePt t="81843" x="1473200" y="2366963"/>
          <p14:tracePt t="81859" x="1536700" y="2339975"/>
          <p14:tracePt t="81876" x="1608138" y="2322513"/>
          <p14:tracePt t="81893" x="1660525" y="2295525"/>
          <p14:tracePt t="81909" x="1741488" y="2268538"/>
          <p14:tracePt t="81926" x="1768475" y="2259013"/>
          <p14:tracePt t="81943" x="1812925" y="2251075"/>
          <p14:tracePt t="81960" x="1847850" y="2251075"/>
          <p14:tracePt t="81976" x="1893888" y="2232025"/>
          <p14:tracePt t="81993" x="1928813" y="2224088"/>
          <p14:tracePt t="82010" x="1965325" y="2224088"/>
          <p14:tracePt t="82026" x="1982788" y="2214563"/>
          <p14:tracePt t="82043" x="2009775" y="2214563"/>
          <p14:tracePt t="82061" x="2071688" y="2214563"/>
          <p14:tracePt t="82078" x="2116138" y="2214563"/>
          <p14:tracePt t="82093" x="2160588" y="2214563"/>
          <p14:tracePt t="82110" x="2214563" y="2214563"/>
          <p14:tracePt t="82127" x="2251075" y="2214563"/>
          <p14:tracePt t="82143" x="2268538" y="2224088"/>
          <p14:tracePt t="82159" x="2303463" y="2251075"/>
          <p14:tracePt t="82176" x="2312988" y="2268538"/>
          <p14:tracePt t="82193" x="2339975" y="2295525"/>
          <p14:tracePt t="82209" x="2366963" y="2322513"/>
          <p14:tracePt t="82226" x="2393950" y="2349500"/>
          <p14:tracePt t="82242" x="2411413" y="2393950"/>
          <p14:tracePt t="82261" x="2446338" y="2428875"/>
          <p14:tracePt t="82277" x="2455863" y="2446338"/>
          <p14:tracePt t="82293" x="2465388" y="2465388"/>
          <p14:tracePt t="82309" x="2473325" y="2482850"/>
          <p14:tracePt t="82326" x="2473325" y="2517775"/>
          <p14:tracePt t="82343" x="2473325" y="2536825"/>
          <p14:tracePt t="82361" x="2473325" y="2563813"/>
          <p14:tracePt t="82377" x="2473325" y="2589213"/>
          <p14:tracePt t="82393" x="2473325" y="2608263"/>
          <p14:tracePt t="82410" x="2473325" y="2652713"/>
          <p14:tracePt t="82427" x="2465388" y="2697163"/>
          <p14:tracePt t="82443" x="2438400" y="2732088"/>
          <p14:tracePt t="82460" x="2419350" y="2778125"/>
          <p14:tracePt t="82478" x="2401888" y="2813050"/>
          <p14:tracePt t="82493" x="2374900" y="2822575"/>
          <p14:tracePt t="82510" x="2366963" y="2849563"/>
          <p14:tracePt t="82527" x="2347913" y="2874963"/>
          <p14:tracePt t="82543" x="2312988" y="2894013"/>
          <p14:tracePt t="82560" x="2276475" y="2921000"/>
          <p14:tracePt t="82577" x="2241550" y="2928938"/>
          <p14:tracePt t="82593" x="2214563" y="2946400"/>
          <p14:tracePt t="82610" x="2170113" y="2955925"/>
          <p14:tracePt t="82627" x="2143125" y="2965450"/>
          <p14:tracePt t="82643" x="2125663" y="2965450"/>
          <p14:tracePt t="82662" x="2098675" y="2965450"/>
          <p14:tracePt t="82678" x="2071688" y="2965450"/>
          <p14:tracePt t="82693" x="2044700" y="2965450"/>
          <p14:tracePt t="82710" x="2009775" y="2965450"/>
          <p14:tracePt t="82727" x="1919288" y="2955925"/>
          <p14:tracePt t="82743" x="1803400" y="2928938"/>
          <p14:tracePt t="82759" x="1687513" y="2884488"/>
          <p14:tracePt t="82776" x="1633538" y="2867025"/>
          <p14:tracePt t="82793" x="1589088" y="2857500"/>
          <p14:tracePt t="82809" x="1544638" y="2830513"/>
          <p14:tracePt t="82827" x="1527175" y="2795588"/>
          <p14:tracePt t="82843" x="1490663" y="2768600"/>
          <p14:tracePt t="82861" x="1482725" y="2732088"/>
          <p14:tracePt t="82877" x="1455738" y="2687638"/>
          <p14:tracePt t="82894" x="1446213" y="2643188"/>
          <p14:tracePt t="82909" x="1446213" y="2598738"/>
          <p14:tracePt t="82926" x="1446213" y="2554288"/>
          <p14:tracePt t="82943" x="1446213" y="2509838"/>
          <p14:tracePt t="82959" x="1446213" y="2455863"/>
          <p14:tracePt t="82976" x="1465263" y="2393950"/>
          <p14:tracePt t="82993" x="1500188" y="2349500"/>
          <p14:tracePt t="83009" x="1527175" y="2339975"/>
          <p14:tracePt t="83026" x="1554163" y="2312988"/>
          <p14:tracePt t="83042" x="1589088" y="2303463"/>
          <p14:tracePt t="83061" x="1660525" y="2295525"/>
          <p14:tracePt t="83078" x="1704975" y="2295525"/>
          <p14:tracePt t="83093" x="1751013" y="2286000"/>
          <p14:tracePt t="83110" x="1812925" y="2286000"/>
          <p14:tracePt t="83127" x="1857375" y="2286000"/>
          <p14:tracePt t="83143" x="1901825" y="2286000"/>
          <p14:tracePt t="83160" x="1955800" y="2286000"/>
          <p14:tracePt t="83177" x="2017713" y="2286000"/>
          <p14:tracePt t="83193" x="2081213" y="2295525"/>
          <p14:tracePt t="83210" x="2133600" y="2295525"/>
          <p14:tracePt t="83227" x="2160588" y="2312988"/>
          <p14:tracePt t="83243" x="2197100" y="2330450"/>
          <p14:tracePt t="83261" x="2241550" y="2374900"/>
          <p14:tracePt t="83278" x="2268538" y="2401888"/>
          <p14:tracePt t="83294" x="2295525" y="2428875"/>
          <p14:tracePt t="83310" x="2303463" y="2438400"/>
          <p14:tracePt t="83343" x="2312988" y="2438400"/>
          <p14:tracePt t="83374" x="2312988" y="2446338"/>
          <p14:tracePt t="83391" x="2312988" y="2455863"/>
          <p14:tracePt t="83402" x="2312988" y="2465388"/>
          <p14:tracePt t="83414" x="2322513" y="2492375"/>
          <p14:tracePt t="83427" x="2322513" y="2509838"/>
          <p14:tracePt t="83443" x="2322513" y="2544763"/>
          <p14:tracePt t="83459" x="2322513" y="2571750"/>
          <p14:tracePt t="83478" x="2322513" y="2643188"/>
          <p14:tracePt t="83493" x="2322513" y="2687638"/>
          <p14:tracePt t="83510" x="2312988" y="2714625"/>
          <p14:tracePt t="83527" x="2286000" y="2768600"/>
          <p14:tracePt t="83543" x="2268538" y="2813050"/>
          <p14:tracePt t="83560" x="2251075" y="2857500"/>
          <p14:tracePt t="83577" x="2214563" y="2901950"/>
          <p14:tracePt t="83593" x="2197100" y="2938463"/>
          <p14:tracePt t="83610" x="2179638" y="2955925"/>
          <p14:tracePt t="83627" x="2152650" y="2982913"/>
          <p14:tracePt t="83644" x="2133600" y="2992438"/>
          <p14:tracePt t="83662" x="2071688" y="3009900"/>
          <p14:tracePt t="83678" x="2044700" y="3027363"/>
          <p14:tracePt t="83693" x="2000250" y="3027363"/>
          <p14:tracePt t="83710" x="1965325" y="3036888"/>
          <p14:tracePt t="83726" x="1946275" y="3044825"/>
          <p14:tracePt t="83743" x="1911350" y="3044825"/>
          <p14:tracePt t="83759" x="1857375" y="3044825"/>
          <p14:tracePt t="83776" x="1776413" y="3027363"/>
          <p14:tracePt t="83793" x="1697038" y="3000375"/>
          <p14:tracePt t="83809" x="1652588" y="2965450"/>
          <p14:tracePt t="83826" x="1616075" y="2938463"/>
          <p14:tracePt t="83843" x="1581150" y="2901950"/>
          <p14:tracePt t="83859" x="1544638" y="2867025"/>
          <p14:tracePt t="83877" x="1490663" y="2813050"/>
          <p14:tracePt t="83893" x="1455738" y="2768600"/>
          <p14:tracePt t="83909" x="1419225" y="2732088"/>
          <p14:tracePt t="83926" x="1401763" y="2697163"/>
          <p14:tracePt t="83943" x="1374775" y="2660650"/>
          <p14:tracePt t="83960" x="1366838" y="2598738"/>
          <p14:tracePt t="83977" x="1347788" y="2536825"/>
          <p14:tracePt t="83993" x="1347788" y="2482850"/>
          <p14:tracePt t="84010" x="1347788" y="2438400"/>
          <p14:tracePt t="84027" x="1366838" y="2401888"/>
          <p14:tracePt t="84043" x="1374775" y="2366963"/>
          <p14:tracePt t="84060" x="1411288" y="2330450"/>
          <p14:tracePt t="84078" x="1419225" y="2312988"/>
          <p14:tracePt t="84093" x="1438275" y="2303463"/>
          <p14:tracePt t="84110" x="1473200" y="2286000"/>
          <p14:tracePt t="84126" x="1500188" y="2268538"/>
          <p14:tracePt t="84143" x="1554163" y="2259013"/>
          <p14:tracePt t="84160" x="1616075" y="2251075"/>
          <p14:tracePt t="84176" x="1652588" y="2251075"/>
          <p14:tracePt t="84193" x="1697038" y="2251075"/>
          <p14:tracePt t="84209" x="1758950" y="2251075"/>
          <p14:tracePt t="84226" x="1830388" y="2251075"/>
          <p14:tracePt t="84243" x="1884363" y="2251075"/>
          <p14:tracePt t="84260" x="1973263" y="2251075"/>
          <p14:tracePt t="84278" x="2009775" y="2251075"/>
          <p14:tracePt t="84294" x="2036763" y="2251075"/>
          <p14:tracePt t="84310" x="2071688" y="2251075"/>
          <p14:tracePt t="84327" x="2098675" y="2251075"/>
          <p14:tracePt t="84344" x="2160588" y="2251075"/>
          <p14:tracePt t="84360" x="2205038" y="2259013"/>
          <p14:tracePt t="84377" x="2259013" y="2286000"/>
          <p14:tracePt t="84393" x="2303463" y="2303463"/>
          <p14:tracePt t="84410" x="2330450" y="2322513"/>
          <p14:tracePt t="84427" x="2357438" y="2349500"/>
          <p14:tracePt t="84443" x="2366963" y="2366963"/>
          <p14:tracePt t="84460" x="2374900" y="2384425"/>
          <p14:tracePt t="84477" x="2384425" y="2401888"/>
          <p14:tracePt t="84493" x="2384425" y="2428875"/>
          <p14:tracePt t="84510" x="2384425" y="2446338"/>
          <p14:tracePt t="84527" x="2384425" y="2465388"/>
          <p14:tracePt t="84543" x="2384425" y="2500313"/>
          <p14:tracePt t="84560" x="2384425" y="2536825"/>
          <p14:tracePt t="84577" x="2384425" y="2554288"/>
          <p14:tracePt t="84594" x="2374900" y="2598738"/>
          <p14:tracePt t="84610" x="2366963" y="2616200"/>
          <p14:tracePt t="84627" x="2347913" y="2652713"/>
          <p14:tracePt t="84643" x="2339975" y="2670175"/>
          <p14:tracePt t="84660" x="2330450" y="2724150"/>
          <p14:tracePt t="84678" x="2312988" y="2778125"/>
          <p14:tracePt t="84694" x="2312988" y="2803525"/>
          <p14:tracePt t="84710" x="2312988" y="2840038"/>
          <p14:tracePt t="84726" x="2295525" y="2857500"/>
          <p14:tracePt t="84743" x="2286000" y="2874963"/>
          <p14:tracePt t="84760" x="2276475" y="2874963"/>
          <p14:tracePt t="84777" x="2276475" y="2884488"/>
          <p14:tracePt t="86302" x="2268538" y="2884488"/>
          <p14:tracePt t="86357" x="2259013" y="2884488"/>
          <p14:tracePt t="86670" x="2251075" y="2884488"/>
          <p14:tracePt t="86718" x="2251075" y="2894013"/>
          <p14:tracePt t="87478" x="2241550" y="2894013"/>
          <p14:tracePt t="87502" x="2224088" y="2894013"/>
          <p14:tracePt t="87512" x="2224088" y="2884488"/>
          <p14:tracePt t="87527" x="2214563" y="2867025"/>
          <p14:tracePt t="87544" x="2205038" y="2849563"/>
          <p14:tracePt t="87560" x="2205038" y="2840038"/>
          <p14:tracePt t="87577" x="2197100" y="2822575"/>
          <p14:tracePt t="87594" x="2197100" y="2813050"/>
          <p14:tracePt t="87611" x="2197100" y="2803525"/>
          <p14:tracePt t="87627" x="2232025" y="2786063"/>
          <p14:tracePt t="87661" x="2232025" y="2803525"/>
          <p14:tracePt t="87677" x="2232025" y="2813050"/>
          <p14:tracePt t="88022" x="2232025" y="2803525"/>
          <p14:tracePt t="88030" x="2232025" y="2795588"/>
          <p14:tracePt t="88045" x="2232025" y="2786063"/>
          <p14:tracePt t="88070" x="2224088" y="2778125"/>
          <p14:tracePt t="88078" x="2224088" y="2759075"/>
          <p14:tracePt t="88102" x="2224088" y="2751138"/>
          <p14:tracePt t="88126" x="2224088" y="2741613"/>
          <p14:tracePt t="88166" x="2224088" y="2732088"/>
          <p14:tracePt t="88214" x="2224088" y="2724150"/>
          <p14:tracePt t="88782" x="2224088" y="2714625"/>
          <p14:tracePt t="88846" x="2214563" y="2714625"/>
          <p14:tracePt t="88887" x="2197100" y="2706688"/>
          <p14:tracePt t="88974" x="2187575" y="2697163"/>
          <p14:tracePt t="89023" x="2187575" y="2679700"/>
          <p14:tracePt t="89039" x="2187575" y="2670175"/>
          <p14:tracePt t="89062" x="2187575" y="2660650"/>
          <p14:tracePt t="89118" x="2187575" y="2652713"/>
          <p14:tracePt t="89270" x="2179638" y="2652713"/>
          <p14:tracePt t="89318" x="2179638" y="2643188"/>
          <p14:tracePt t="89414" x="2179638" y="2635250"/>
          <p14:tracePt t="89430" x="2170113" y="2635250"/>
          <p14:tracePt t="89502" x="2170113" y="2625725"/>
          <p14:tracePt t="89535" x="2170113" y="2608263"/>
          <p14:tracePt t="89559" x="2170113" y="2598738"/>
          <p14:tracePt t="89615" x="2160588" y="2598738"/>
          <p14:tracePt t="89630" x="2160588" y="2589213"/>
          <p14:tracePt t="89671" x="2152650" y="2589213"/>
          <p14:tracePt t="89680" x="2152650" y="2581275"/>
          <p14:tracePt t="89694" x="2143125" y="2581275"/>
          <p14:tracePt t="89712" x="2125663" y="2581275"/>
          <p14:tracePt t="89728" x="2116138" y="2571750"/>
          <p14:tracePt t="89744" x="2108200" y="2571750"/>
          <p14:tracePt t="89761" x="2098675" y="2563813"/>
          <p14:tracePt t="89778" x="2098675" y="2554288"/>
          <p14:tracePt t="89794" x="2089150" y="2554288"/>
          <p14:tracePt t="89811" x="2081213" y="2536825"/>
          <p14:tracePt t="89844" x="2081213" y="2527300"/>
          <p14:tracePt t="89861" x="2071688" y="2517775"/>
          <p14:tracePt t="89879" x="2054225" y="2509838"/>
          <p14:tracePt t="89911" x="2044700" y="2500313"/>
          <p14:tracePt t="89928" x="2036763" y="2492375"/>
          <p14:tracePt t="89951" x="2027238" y="2482850"/>
          <p14:tracePt t="89961" x="2017713" y="2465388"/>
          <p14:tracePt t="89983" x="2009775" y="2455863"/>
          <p14:tracePt t="89994" x="2000250" y="2455863"/>
          <p14:tracePt t="90011" x="1990725" y="2446338"/>
          <p14:tracePt t="90027" x="1973263" y="2438400"/>
          <p14:tracePt t="90044" x="1965325" y="2428875"/>
          <p14:tracePt t="90060" x="1955800" y="2420938"/>
          <p14:tracePt t="90077" x="1919288" y="2393950"/>
          <p14:tracePt t="90094" x="1911350" y="2384425"/>
          <p14:tracePt t="90127" x="1911350" y="2374900"/>
          <p14:tracePt t="90144" x="1901825" y="2366963"/>
          <p14:tracePt t="90174" x="1893888" y="2357438"/>
          <p14:tracePt t="90310" x="1884363" y="2357438"/>
          <p14:tracePt t="90335" x="1874838" y="2357438"/>
          <p14:tracePt t="90348" x="1866900" y="2357438"/>
          <p14:tracePt t="90360" x="1839913" y="2366963"/>
          <p14:tracePt t="90783" x="1847850" y="2366963"/>
          <p14:tracePt t="90793" x="1847850" y="2357438"/>
          <p14:tracePt t="90811" x="1857375" y="2349500"/>
          <p14:tracePt t="90828" x="1866900" y="2349500"/>
          <p14:tracePt t="90844" x="1884363" y="2349500"/>
          <p14:tracePt t="90903" x="1884363" y="2357438"/>
          <p14:tracePt t="90927" x="1893888" y="2357438"/>
          <p14:tracePt t="91015" x="1893888" y="2349500"/>
          <p14:tracePt t="91025" x="1893888" y="2339975"/>
          <p14:tracePt t="91035" x="1884363" y="2322513"/>
          <p14:tracePt t="91044" x="1874838" y="2312988"/>
          <p14:tracePt t="91060" x="1847850" y="2295525"/>
          <p14:tracePt t="91077" x="1785938" y="2259013"/>
          <p14:tracePt t="91094" x="1731963" y="2214563"/>
          <p14:tracePt t="91111" x="1704975" y="2179638"/>
          <p14:tracePt t="91127" x="1697038" y="2160588"/>
          <p14:tracePt t="91144" x="1687513" y="2125663"/>
          <p14:tracePt t="91479" x="1714500" y="2116138"/>
          <p14:tracePt t="91489" x="1785938" y="2098675"/>
          <p14:tracePt t="91499" x="1839913" y="2098675"/>
          <p14:tracePt t="91511" x="1919288" y="2116138"/>
          <p14:tracePt t="91527" x="1919288" y="2135188"/>
          <p14:tracePt t="91544" x="1911350" y="2170113"/>
          <p14:tracePt t="91560" x="1893888" y="2197100"/>
          <p14:tracePt t="91577" x="1901825" y="2232025"/>
          <p14:tracePt t="91594" x="1911350" y="2241550"/>
          <p14:tracePt t="91611" x="1928813" y="2232025"/>
          <p14:tracePt t="91628" x="1973263" y="2197100"/>
          <p14:tracePt t="91644" x="2027238" y="2108200"/>
          <p14:tracePt t="92375" x="2036763" y="2108200"/>
          <p14:tracePt t="92438" x="2017713" y="2108200"/>
          <p14:tracePt t="92447" x="2017713" y="2116138"/>
          <p14:tracePt t="92462" x="2009775" y="2135188"/>
          <p14:tracePt t="92479" x="2009775" y="2143125"/>
          <p14:tracePt t="92503" x="2000250" y="2152650"/>
          <p14:tracePt t="92815" x="2009775" y="2152650"/>
          <p14:tracePt t="92832" x="2009775" y="2143125"/>
          <p14:tracePt t="92842" x="2009775" y="2125663"/>
          <p14:tracePt t="92852" x="2009775" y="2116138"/>
          <p14:tracePt t="92862" x="2009775" y="2098675"/>
          <p14:tracePt t="92880" x="2027238" y="2081213"/>
          <p14:tracePt t="92896" x="2027238" y="2054225"/>
          <p14:tracePt t="92911" x="2036763" y="2054225"/>
          <p14:tracePt t="97360" x="2017713" y="2054225"/>
          <p14:tracePt t="97370" x="2000250" y="2054225"/>
          <p14:tracePt t="97381" x="1973263" y="2063750"/>
          <p14:tracePt t="97395" x="1965325" y="2089150"/>
          <p14:tracePt t="97412" x="1965325" y="2125663"/>
          <p14:tracePt t="97429" x="1973263" y="2160588"/>
          <p14:tracePt t="97445" x="2000250" y="2170113"/>
          <p14:tracePt t="97461" x="2000250" y="2187575"/>
          <p14:tracePt t="97478" x="2017713" y="2197100"/>
          <p14:tracePt t="97495" x="2062163" y="2241550"/>
          <p14:tracePt t="97511" x="2125663" y="2268538"/>
          <p14:tracePt t="97528" x="2187575" y="2268538"/>
          <p14:tracePt t="97545" x="2251075" y="2268538"/>
          <p14:tracePt t="97561" x="2295525" y="2268538"/>
          <p14:tracePt t="97578" x="2312988" y="2278063"/>
          <p14:tracePt t="97656" x="2312988" y="2286000"/>
          <p14:tracePt t="97672" x="2276475" y="2286000"/>
          <p14:tracePt t="97696" x="2259013" y="2286000"/>
          <p14:tracePt t="97712" x="2251075" y="2286000"/>
          <p14:tracePt t="97722" x="2241550" y="2286000"/>
          <p14:tracePt t="97736" x="2224088" y="2286000"/>
          <p14:tracePt t="97752" x="2224088" y="2278063"/>
          <p14:tracePt t="97792" x="2214563" y="2278063"/>
          <p14:tracePt t="97888" x="2214563" y="2286000"/>
          <p14:tracePt t="97904" x="2232025" y="2286000"/>
          <p14:tracePt t="97914" x="2241550" y="2286000"/>
          <p14:tracePt t="97929" x="2251075" y="2286000"/>
          <p14:tracePt t="97945" x="2268538" y="2286000"/>
          <p14:tracePt t="97961" x="2286000" y="2286000"/>
          <p14:tracePt t="97978" x="2312988" y="2286000"/>
          <p14:tracePt t="98240" x="2322513" y="2286000"/>
          <p14:tracePt t="98251" x="2330450" y="2278063"/>
          <p14:tracePt t="98264" x="2339975" y="2259013"/>
          <p14:tracePt t="98278" x="2374900" y="2232025"/>
          <p14:tracePt t="98295" x="2428875" y="2197100"/>
          <p14:tracePt t="98312" x="2455863" y="2179638"/>
          <p14:tracePt t="98328" x="2473325" y="2170113"/>
          <p14:tracePt t="98345" x="2473325" y="2152650"/>
          <p14:tracePt t="98416" x="2473325" y="2160588"/>
          <p14:tracePt t="98426" x="2473325" y="2170113"/>
          <p14:tracePt t="98448" x="2473325" y="2179638"/>
          <p14:tracePt t="98472" x="2473325" y="2187575"/>
          <p14:tracePt t="98488" x="2465388" y="2187575"/>
          <p14:tracePt t="98498" x="2465388" y="2197100"/>
          <p14:tracePt t="98512" x="2438400" y="2206625"/>
          <p14:tracePt t="98529" x="2411413" y="2232025"/>
          <p14:tracePt t="98545" x="2401888" y="2251075"/>
          <p14:tracePt t="98562" x="2374900" y="2259013"/>
          <p14:tracePt t="98578" x="2366963" y="2268538"/>
          <p14:tracePt t="98595" x="2357438" y="2278063"/>
          <p14:tracePt t="98673" x="2357438" y="2295525"/>
          <p14:tracePt t="98808" x="2357438" y="2303463"/>
          <p14:tracePt t="98840" x="2347913" y="2303463"/>
          <p14:tracePt t="98850" x="2347913" y="2312988"/>
          <p14:tracePt t="98912" x="2347913" y="2322513"/>
          <p14:tracePt t="98968" x="2339975" y="2322513"/>
          <p14:tracePt t="98984" x="2339975" y="2330450"/>
          <p14:tracePt t="99032" x="2339975" y="2339975"/>
          <p14:tracePt t="99160" x="2330450" y="2339975"/>
          <p14:tracePt t="99170" x="2312988" y="2339975"/>
          <p14:tracePt t="99180" x="2303463" y="2339975"/>
          <p14:tracePt t="99195" x="2286000" y="2339975"/>
          <p14:tracePt t="99211" x="2241550" y="2312988"/>
          <p14:tracePt t="99228" x="2160588" y="2278063"/>
          <p14:tracePt t="99245" x="2098675" y="2259013"/>
          <p14:tracePt t="99261" x="2071688" y="2232025"/>
          <p14:tracePt t="99278" x="2036763" y="2224088"/>
          <p14:tracePt t="99295" x="1990725" y="2197100"/>
          <p14:tracePt t="99311" x="1982788" y="2197100"/>
          <p14:tracePt t="99329" x="1973263" y="2197100"/>
          <p14:tracePt t="99368" x="1965325" y="2197100"/>
          <p14:tracePt t="99408" x="1955800" y="2197100"/>
          <p14:tracePt t="99424" x="1938338" y="2197100"/>
          <p14:tracePt t="99434" x="1928813" y="2197100"/>
          <p14:tracePt t="99446" x="1928813" y="2206625"/>
          <p14:tracePt t="99462" x="1911350" y="2214563"/>
          <p14:tracePt t="99480" x="1884363" y="2214563"/>
          <p14:tracePt t="99497" x="1874838" y="2224088"/>
          <p14:tracePt t="99512" x="1857375" y="2224088"/>
          <p14:tracePt t="99536" x="1847850" y="2224088"/>
          <p14:tracePt t="99624" x="1839913" y="2224088"/>
          <p14:tracePt t="99634" x="1839913" y="2214563"/>
          <p14:tracePt t="99646" x="1839913" y="2197100"/>
          <p14:tracePt t="99661" x="1830388" y="2187575"/>
          <p14:tracePt t="99678" x="1822450" y="2179638"/>
          <p14:tracePt t="99695" x="1812925" y="2170113"/>
          <p14:tracePt t="99712" x="1785938" y="2160588"/>
          <p14:tracePt t="99728" x="1768475" y="2152650"/>
          <p14:tracePt t="99745" x="1751013" y="2152650"/>
          <p14:tracePt t="99762" x="1741488" y="2143125"/>
          <p14:tracePt t="99779" x="1714500" y="2143125"/>
          <p14:tracePt t="99796" x="1697038" y="2143125"/>
          <p14:tracePt t="99812" x="1679575" y="2125663"/>
          <p14:tracePt t="99828" x="1660525" y="2125663"/>
          <p14:tracePt t="99845" x="1633538" y="2125663"/>
          <p14:tracePt t="99861" x="1616075" y="2125663"/>
          <p14:tracePt t="99878" x="1598613" y="2125663"/>
          <p14:tracePt t="99895" x="1562100" y="2116138"/>
          <p14:tracePt t="99913" x="1554163" y="2116138"/>
          <p14:tracePt t="99929" x="1482725" y="2108200"/>
          <p14:tracePt t="99945" x="1446213" y="2108200"/>
          <p14:tracePt t="99962" x="1419225" y="2108200"/>
          <p14:tracePt t="99979" x="1384300" y="2108200"/>
          <p14:tracePt t="99995" x="1366838" y="2108200"/>
          <p14:tracePt t="100012" x="1347788" y="2108200"/>
          <p14:tracePt t="100029" x="1322388" y="2108200"/>
          <p14:tracePt t="100045" x="1303338" y="2108200"/>
          <p14:tracePt t="100061" x="1285875" y="2108200"/>
          <p14:tracePt t="100079" x="1241425" y="2116138"/>
          <p14:tracePt t="100097" x="1169988" y="2125663"/>
          <p14:tracePt t="100112" x="1152525" y="2125663"/>
          <p14:tracePt t="100129" x="1116013" y="2125663"/>
          <p14:tracePt t="100146" x="1089025" y="2135188"/>
          <p14:tracePt t="100162" x="1054100" y="2143125"/>
          <p14:tracePt t="100179" x="1009650" y="2143125"/>
          <p14:tracePt t="100195" x="955675" y="2160588"/>
          <p14:tracePt t="100212" x="919163" y="2179638"/>
          <p14:tracePt t="100229" x="874713" y="2187575"/>
          <p14:tracePt t="100245" x="847725" y="2206625"/>
          <p14:tracePt t="100262" x="822325" y="2206625"/>
          <p14:tracePt t="100280" x="785813" y="2214563"/>
          <p14:tracePt t="100297" x="776288" y="2224088"/>
          <p14:tracePt t="100311" x="768350" y="2232025"/>
          <p14:tracePt t="100328" x="768350" y="2251075"/>
          <p14:tracePt t="100345" x="758825" y="2259013"/>
          <p14:tracePt t="100362" x="750888" y="2295525"/>
          <p14:tracePt t="100378" x="723900" y="2330450"/>
          <p14:tracePt t="100395" x="687388" y="2374900"/>
          <p14:tracePt t="100412" x="669925" y="2393950"/>
          <p14:tracePt t="100428" x="660400" y="2438400"/>
          <p14:tracePt t="100445" x="642938" y="2465388"/>
          <p14:tracePt t="100462" x="633413" y="2509838"/>
          <p14:tracePt t="100479" x="615950" y="2544763"/>
          <p14:tracePt t="100497" x="608013" y="2571750"/>
          <p14:tracePt t="100512" x="608013" y="2598738"/>
          <p14:tracePt t="100529" x="608013" y="2635250"/>
          <p14:tracePt t="100545" x="608013" y="2652713"/>
          <p14:tracePt t="100562" x="608013" y="2687638"/>
          <p14:tracePt t="100579" x="608013" y="2706688"/>
          <p14:tracePt t="100596" x="608013" y="2714625"/>
          <p14:tracePt t="100612" x="608013" y="2751138"/>
          <p14:tracePt t="100629" x="608013" y="2768600"/>
          <p14:tracePt t="100645" x="608013" y="2786063"/>
          <p14:tracePt t="100662" x="608013" y="2813050"/>
          <p14:tracePt t="100679" x="608013" y="2830513"/>
          <p14:tracePt t="100697" x="615950" y="2874963"/>
          <p14:tracePt t="100713" x="633413" y="2894013"/>
          <p14:tracePt t="100729" x="652463" y="2928938"/>
          <p14:tracePt t="100746" x="669925" y="2946400"/>
          <p14:tracePt t="100762" x="679450" y="2973388"/>
          <p14:tracePt t="100779" x="714375" y="3000375"/>
          <p14:tracePt t="100795" x="723900" y="3027363"/>
          <p14:tracePt t="100812" x="758825" y="3044825"/>
          <p14:tracePt t="100829" x="776288" y="3063875"/>
          <p14:tracePt t="100845" x="785813" y="3071813"/>
          <p14:tracePt t="100862" x="822325" y="3108325"/>
          <p14:tracePt t="100879" x="847725" y="3116263"/>
          <p14:tracePt t="100897" x="884238" y="3143250"/>
          <p14:tracePt t="100912" x="911225" y="3152775"/>
          <p14:tracePt t="100928" x="928688" y="3170238"/>
          <p14:tracePt t="100945" x="946150" y="3179763"/>
          <p14:tracePt t="100961" x="1000125" y="3214688"/>
          <p14:tracePt t="100979" x="1027113" y="3241675"/>
          <p14:tracePt t="100995" x="1062038" y="3259138"/>
          <p14:tracePt t="101012" x="1098550" y="3278188"/>
          <p14:tracePt t="101029" x="1143000" y="3295650"/>
          <p14:tracePt t="101045" x="1187450" y="3303588"/>
          <p14:tracePt t="101062" x="1223963" y="3313113"/>
          <p14:tracePt t="101080" x="1276350" y="3322638"/>
          <p14:tracePt t="101095" x="1295400" y="3322638"/>
          <p14:tracePt t="101112" x="1339850" y="3340100"/>
          <p14:tracePt t="101128" x="1322388" y="3313113"/>
          <p14:tracePt t="101145" x="1295400" y="3286125"/>
          <p14:tracePt t="101162" x="1374775" y="3286125"/>
          <p14:tracePt t="101179" x="1428750" y="3286125"/>
          <p14:tracePt t="101196" x="1473200" y="3286125"/>
          <p14:tracePt t="101212" x="1517650" y="3286125"/>
          <p14:tracePt t="101229" x="1571625" y="3286125"/>
          <p14:tracePt t="101245" x="1616075" y="3286125"/>
          <p14:tracePt t="101262" x="1660525" y="3286125"/>
          <p14:tracePt t="101279" x="1731963" y="3286125"/>
          <p14:tracePt t="101297" x="1803400" y="3286125"/>
          <p14:tracePt t="101312" x="1847850" y="3286125"/>
          <p14:tracePt t="101328" x="1893888" y="3286125"/>
          <p14:tracePt t="101346" x="1946275" y="3286125"/>
          <p14:tracePt t="101362" x="1982788" y="3286125"/>
          <p14:tracePt t="101379" x="2009775" y="3286125"/>
          <p14:tracePt t="101395" x="2027238" y="3295650"/>
          <p14:tracePt t="101412" x="2054225" y="3295650"/>
          <p14:tracePt t="101429" x="2071688" y="3295650"/>
          <p14:tracePt t="101445" x="2081213" y="3295650"/>
          <p14:tracePt t="101462" x="2089150" y="3295650"/>
          <p14:tracePt t="101478" x="2098675" y="3295650"/>
          <p14:tracePt t="101496" x="2116138" y="3295650"/>
          <p14:tracePt t="101511" x="2133600" y="3295650"/>
          <p14:tracePt t="101528" x="2152650" y="3286125"/>
          <p14:tracePt t="101544" x="2160588" y="3286125"/>
          <p14:tracePt t="101561" x="2197100" y="3286125"/>
          <p14:tracePt t="101578" x="2214563" y="3278188"/>
          <p14:tracePt t="101595" x="2232025" y="3278188"/>
          <p14:tracePt t="101611" x="2259013" y="3268663"/>
          <p14:tracePt t="101628" x="2268538" y="3251200"/>
          <p14:tracePt t="101645" x="2286000" y="3251200"/>
          <p14:tracePt t="101662" x="2295525" y="3251200"/>
          <p14:tracePt t="101679" x="2303463" y="3251200"/>
          <p14:tracePt t="101697" x="2303463" y="3241675"/>
          <p14:tracePt t="101730" x="2312988" y="3241675"/>
          <p14:tracePt t="101800" x="2312988" y="3232150"/>
          <p14:tracePt t="101808" x="2330450" y="3232150"/>
          <p14:tracePt t="101834" x="2339975" y="3224213"/>
          <p14:tracePt t="101857" x="2347913" y="3224213"/>
          <p14:tracePt t="101866" x="2357438" y="3224213"/>
          <p14:tracePt t="101879" x="2357438" y="3214688"/>
          <p14:tracePt t="101898" x="2374900" y="3214688"/>
          <p14:tracePt t="101929" x="2384425" y="3214688"/>
          <p14:tracePt t="101969" x="2401888" y="3214688"/>
          <p14:tracePt t="101978" x="2401888" y="3206750"/>
          <p14:tracePt t="101996" x="2411413" y="3197225"/>
          <p14:tracePt t="102012" x="2428875" y="3197225"/>
          <p14:tracePt t="102029" x="2446338" y="3179763"/>
          <p14:tracePt t="102046" x="2473325" y="3179763"/>
          <p14:tracePt t="102062" x="2490788" y="3170238"/>
          <p14:tracePt t="102079" x="2500313" y="3160713"/>
          <p14:tracePt t="102095" x="2509838" y="3152775"/>
          <p14:tracePt t="102112" x="2544763" y="3135313"/>
          <p14:tracePt t="102128" x="2571750" y="3108325"/>
          <p14:tracePt t="102146" x="2608263" y="3098800"/>
          <p14:tracePt t="102162" x="2643188" y="3089275"/>
          <p14:tracePt t="102179" x="2670175" y="3071813"/>
          <p14:tracePt t="102196" x="2697163" y="3054350"/>
          <p14:tracePt t="102212" x="2714625" y="3036888"/>
          <p14:tracePt t="102229" x="2724150" y="3000375"/>
          <p14:tracePt t="102246" x="2776538" y="2938463"/>
          <p14:tracePt t="102262" x="2813050" y="2894013"/>
          <p14:tracePt t="102279" x="2840038" y="2857500"/>
          <p14:tracePt t="102297" x="2867025" y="2803525"/>
          <p14:tracePt t="102314" x="2901950" y="2768600"/>
          <p14:tracePt t="102329" x="2919413" y="2724150"/>
          <p14:tracePt t="102346" x="2955925" y="2687638"/>
          <p14:tracePt t="102362" x="2965450" y="2625725"/>
          <p14:tracePt t="102379" x="2990850" y="2581275"/>
          <p14:tracePt t="102396" x="3000375" y="2536825"/>
          <p14:tracePt t="102412" x="3009900" y="2509838"/>
          <p14:tracePt t="102428" x="3027363" y="2482850"/>
          <p14:tracePt t="102445" x="3036888" y="2455863"/>
          <p14:tracePt t="102462" x="3044825" y="2438400"/>
          <p14:tracePt t="102479" x="3044825" y="2393950"/>
          <p14:tracePt t="102497" x="3044825" y="2312988"/>
          <p14:tracePt t="102513" x="3044825" y="2268538"/>
          <p14:tracePt t="102529" x="3044825" y="2251075"/>
          <p14:tracePt t="102546" x="3044825" y="2232025"/>
          <p14:tracePt t="102562" x="3027363" y="2206625"/>
          <p14:tracePt t="102579" x="3009900" y="2187575"/>
          <p14:tracePt t="102596" x="2990850" y="2170113"/>
          <p14:tracePt t="102612" x="2982913" y="2152650"/>
          <p14:tracePt t="102629" x="2946400" y="2098675"/>
          <p14:tracePt t="102646" x="2928938" y="2071688"/>
          <p14:tracePt t="102662" x="2894013" y="2036763"/>
          <p14:tracePt t="102679" x="2884488" y="2017713"/>
          <p14:tracePt t="102697" x="2847975" y="1992313"/>
          <p14:tracePt t="102713" x="2830513" y="1982788"/>
          <p14:tracePt t="102729" x="2795588" y="1965325"/>
          <p14:tracePt t="102746" x="2776538" y="1946275"/>
          <p14:tracePt t="102762" x="2751138" y="1938338"/>
          <p14:tracePt t="102779" x="2697163" y="1920875"/>
          <p14:tracePt t="102795" x="2670175" y="1901825"/>
          <p14:tracePt t="102812" x="2625725" y="1893888"/>
          <p14:tracePt t="102829" x="2544763" y="1857375"/>
          <p14:tracePt t="102845" x="2500313" y="1839913"/>
          <p14:tracePt t="102862" x="2455863" y="1822450"/>
          <p14:tracePt t="102878" x="2419350" y="1822450"/>
          <p14:tracePt t="102897" x="2330450" y="1795463"/>
          <p14:tracePt t="102914" x="2303463" y="1785938"/>
          <p14:tracePt t="102929" x="2259013" y="1785938"/>
          <p14:tracePt t="102946" x="2197100" y="1776413"/>
          <p14:tracePt t="102962" x="2116138" y="1758950"/>
          <p14:tracePt t="102979" x="2036763" y="1751013"/>
          <p14:tracePt t="102995" x="1965325" y="1751013"/>
          <p14:tracePt t="103012" x="1857375" y="1751013"/>
          <p14:tracePt t="103028" x="1795463" y="1751013"/>
          <p14:tracePt t="103045" x="1731963" y="1751013"/>
          <p14:tracePt t="103062" x="1679575" y="1751013"/>
          <p14:tracePt t="103079" x="1633538" y="1751013"/>
          <p14:tracePt t="103095" x="1571625" y="1751013"/>
          <p14:tracePt t="103114" x="1500188" y="1751013"/>
          <p14:tracePt t="103129" x="1473200" y="1751013"/>
          <p14:tracePt t="103146" x="1438275" y="1751013"/>
          <p14:tracePt t="103162" x="1411288" y="1751013"/>
          <p14:tracePt t="103179" x="1374775" y="1751013"/>
          <p14:tracePt t="103196" x="1330325" y="1751013"/>
          <p14:tracePt t="103213" x="1276350" y="1758950"/>
          <p14:tracePt t="103228" x="1223963" y="1768475"/>
          <p14:tracePt t="103245" x="1196975" y="1768475"/>
          <p14:tracePt t="103262" x="1160463" y="1785938"/>
          <p14:tracePt t="103279" x="1143000" y="1785938"/>
          <p14:tracePt t="103295" x="1108075" y="1795463"/>
          <p14:tracePt t="103313" x="1081088" y="1803400"/>
          <p14:tracePt t="103329" x="1044575" y="1812925"/>
          <p14:tracePt t="103345" x="1017588" y="1839913"/>
          <p14:tracePt t="103362" x="990600" y="1857375"/>
          <p14:tracePt t="103379" x="965200" y="1874838"/>
          <p14:tracePt t="103395" x="938213" y="1901825"/>
          <p14:tracePt t="103412" x="911225" y="1928813"/>
          <p14:tracePt t="103429" x="901700" y="1955800"/>
          <p14:tracePt t="103445" x="893763" y="1973263"/>
          <p14:tracePt t="103462" x="884238" y="2000250"/>
          <p14:tracePt t="103479" x="866775" y="2036763"/>
          <p14:tracePt t="103495" x="866775" y="2054225"/>
          <p14:tracePt t="103513" x="857250" y="2108200"/>
          <p14:tracePt t="103529" x="839788" y="2125663"/>
          <p14:tracePt t="103545" x="830263" y="2152650"/>
          <p14:tracePt t="103562" x="822325" y="2179638"/>
          <p14:tracePt t="103578" x="822325" y="2206625"/>
          <p14:tracePt t="103596" x="803275" y="2224088"/>
          <p14:tracePt t="103613" x="803275" y="2241550"/>
          <p14:tracePt t="103629" x="795338" y="2268538"/>
          <p14:tracePt t="103646" x="795338" y="2286000"/>
          <p14:tracePt t="103662" x="785813" y="2303463"/>
          <p14:tracePt t="103679" x="785813" y="2322513"/>
          <p14:tracePt t="103698" x="776288" y="2349500"/>
          <p14:tracePt t="103713" x="768350" y="2366963"/>
          <p14:tracePt t="103729" x="768350" y="2384425"/>
          <p14:tracePt t="103746" x="768350" y="2420938"/>
          <p14:tracePt t="103763" x="768350" y="2438400"/>
          <p14:tracePt t="103780" x="768350" y="2446338"/>
          <p14:tracePt t="103795" x="768350" y="2455863"/>
          <p14:tracePt t="103812" x="768350" y="2482850"/>
          <p14:tracePt t="103828" x="768350" y="2500313"/>
          <p14:tracePt t="103845" x="768350" y="2509838"/>
          <p14:tracePt t="103862" x="768350" y="2517775"/>
          <p14:tracePt t="103878" x="768350" y="2536825"/>
          <p14:tracePt t="103896" x="768350" y="2554288"/>
          <p14:tracePt t="103913" x="768350" y="2563813"/>
          <p14:tracePt t="103929" x="768350" y="2571750"/>
          <p14:tracePt t="103946" x="768350" y="2581275"/>
          <p14:tracePt t="103963" x="768350" y="2589213"/>
          <p14:tracePt t="103979" x="768350" y="2598738"/>
          <p14:tracePt t="103996" x="768350" y="2608263"/>
          <p14:tracePt t="104013" x="768350" y="2635250"/>
          <p14:tracePt t="104029" x="776288" y="2652713"/>
          <p14:tracePt t="104046" x="776288" y="2697163"/>
          <p14:tracePt t="104062" x="795338" y="2732088"/>
          <p14:tracePt t="104079" x="795338" y="2751138"/>
          <p14:tracePt t="104098" x="803275" y="2795588"/>
          <p14:tracePt t="104114" x="830263" y="2830513"/>
          <p14:tracePt t="104130" x="847725" y="2849563"/>
          <p14:tracePt t="104146" x="866775" y="2867025"/>
          <p14:tracePt t="104163" x="884238" y="2894013"/>
          <p14:tracePt t="104179" x="919163" y="2921000"/>
          <p14:tracePt t="104196" x="928688" y="2946400"/>
          <p14:tracePt t="104213" x="955675" y="2973388"/>
          <p14:tracePt t="104230" x="982663" y="3009900"/>
          <p14:tracePt t="104245" x="1009650" y="3027363"/>
          <p14:tracePt t="104262" x="1036638" y="3054350"/>
          <p14:tracePt t="104279" x="1089025" y="3089275"/>
          <p14:tracePt t="104295" x="1116013" y="3108325"/>
          <p14:tracePt t="104313" x="1152525" y="3116263"/>
          <p14:tracePt t="104329" x="1179513" y="3125788"/>
          <p14:tracePt t="104345" x="1223963" y="3125788"/>
          <p14:tracePt t="104362" x="1250950" y="3125788"/>
          <p14:tracePt t="104379" x="1268413" y="3143250"/>
          <p14:tracePt t="104395" x="1312863" y="3143250"/>
          <p14:tracePt t="104412" x="1366838" y="3152775"/>
          <p14:tracePt t="104429" x="1411288" y="3160713"/>
          <p14:tracePt t="104445" x="1465263" y="3179763"/>
          <p14:tracePt t="104462" x="1482725" y="3179763"/>
          <p14:tracePt t="104479" x="1509713" y="3187700"/>
          <p14:tracePt t="104495" x="1527175" y="3187700"/>
          <p14:tracePt t="104513" x="1554163" y="3206750"/>
          <p14:tracePt t="104529" x="1581150" y="3206750"/>
          <p14:tracePt t="104545" x="1589088" y="3206750"/>
          <p14:tracePt t="104562" x="1608138" y="3206750"/>
          <p14:tracePt t="104578" x="1625600" y="3206750"/>
          <p14:tracePt t="104595" x="1643063" y="3206750"/>
          <p14:tracePt t="104611" x="1687513" y="3206750"/>
          <p14:tracePt t="104628" x="1768475" y="3206750"/>
          <p14:tracePt t="104645" x="1857375" y="3206750"/>
          <p14:tracePt t="104662" x="1955800" y="3187700"/>
          <p14:tracePt t="104678" x="2152650" y="3152775"/>
          <p14:tracePt t="104695" x="2303463" y="3143250"/>
          <p14:tracePt t="104712" x="2455863" y="3081338"/>
          <p14:tracePt t="104729" x="2652713" y="2982913"/>
          <p14:tracePt t="104745" x="2813050" y="2901950"/>
          <p14:tracePt t="104762" x="2894013" y="2849563"/>
          <p14:tracePt t="104778" x="2938463" y="2813050"/>
          <p14:tracePt t="104795" x="2955925" y="2768600"/>
          <p14:tracePt t="104812" x="2973388" y="2741613"/>
          <p14:tracePt t="104828" x="2982913" y="2687638"/>
          <p14:tracePt t="104845" x="3009900" y="2635250"/>
          <p14:tracePt t="104861" x="3036888" y="2598738"/>
          <p14:tracePt t="104878" x="3054350" y="2536825"/>
          <p14:tracePt t="104895" x="3062288" y="2509838"/>
          <p14:tracePt t="104897" x="3062288" y="2500313"/>
          <p14:tracePt t="104912" x="3062288" y="2473325"/>
          <p14:tracePt t="104929" x="3062288" y="2401888"/>
          <p14:tracePt t="104946" x="3062288" y="2357438"/>
          <p14:tracePt t="104963" x="3044825" y="2312988"/>
          <p14:tracePt t="104979" x="3036888" y="2268538"/>
          <p14:tracePt t="104996" x="3009900" y="2241550"/>
          <p14:tracePt t="105013" x="2990850" y="2187575"/>
          <p14:tracePt t="105029" x="2965450" y="2152650"/>
          <p14:tracePt t="105046" x="2955925" y="2125663"/>
          <p14:tracePt t="105063" x="2938463" y="2108200"/>
          <p14:tracePt t="105079" x="2928938" y="2071688"/>
          <p14:tracePt t="105097" x="2901950" y="2044700"/>
          <p14:tracePt t="105113" x="2884488" y="2009775"/>
          <p14:tracePt t="105130" x="2847975" y="1973263"/>
          <p14:tracePt t="105146" x="2830513" y="1965325"/>
          <p14:tracePt t="105163" x="2795588" y="1946275"/>
          <p14:tracePt t="105179" x="2776538" y="1938338"/>
          <p14:tracePt t="105196" x="2732088" y="1920875"/>
          <p14:tracePt t="105213" x="2697163" y="1920875"/>
          <p14:tracePt t="105229" x="2660650" y="1911350"/>
          <p14:tracePt t="105246" x="2625725" y="1901825"/>
          <p14:tracePt t="105263" x="2562225" y="1901825"/>
          <p14:tracePt t="105280" x="2527300" y="1893888"/>
          <p14:tracePt t="105295" x="2465388" y="1893888"/>
          <p14:tracePt t="105312" x="2419350" y="1874838"/>
          <p14:tracePt t="105329" x="2366963" y="1874838"/>
          <p14:tracePt t="105345" x="2339975" y="1874838"/>
          <p14:tracePt t="105363" x="2312988" y="1874838"/>
          <p14:tracePt t="105379" x="2295525" y="1893888"/>
          <p14:tracePt t="105396" x="2276475" y="1901825"/>
          <p14:tracePt t="105413" x="2251075" y="1920875"/>
          <p14:tracePt t="105429" x="2241550" y="1928813"/>
          <p14:tracePt t="105446" x="2241550" y="1955800"/>
          <p14:tracePt t="105463" x="2224088" y="1973263"/>
          <p14:tracePt t="105479" x="2224088" y="1992313"/>
          <p14:tracePt t="105497" x="2214563" y="2036763"/>
          <p14:tracePt t="105514" x="2214563" y="2054225"/>
          <p14:tracePt t="105530" x="2214563" y="2089150"/>
          <p14:tracePt t="105546" x="2224088" y="2108200"/>
          <p14:tracePt t="105562" x="2232025" y="2125663"/>
          <p14:tracePt t="105579" x="2259013" y="2160588"/>
          <p14:tracePt t="105596" x="2276475" y="2179638"/>
          <p14:tracePt t="105612" x="2295525" y="2197100"/>
          <p14:tracePt t="105629" x="2330450" y="2214563"/>
          <p14:tracePt t="105646" x="2339975" y="2224088"/>
          <p14:tracePt t="105663" x="2357438" y="2232025"/>
          <p14:tracePt t="105695" x="2366963" y="2232025"/>
          <p14:tracePt t="105712" x="2393950" y="2241550"/>
          <p14:tracePt t="105729" x="2446338" y="2241550"/>
          <p14:tracePt t="105745" x="2490788" y="2241550"/>
          <p14:tracePt t="105762" x="2536825" y="2241550"/>
          <p14:tracePt t="105779" x="2571750" y="2241550"/>
          <p14:tracePt t="105795" x="2589213" y="2241550"/>
          <p14:tracePt t="105812" x="2608263" y="2241550"/>
          <p14:tracePt t="105829" x="2633663" y="2241550"/>
          <p14:tracePt t="105845" x="2660650" y="2241550"/>
          <p14:tracePt t="105862" x="2670175" y="2232025"/>
          <p14:tracePt t="105878" x="2679700" y="2214563"/>
          <p14:tracePt t="105895" x="2679700" y="2179638"/>
          <p14:tracePt t="105897" x="2679700" y="2170113"/>
          <p14:tracePt t="105913" x="2679700" y="2160588"/>
          <p14:tracePt t="105937" x="2679700" y="2152650"/>
          <p14:tracePt t="105948" x="2679700" y="2143125"/>
          <p14:tracePt t="105963" x="2679700" y="2116138"/>
          <p14:tracePt t="105980" x="2679700" y="2098675"/>
          <p14:tracePt t="105997" x="2670175" y="2081213"/>
          <p14:tracePt t="106012" x="2660650" y="2071688"/>
          <p14:tracePt t="106029" x="2652713" y="2044700"/>
          <p14:tracePt t="106046" x="2625725" y="2027238"/>
          <p14:tracePt t="106062" x="2616200" y="2009775"/>
          <p14:tracePt t="106079" x="2581275" y="1982788"/>
          <p14:tracePt t="106096" x="2562225" y="1973263"/>
          <p14:tracePt t="106113" x="2509838" y="1965325"/>
          <p14:tracePt t="106129" x="2490788" y="1965325"/>
          <p14:tracePt t="106146" x="2473325" y="1965325"/>
          <p14:tracePt t="106162" x="2455863" y="1965325"/>
          <p14:tracePt t="106179" x="2438400" y="1965325"/>
          <p14:tracePt t="106196" x="2419350" y="1973263"/>
          <p14:tracePt t="106212" x="2384425" y="1992313"/>
          <p14:tracePt t="106229" x="2357438" y="1992313"/>
          <p14:tracePt t="106246" x="2330450" y="2009775"/>
          <p14:tracePt t="106262" x="2322513" y="2017713"/>
          <p14:tracePt t="106279" x="2312988" y="2036763"/>
          <p14:tracePt t="106296" x="2303463" y="2044700"/>
          <p14:tracePt t="106313" x="2303463" y="2081213"/>
          <p14:tracePt t="106329" x="2303463" y="2098675"/>
          <p14:tracePt t="106345" x="2303463" y="2116138"/>
          <p14:tracePt t="106362" x="2295525" y="2125663"/>
          <p14:tracePt t="106379" x="2312988" y="2152650"/>
          <p14:tracePt t="106396" x="2330450" y="2160588"/>
          <p14:tracePt t="106413" x="2347913" y="2179638"/>
          <p14:tracePt t="106429" x="2357438" y="2187575"/>
          <p14:tracePt t="106446" x="2366963" y="2214563"/>
          <p14:tracePt t="106463" x="2374900" y="2232025"/>
          <p14:tracePt t="106479" x="2384425" y="2241550"/>
          <p14:tracePt t="106496" x="2411413" y="2241550"/>
          <p14:tracePt t="106514" x="2419350" y="2251075"/>
          <p14:tracePt t="106530" x="2438400" y="2251075"/>
          <p14:tracePt t="106546" x="2455863" y="2259013"/>
          <p14:tracePt t="106563" x="2482850" y="2259013"/>
          <p14:tracePt t="106580" x="2509838" y="2278063"/>
          <p14:tracePt t="106596" x="2536825" y="2278063"/>
          <p14:tracePt t="106613" x="2554288" y="2278063"/>
          <p14:tracePt t="106630" x="2562225" y="2278063"/>
          <p14:tracePt t="106930" x="2562225" y="2286000"/>
          <p14:tracePt t="106954" x="2554288" y="2286000"/>
          <p14:tracePt t="106970" x="2544763" y="2286000"/>
          <p14:tracePt t="106994" x="2527300" y="2286000"/>
          <p14:tracePt t="107005" x="2517775" y="2286000"/>
          <p14:tracePt t="107065" x="2509838" y="2286000"/>
          <p14:tracePt t="107089" x="2500313" y="2286000"/>
          <p14:tracePt t="107105" x="2490788" y="2286000"/>
          <p14:tracePt t="107121" x="2482850" y="2286000"/>
          <p14:tracePt t="107129" x="2473325" y="2286000"/>
          <p14:tracePt t="107146" x="2455863" y="2268538"/>
          <p14:tracePt t="107162" x="2438400" y="2268538"/>
          <p14:tracePt t="107179" x="2419350" y="2268538"/>
          <p14:tracePt t="107196" x="2401888" y="2268538"/>
          <p14:tracePt t="107213" x="2366963" y="2259013"/>
          <p14:tracePt t="107230" x="2330450" y="2259013"/>
          <p14:tracePt t="107246" x="2312988" y="2259013"/>
          <p14:tracePt t="107263" x="2286000" y="2251075"/>
          <p14:tracePt t="107280" x="2259013" y="2251075"/>
          <p14:tracePt t="107298" x="2205038" y="2251075"/>
          <p14:tracePt t="107314" x="2179638" y="2241550"/>
          <p14:tracePt t="107330" x="2133600" y="2241550"/>
          <p14:tracePt t="107347" x="2089150" y="2224088"/>
          <p14:tracePt t="107363" x="2009775" y="2214563"/>
          <p14:tracePt t="107380" x="1938338" y="2214563"/>
          <p14:tracePt t="107396" x="1874838" y="2214563"/>
          <p14:tracePt t="107412" x="1803400" y="2214563"/>
          <p14:tracePt t="107429" x="1724025" y="2214563"/>
          <p14:tracePt t="107446" x="1652588" y="2214563"/>
          <p14:tracePt t="107462" x="1571625" y="2214563"/>
          <p14:tracePt t="107479" x="1509713" y="2214563"/>
          <p14:tracePt t="107498" x="1438275" y="2214563"/>
          <p14:tracePt t="107514" x="1401763" y="2214563"/>
          <p14:tracePt t="107530" x="1374775" y="2214563"/>
          <p14:tracePt t="107546" x="1347788" y="2214563"/>
          <p14:tracePt t="107563" x="1339850" y="2214563"/>
          <p14:tracePt t="107580" x="1312863" y="2224088"/>
          <p14:tracePt t="107596" x="1303338" y="2241550"/>
          <p14:tracePt t="107613" x="1303338" y="2251075"/>
          <p14:tracePt t="107630" x="1295400" y="2259013"/>
          <p14:tracePt t="107646" x="1295400" y="2268538"/>
          <p14:tracePt t="107663" x="1285875" y="2268538"/>
          <p14:tracePt t="107680" x="1285875" y="2278063"/>
          <p14:tracePt t="107698" x="1285875" y="2295525"/>
          <p14:tracePt t="107714" x="1285875" y="2312988"/>
          <p14:tracePt t="107730" x="1285875" y="2322513"/>
          <p14:tracePt t="107746" x="1285875" y="2330450"/>
          <p14:tracePt t="107763" x="1285875" y="2339975"/>
          <p14:tracePt t="107780" x="1285875" y="2349500"/>
          <p14:tracePt t="107796" x="1285875" y="2357438"/>
          <p14:tracePt t="107813" x="1285875" y="2366963"/>
          <p14:tracePt t="107830" x="1285875" y="2384425"/>
          <p14:tracePt t="107846" x="1285875" y="2401888"/>
          <p14:tracePt t="107863" x="1285875" y="2411413"/>
          <p14:tracePt t="107896" x="1285875" y="2420938"/>
          <p14:tracePt t="107921" x="1285875" y="2428875"/>
          <p14:tracePt t="107937" x="1285875" y="2438400"/>
          <p14:tracePt t="107953" x="1295400" y="2438400"/>
          <p14:tracePt t="107962" x="1295400" y="2446338"/>
          <p14:tracePt t="107979" x="1303338" y="2465388"/>
          <p14:tracePt t="107996" x="1303338" y="2473325"/>
          <p14:tracePt t="108012" x="1303338" y="2492375"/>
          <p14:tracePt t="108029" x="1303338" y="2500313"/>
          <p14:tracePt t="108046" x="1303338" y="2517775"/>
          <p14:tracePt t="108062" x="1303338" y="2536825"/>
          <p14:tracePt t="108079" x="1303338" y="2544763"/>
          <p14:tracePt t="108096" x="1303338" y="2554288"/>
          <p14:tracePt t="108113" x="1303338" y="2571750"/>
          <p14:tracePt t="108129" x="1303338" y="2608263"/>
          <p14:tracePt t="108146" x="1303338" y="2625725"/>
          <p14:tracePt t="108163" x="1303338" y="2635250"/>
          <p14:tracePt t="108179" x="1303338" y="2652713"/>
          <p14:tracePt t="108196" x="1303338" y="2660650"/>
          <p14:tracePt t="108212" x="1303338" y="2687638"/>
          <p14:tracePt t="108229" x="1303338" y="2697163"/>
          <p14:tracePt t="108245" x="1303338" y="2714625"/>
          <p14:tracePt t="108262" x="1303338" y="2732088"/>
          <p14:tracePt t="108279" x="1312863" y="2732088"/>
          <p14:tracePt t="108295" x="1312863" y="2741613"/>
          <p14:tracePt t="108338" x="1312863" y="2759075"/>
          <p14:tracePt t="108361" x="1312863" y="2768600"/>
          <p14:tracePt t="108377" x="1312863" y="2778125"/>
          <p14:tracePt t="108394" x="1312863" y="2786063"/>
          <p14:tracePt t="108442" x="1312863" y="2795588"/>
          <p14:tracePt t="108530" x="1312863" y="2803525"/>
          <p14:tracePt t="108626" x="1312863" y="2813050"/>
          <p14:tracePt t="108683" x="1312863" y="2830513"/>
          <p14:tracePt t="108698" x="1312863" y="2840038"/>
          <p14:tracePt t="108746" x="1312863" y="2849563"/>
          <p14:tracePt t="108762" x="1330325" y="2849563"/>
          <p14:tracePt t="108773" x="1330325" y="2857500"/>
          <p14:tracePt t="108826" x="1330325" y="2867025"/>
          <p14:tracePt t="108858" x="1339850" y="2874963"/>
          <p14:tracePt t="108874" x="1347788" y="2884488"/>
          <p14:tracePt t="109002" x="1347788" y="2901950"/>
          <p14:tracePt t="109042" x="1339850" y="2901950"/>
          <p14:tracePt t="109058" x="1322388" y="2901950"/>
          <p14:tracePt t="109068" x="1312863" y="2901950"/>
          <p14:tracePt t="109083" x="1303338" y="2901950"/>
          <p14:tracePt t="109099" x="1285875" y="2901950"/>
          <p14:tracePt t="109113" x="1276350" y="2901950"/>
          <p14:tracePt t="109129" x="1250950" y="2901950"/>
          <p14:tracePt t="109146" x="1231900" y="2901950"/>
          <p14:tracePt t="109163" x="1214438" y="2901950"/>
          <p14:tracePt t="109180" x="1196975" y="2901950"/>
          <p14:tracePt t="109197" x="1169988" y="2901950"/>
          <p14:tracePt t="109213" x="1143000" y="2901950"/>
          <p14:tracePt t="109230" x="1125538" y="2901950"/>
          <p14:tracePt t="109246" x="1098550" y="2901950"/>
          <p14:tracePt t="109263" x="1089025" y="2911475"/>
          <p14:tracePt t="109280" x="1081088" y="2911475"/>
          <p14:tracePt t="109426" x="1089025" y="2911475"/>
          <p14:tracePt t="109442" x="1098550" y="2911475"/>
          <p14:tracePt t="109459" x="1116013" y="2911475"/>
          <p14:tracePt t="109469" x="1125538" y="2911475"/>
          <p14:tracePt t="109482" x="1133475" y="2911475"/>
          <p14:tracePt t="109496" x="1143000" y="2911475"/>
          <p14:tracePt t="109513" x="1169988" y="2911475"/>
          <p14:tracePt t="109529" x="1179513" y="2911475"/>
          <p14:tracePt t="109546" x="1204913" y="2911475"/>
          <p14:tracePt t="109563" x="1223963" y="2911475"/>
          <p14:tracePt t="109579" x="1258888" y="2921000"/>
          <p14:tracePt t="109596" x="1322388" y="2921000"/>
          <p14:tracePt t="109613" x="1401763" y="2928938"/>
          <p14:tracePt t="109629" x="1465263" y="2955925"/>
          <p14:tracePt t="109646" x="1500188" y="2955925"/>
          <p14:tracePt t="109662" x="1509713" y="2965450"/>
          <p14:tracePt t="109714" x="1500188" y="2965450"/>
          <p14:tracePt t="109722" x="1482725" y="2965450"/>
          <p14:tracePt t="109737" x="1473200" y="2965450"/>
          <p14:tracePt t="109746" x="1465263" y="2965450"/>
          <p14:tracePt t="109763" x="1455738" y="2965450"/>
          <p14:tracePt t="109780" x="1438275" y="2965450"/>
          <p14:tracePt t="109796" x="1419225" y="2965450"/>
          <p14:tracePt t="109812" x="1384300" y="2965450"/>
          <p14:tracePt t="109829" x="1347788" y="2965450"/>
          <p14:tracePt t="109846" x="1322388" y="2965450"/>
          <p14:tracePt t="109863" x="1285875" y="2965450"/>
          <p14:tracePt t="109879" x="1268413" y="2955925"/>
          <p14:tracePt t="109897" x="1258888" y="2955925"/>
          <p14:tracePt t="109914" x="1223963" y="2955925"/>
          <p14:tracePt t="109930" x="1214438" y="2955925"/>
          <p14:tracePt t="109947" x="1187450" y="2955925"/>
          <p14:tracePt t="109963" x="1169988" y="2955925"/>
          <p14:tracePt t="109980" x="1152525" y="2955925"/>
          <p14:tracePt t="109997" x="1143000" y="2955925"/>
          <p14:tracePt t="110030" x="1125538" y="2955925"/>
          <p14:tracePt t="110090" x="1116013" y="2955925"/>
          <p14:tracePt t="110266" x="1133475" y="2955925"/>
          <p14:tracePt t="110275" x="1143000" y="2955925"/>
          <p14:tracePt t="110286" x="1152525" y="2955925"/>
          <p14:tracePt t="110299" x="1169988" y="2938463"/>
          <p14:tracePt t="110315" x="1204913" y="2938463"/>
          <p14:tracePt t="110330" x="1231900" y="2928938"/>
          <p14:tracePt t="110347" x="1258888" y="2928938"/>
          <p14:tracePt t="110363" x="1276350" y="2921000"/>
          <p14:tracePt t="110380" x="1285875" y="2921000"/>
          <p14:tracePt t="110626" x="1295400" y="2921000"/>
          <p14:tracePt t="110675" x="1303338" y="2921000"/>
          <p14:tracePt t="110771" x="1295400" y="2921000"/>
          <p14:tracePt t="110786" x="1285875" y="2921000"/>
          <p14:tracePt t="110803" x="1276350" y="2911475"/>
          <p14:tracePt t="110813" x="1268413" y="2911475"/>
          <p14:tracePt t="110829" x="1258888" y="2911475"/>
          <p14:tracePt t="110846" x="1231900" y="2911475"/>
          <p14:tracePt t="110863" x="1214438" y="2911475"/>
          <p14:tracePt t="110879" x="1196975" y="2911475"/>
          <p14:tracePt t="110896" x="1169988" y="2911475"/>
          <p14:tracePt t="110898" x="1160463" y="2911475"/>
          <p14:tracePt t="110915" x="1143000" y="2911475"/>
          <p14:tracePt t="110930" x="1125538" y="2911475"/>
          <p14:tracePt t="110947" x="1116013" y="2911475"/>
          <p14:tracePt t="110979" x="1108075" y="2911475"/>
          <p14:tracePt t="111018" x="1089025" y="2911475"/>
          <p14:tracePt t="111035" x="1081088" y="2911475"/>
          <p14:tracePt t="111059" x="1071563" y="2911475"/>
          <p14:tracePt t="111083" x="1062038" y="2911475"/>
          <p14:tracePt t="111099" x="1054100" y="2911475"/>
          <p14:tracePt t="111108" x="1044575" y="2911475"/>
          <p14:tracePt t="111119" x="1036638" y="2911475"/>
          <p14:tracePt t="111138" x="1017588" y="2911475"/>
          <p14:tracePt t="111234" x="1027113" y="2911475"/>
          <p14:tracePt t="111259" x="1036638" y="2911475"/>
          <p14:tracePt t="111268" x="1044575" y="2911475"/>
          <p14:tracePt t="111281" x="1054100" y="2911475"/>
          <p14:tracePt t="111296" x="1062038" y="2911475"/>
          <p14:tracePt t="111313" x="1071563" y="2911475"/>
          <p14:tracePt t="111402" x="1071563" y="2901950"/>
          <p14:tracePt t="111530" x="1071563" y="2894013"/>
          <p14:tracePt t="111555" x="1071563" y="2884488"/>
          <p14:tracePt t="111586" x="1081088" y="2867025"/>
          <p14:tracePt t="111666" x="1081088" y="2857500"/>
          <p14:tracePt t="111676" x="1081088" y="2849563"/>
          <p14:tracePt t="111686" x="1098550" y="2849563"/>
          <p14:tracePt t="111697" x="1098550" y="2840038"/>
          <p14:tracePt t="111715" x="1108075" y="2830513"/>
          <p14:tracePt t="111732" x="1108075" y="2822575"/>
          <p14:tracePt t="111746" x="1108075" y="2795588"/>
          <p14:tracePt t="111763" x="1116013" y="2778125"/>
          <p14:tracePt t="111780" x="1125538" y="2751138"/>
          <p14:tracePt t="111796" x="1125538" y="2732088"/>
          <p14:tracePt t="111813" x="1125538" y="2724150"/>
          <p14:tracePt t="111829" x="1125538" y="2706688"/>
          <p14:tracePt t="111847" x="1125538" y="2687638"/>
          <p14:tracePt t="111863" x="1125538" y="2660650"/>
          <p14:tracePt t="111880" x="1125538" y="2652713"/>
          <p14:tracePt t="111898" x="1116013" y="2625725"/>
          <p14:tracePt t="111913" x="1116013" y="2616200"/>
          <p14:tracePt t="111930" x="1108075" y="2608263"/>
          <p14:tracePt t="111947" x="1108075" y="2598738"/>
          <p14:tracePt t="111964" x="1081088" y="2581275"/>
          <p14:tracePt t="111980" x="1071563" y="2581275"/>
          <p14:tracePt t="111997" x="1054100" y="2571750"/>
          <p14:tracePt t="112013" x="1036638" y="2563813"/>
          <p14:tracePt t="112030" x="1009650" y="2554288"/>
          <p14:tracePt t="112046" x="990600" y="2554288"/>
          <p14:tracePt t="112063" x="973138" y="2554288"/>
          <p14:tracePt t="112080" x="946150" y="2554288"/>
          <p14:tracePt t="112097" x="928688" y="2544763"/>
          <p14:tracePt t="112115" x="901700" y="2536825"/>
          <p14:tracePt t="112130" x="893763" y="2536825"/>
          <p14:tracePt t="112147" x="874713" y="2536825"/>
          <p14:tracePt t="112164" x="866775" y="2536825"/>
          <p14:tracePt t="112180" x="857250" y="2536825"/>
          <p14:tracePt t="112196" x="847725" y="2536825"/>
          <p14:tracePt t="112213" x="839788" y="2536825"/>
          <p14:tracePt t="112235" x="830263" y="2536825"/>
          <p14:tracePt t="112266" x="822325" y="2536825"/>
          <p14:tracePt t="112290" x="822325" y="2544763"/>
          <p14:tracePt t="112307" x="822325" y="2554288"/>
          <p14:tracePt t="112317" x="812800" y="2554288"/>
          <p14:tracePt t="112332" x="812800" y="2563813"/>
          <p14:tracePt t="112347" x="795338" y="2563813"/>
          <p14:tracePt t="112370" x="795338" y="2571750"/>
          <p14:tracePt t="112381" x="785813" y="2571750"/>
          <p14:tracePt t="112397" x="785813" y="2589213"/>
          <p14:tracePt t="112413" x="776288" y="2598738"/>
          <p14:tracePt t="112430" x="768350" y="2616200"/>
          <p14:tracePt t="112446" x="758825" y="2625725"/>
          <p14:tracePt t="112463" x="750888" y="2635250"/>
          <p14:tracePt t="112480" x="750888" y="2643188"/>
          <p14:tracePt t="112496" x="741363" y="2670175"/>
          <p14:tracePt t="112530" x="741363" y="2679700"/>
          <p14:tracePt t="112555" x="741363" y="2687638"/>
          <p14:tracePt t="112565" x="741363" y="2697163"/>
          <p14:tracePt t="112580" x="741363" y="2706688"/>
          <p14:tracePt t="112597" x="741363" y="2714625"/>
          <p14:tracePt t="112614" x="741363" y="2724150"/>
          <p14:tracePt t="112630" x="741363" y="2741613"/>
          <p14:tracePt t="112647" x="741363" y="2751138"/>
          <p14:tracePt t="112664" x="741363" y="2768600"/>
          <p14:tracePt t="112680" x="741363" y="2778125"/>
          <p14:tracePt t="112697" x="741363" y="2786063"/>
          <p14:tracePt t="112714" x="741363" y="2795588"/>
          <p14:tracePt t="112731" x="750888" y="2813050"/>
          <p14:tracePt t="112747" x="758825" y="2830513"/>
          <p14:tracePt t="112764" x="758825" y="2849563"/>
          <p14:tracePt t="112781" x="758825" y="2867025"/>
          <p14:tracePt t="112796" x="758825" y="2884488"/>
          <p14:tracePt t="112813" x="758825" y="2894013"/>
          <p14:tracePt t="112830" x="768350" y="2901950"/>
          <p14:tracePt t="112864" x="776288" y="2911475"/>
          <p14:tracePt t="112880" x="785813" y="2911475"/>
          <p14:tracePt t="112898" x="812800" y="2928938"/>
          <p14:tracePt t="112915" x="812800" y="2938463"/>
          <p14:tracePt t="112931" x="822325" y="2938463"/>
          <p14:tracePt t="112946" x="839788" y="2938463"/>
          <p14:tracePt t="112963" x="847725" y="2938463"/>
          <p14:tracePt t="112980" x="866775" y="2946400"/>
          <p14:tracePt t="112996" x="884238" y="2946400"/>
          <p14:tracePt t="113014" x="901700" y="2946400"/>
          <p14:tracePt t="113030" x="928688" y="2946400"/>
          <p14:tracePt t="113047" x="955675" y="2946400"/>
          <p14:tracePt t="113064" x="982663" y="2946400"/>
          <p14:tracePt t="113080" x="1017588" y="2946400"/>
          <p14:tracePt t="113097" x="1027113" y="2946400"/>
          <p14:tracePt t="113115" x="1071563" y="2938463"/>
          <p14:tracePt t="113130" x="1089025" y="2938463"/>
          <p14:tracePt t="113147" x="1098550" y="2921000"/>
          <p14:tracePt t="113163" x="1108075" y="2911475"/>
          <p14:tracePt t="113180" x="1108075" y="2901950"/>
          <p14:tracePt t="113196" x="1125538" y="2894013"/>
          <p14:tracePt t="113213" x="1133475" y="2867025"/>
          <p14:tracePt t="113230" x="1143000" y="2849563"/>
          <p14:tracePt t="113246" x="1143000" y="2840038"/>
          <p14:tracePt t="113263" x="1143000" y="2822575"/>
          <p14:tracePt t="113280" x="1152525" y="2795588"/>
          <p14:tracePt t="113297" x="1152525" y="2778125"/>
          <p14:tracePt t="113315" x="1152525" y="2751138"/>
          <p14:tracePt t="113331" x="1152525" y="2724150"/>
          <p14:tracePt t="113347" x="1152525" y="2706688"/>
          <p14:tracePt t="113364" x="1152525" y="2670175"/>
          <p14:tracePt t="113380" x="1152525" y="2660650"/>
          <p14:tracePt t="113397" x="1152525" y="2643188"/>
          <p14:tracePt t="113413" x="1152525" y="2635250"/>
          <p14:tracePt t="113430" x="1152525" y="2616200"/>
          <p14:tracePt t="113447" x="1143000" y="2598738"/>
          <p14:tracePt t="113464" x="1125538" y="2589213"/>
          <p14:tracePt t="113480" x="1125538" y="2581275"/>
          <p14:tracePt t="113497" x="1116013" y="2581275"/>
          <p14:tracePt t="113515" x="1098550" y="2571750"/>
          <p14:tracePt t="113547" x="1081088" y="2563813"/>
          <p14:tracePt t="113563" x="1071563" y="2563813"/>
          <p14:tracePt t="113580" x="1054100" y="2554288"/>
          <p14:tracePt t="113597" x="1044575" y="2554288"/>
          <p14:tracePt t="113614" x="1027113" y="2544763"/>
          <p14:tracePt t="113630" x="1009650" y="2527300"/>
          <p14:tracePt t="113647" x="982663" y="2517775"/>
          <p14:tracePt t="113664" x="965200" y="2509838"/>
          <p14:tracePt t="113680" x="946150" y="2500313"/>
          <p14:tracePt t="113697" x="928688" y="2492375"/>
          <p14:tracePt t="113714" x="901700" y="2492375"/>
          <p14:tracePt t="113732" x="893763" y="2492375"/>
          <p14:tracePt t="113747" x="874713" y="2492375"/>
          <p14:tracePt t="113764" x="839788" y="2492375"/>
          <p14:tracePt t="113781" x="795338" y="2492375"/>
          <p14:tracePt t="113797" x="776288" y="2492375"/>
          <p14:tracePt t="113813" x="758825" y="2492375"/>
          <p14:tracePt t="113830" x="741363" y="2492375"/>
          <p14:tracePt t="113847" x="723900" y="2492375"/>
          <p14:tracePt t="113880" x="714375" y="2492375"/>
          <p14:tracePt t="113897" x="704850" y="2500313"/>
          <p14:tracePt t="113900" x="696913" y="2500313"/>
          <p14:tracePt t="113915" x="687388" y="2509838"/>
          <p14:tracePt t="113931" x="687388" y="2536825"/>
          <p14:tracePt t="113947" x="679450" y="2544763"/>
          <p14:tracePt t="113964" x="679450" y="2563813"/>
          <p14:tracePt t="113980" x="669925" y="2571750"/>
          <p14:tracePt t="113997" x="669925" y="2589213"/>
          <p14:tracePt t="114014" x="669925" y="2608263"/>
          <p14:tracePt t="114030" x="669925" y="2625725"/>
          <p14:tracePt t="114047" x="669925" y="2643188"/>
          <p14:tracePt t="114064" x="669925" y="2660650"/>
          <p14:tracePt t="114080" x="669925" y="2687638"/>
          <p14:tracePt t="114097" x="679450" y="2706688"/>
          <p14:tracePt t="114115" x="679450" y="2724150"/>
          <p14:tracePt t="114131" x="687388" y="2732088"/>
          <p14:tracePt t="114148" x="696913" y="2768600"/>
          <p14:tracePt t="114164" x="704850" y="2778125"/>
          <p14:tracePt t="114181" x="731838" y="2786063"/>
          <p14:tracePt t="114197" x="741363" y="2795588"/>
          <p14:tracePt t="114214" x="750888" y="2803525"/>
          <p14:tracePt t="114230" x="758825" y="2830513"/>
          <p14:tracePt t="114247" x="768350" y="2840038"/>
          <p14:tracePt t="114264" x="785813" y="2840038"/>
          <p14:tracePt t="114281" x="803275" y="2849563"/>
          <p14:tracePt t="114297" x="812800" y="2857500"/>
          <p14:tracePt t="114313" x="822325" y="2857500"/>
          <p14:tracePt t="114331" x="847725" y="2857500"/>
          <p14:tracePt t="114347" x="884238" y="2857500"/>
          <p14:tracePt t="114363" x="901700" y="2867025"/>
          <p14:tracePt t="114380" x="938213" y="2867025"/>
          <p14:tracePt t="114397" x="965200" y="2867025"/>
          <p14:tracePt t="114414" x="1017588" y="2884488"/>
          <p14:tracePt t="114430" x="1036638" y="2884488"/>
          <p14:tracePt t="114447" x="1054100" y="2884488"/>
          <p14:tracePt t="114464" x="1081088" y="2884488"/>
          <p14:tracePt t="114480" x="1098550" y="2867025"/>
          <p14:tracePt t="114497" x="1116013" y="2857500"/>
          <p14:tracePt t="114515" x="1125538" y="2840038"/>
          <p14:tracePt t="114532" x="1152525" y="2830513"/>
          <p14:tracePt t="114547" x="1160463" y="2822575"/>
          <p14:tracePt t="114564" x="1169988" y="2803525"/>
          <p14:tracePt t="114581" x="1179513" y="2786063"/>
          <p14:tracePt t="114597" x="1179513" y="2768600"/>
          <p14:tracePt t="114613" x="1187450" y="2751138"/>
          <p14:tracePt t="114630" x="1187450" y="2732088"/>
          <p14:tracePt t="114647" x="1196975" y="2706688"/>
          <p14:tracePt t="114663" x="1196975" y="2679700"/>
          <p14:tracePt t="114680" x="1196975" y="2652713"/>
          <p14:tracePt t="114697" x="1196975" y="2635250"/>
          <p14:tracePt t="114714" x="1196975" y="2608263"/>
          <p14:tracePt t="114731" x="1187450" y="2598738"/>
          <p14:tracePt t="114747" x="1179513" y="2581275"/>
          <p14:tracePt t="114763" x="1169988" y="2571750"/>
          <p14:tracePt t="114780" x="1160463" y="2563813"/>
          <p14:tracePt t="114797" x="1152525" y="2554288"/>
          <p14:tracePt t="114814" x="1133475" y="2536825"/>
          <p14:tracePt t="114830" x="1116013" y="2517775"/>
          <p14:tracePt t="114847" x="1098550" y="2500313"/>
          <p14:tracePt t="114864" x="1098550" y="2492375"/>
          <p14:tracePt t="114880" x="1062038" y="2492375"/>
          <p14:tracePt t="114899" x="1027113" y="2492375"/>
          <p14:tracePt t="114914" x="965200" y="2492375"/>
          <p14:tracePt t="114932" x="938213" y="2492375"/>
          <p14:tracePt t="114947" x="901700" y="2492375"/>
          <p14:tracePt t="114964" x="866775" y="2492375"/>
          <p14:tracePt t="114980" x="839788" y="2492375"/>
          <p14:tracePt t="114997" x="822325" y="2509838"/>
          <p14:tracePt t="115014" x="795338" y="2509838"/>
          <p14:tracePt t="115030" x="785813" y="2517775"/>
          <p14:tracePt t="115047" x="768350" y="2527300"/>
          <p14:tracePt t="115064" x="758825" y="2536825"/>
          <p14:tracePt t="115081" x="750888" y="2554288"/>
          <p14:tracePt t="115097" x="731838" y="2563813"/>
          <p14:tracePt t="115116" x="714375" y="2589213"/>
          <p14:tracePt t="115131" x="714375" y="2598738"/>
          <p14:tracePt t="115148" x="714375" y="2608263"/>
          <p14:tracePt t="115164" x="704850" y="2616200"/>
          <p14:tracePt t="115180" x="704850" y="2625725"/>
          <p14:tracePt t="115197" x="696913" y="2635250"/>
          <p14:tracePt t="115214" x="687388" y="2643188"/>
          <p14:tracePt t="115247" x="687388" y="2670175"/>
          <p14:tracePt t="115264" x="687388" y="2679700"/>
          <p14:tracePt t="115281" x="687388" y="2697163"/>
          <p14:tracePt t="115297" x="687388" y="2706688"/>
          <p14:tracePt t="115316" x="687388" y="2714625"/>
          <p14:tracePt t="115539" x="687388" y="2732088"/>
          <p14:tracePt t="115549" x="687388" y="2741613"/>
          <p14:tracePt t="115564" x="687388" y="2751138"/>
          <p14:tracePt t="115581" x="687388" y="2768600"/>
          <p14:tracePt t="115614" x="687388" y="2786063"/>
          <p14:tracePt t="115631" x="696913" y="2822575"/>
          <p14:tracePt t="115647" x="696913" y="2840038"/>
          <p14:tracePt t="115664" x="696913" y="2849563"/>
          <p14:tracePt t="118644" x="714375" y="2849563"/>
          <p14:tracePt t="118654" x="731838" y="2849563"/>
          <p14:tracePt t="118668" x="741363" y="2849563"/>
          <p14:tracePt t="118680" x="750888" y="2849563"/>
          <p14:tracePt t="118697" x="776288" y="2849563"/>
          <p14:tracePt t="118714" x="812800" y="2849563"/>
          <p14:tracePt t="118731" x="955675" y="2857500"/>
          <p14:tracePt t="118747" x="1036638" y="2857500"/>
          <p14:tracePt t="118764" x="1098550" y="2857500"/>
          <p14:tracePt t="118781" x="1169988" y="2857500"/>
          <p14:tracePt t="118797" x="1250950" y="2857500"/>
          <p14:tracePt t="118814" x="1312863" y="2849563"/>
          <p14:tracePt t="118830" x="1438275" y="2849563"/>
          <p14:tracePt t="118847" x="1509713" y="2840038"/>
          <p14:tracePt t="118864" x="1589088" y="2813050"/>
          <p14:tracePt t="118880" x="1625600" y="2786063"/>
          <p14:tracePt t="118897" x="1670050" y="2778125"/>
          <p14:tracePt t="118900" x="1697038" y="2751138"/>
          <p14:tracePt t="118914" x="1704975" y="2751138"/>
          <p14:tracePt t="118931" x="1758950" y="2706688"/>
          <p14:tracePt t="118947" x="1795463" y="2697163"/>
          <p14:tracePt t="118964" x="1839913" y="2687638"/>
          <p14:tracePt t="118981" x="1847850" y="2670175"/>
          <p14:tracePt t="118998" x="1893888" y="2660650"/>
          <p14:tracePt t="119014" x="1919288" y="2635250"/>
          <p14:tracePt t="119031" x="1919288" y="2608263"/>
          <p14:tracePt t="119048" x="1955800" y="2652713"/>
          <p14:tracePt t="119244" x="1965325" y="2652713"/>
          <p14:tracePt t="119268" x="1965325" y="2643188"/>
          <p14:tracePt t="119280" x="1982788" y="2643188"/>
          <p14:tracePt t="119298" x="1982788" y="2625725"/>
          <p14:tracePt t="119314" x="1990725" y="2616200"/>
          <p14:tracePt t="119330" x="1990725" y="2608263"/>
          <p14:tracePt t="119348" x="2000250" y="2608263"/>
          <p14:tracePt t="119372" x="2000250" y="2598738"/>
          <p14:tracePt t="119382" x="2000250" y="2589213"/>
          <p14:tracePt t="119411" x="1990725" y="2589213"/>
          <p14:tracePt t="119468" x="1990725" y="2581275"/>
          <p14:tracePt t="119484" x="1990725" y="2571750"/>
          <p14:tracePt t="119491" x="1990725" y="2554288"/>
          <p14:tracePt t="119589" x="1990725" y="2544763"/>
          <p14:tracePt t="119604" x="1990725" y="2536825"/>
          <p14:tracePt t="119614" x="1990725" y="2527300"/>
          <p14:tracePt t="119636" x="1990725" y="2517775"/>
          <p14:tracePt t="119652" x="1990725" y="2509838"/>
          <p14:tracePt t="119668" x="1990725" y="2500313"/>
          <p14:tracePt t="119692" x="1990725" y="2492375"/>
          <p14:tracePt t="119724" x="1990725" y="2473325"/>
          <p14:tracePt t="119748" x="1990725" y="2465388"/>
          <p14:tracePt t="119868" x="1990725" y="2455863"/>
          <p14:tracePt t="119956" x="1990725" y="2446338"/>
          <p14:tracePt t="119966" x="1990725" y="2438400"/>
          <p14:tracePt t="119981" x="1965325" y="2384425"/>
          <p14:tracePt t="120380" x="1973263" y="2393950"/>
          <p14:tracePt t="120390" x="1965325" y="2384425"/>
          <p14:tracePt t="120402" x="1965325" y="2374900"/>
          <p14:tracePt t="120476" x="1938338" y="2366963"/>
          <p14:tracePt t="120486" x="1955800" y="2366963"/>
          <p14:tracePt t="120540" x="1955800" y="2357438"/>
          <p14:tracePt t="120564" x="1965325" y="2357438"/>
          <p14:tracePt t="120574" x="1965325" y="2349500"/>
          <p14:tracePt t="120620" x="1955800" y="2349500"/>
          <p14:tracePt t="120636" x="1965325" y="2349500"/>
          <p14:tracePt t="120676" x="2000250" y="2374900"/>
          <p14:tracePt t="120686" x="2044700" y="2384425"/>
          <p14:tracePt t="120698" x="2054225" y="2384425"/>
          <p14:tracePt t="120716" x="2071688" y="2384425"/>
          <p14:tracePt t="120748" x="2081213" y="2384425"/>
          <p14:tracePt t="120764" x="2098675" y="2374900"/>
          <p14:tracePt t="120781" x="2098675" y="2366963"/>
          <p14:tracePt t="120820" x="2108200" y="2366963"/>
          <p14:tracePt t="121044" x="2089150" y="2366963"/>
          <p14:tracePt t="121060" x="2081213" y="2357438"/>
          <p14:tracePt t="121076" x="2071688" y="2357438"/>
          <p14:tracePt t="121086" x="2071688" y="2349500"/>
          <p14:tracePt t="121098" x="2062163" y="2349500"/>
          <p14:tracePt t="121116" x="2044700" y="2339975"/>
          <p14:tracePt t="121150" x="2036763" y="2339975"/>
          <p14:tracePt t="121165" x="2036763" y="2322513"/>
          <p14:tracePt t="121181" x="2017713" y="2322513"/>
          <p14:tracePt t="121199" x="2017713" y="2312988"/>
          <p14:tracePt t="121215" x="2009775" y="2312988"/>
          <p14:tracePt t="121500" x="2009775" y="2303463"/>
          <p14:tracePt t="121716" x="2000250" y="2303463"/>
          <p14:tracePt t="121733" x="1990725" y="2303463"/>
          <p14:tracePt t="121749" x="1982788" y="2303463"/>
          <p14:tracePt t="121772" x="1973263" y="2303463"/>
          <p14:tracePt t="121819" x="1965325" y="2303463"/>
          <p14:tracePt t="121829" x="1946275" y="2303463"/>
          <p14:tracePt t="121844" x="1938338" y="2303463"/>
          <p14:tracePt t="121860" x="1928813" y="2303463"/>
          <p14:tracePt t="122196" x="1938338" y="2303463"/>
          <p14:tracePt t="122206" x="1955800" y="2303463"/>
          <p14:tracePt t="122216" x="1965325" y="2303463"/>
          <p14:tracePt t="122232" x="1973263" y="2303463"/>
          <p14:tracePt t="122248" x="1990725" y="2303463"/>
          <p14:tracePt t="122265" x="2000250" y="2303463"/>
          <p14:tracePt t="122281" x="2027238" y="2303463"/>
          <p14:tracePt t="122298" x="2044700" y="2303463"/>
          <p14:tracePt t="122314" x="2062163" y="2303463"/>
          <p14:tracePt t="122330" x="2071688" y="2303463"/>
          <p14:tracePt t="122348" x="2098675" y="2303463"/>
          <p14:tracePt t="122364" x="2108200" y="2303463"/>
          <p14:tracePt t="122380" x="2116138" y="2303463"/>
          <p14:tracePt t="122397" x="2125663" y="2303463"/>
          <p14:tracePt t="122420" x="2133600" y="2303463"/>
          <p14:tracePt t="122469" x="2143125" y="2303463"/>
          <p14:tracePt t="122484" x="2152650" y="2303463"/>
          <p14:tracePt t="122500" x="2170113" y="2303463"/>
          <p14:tracePt t="122510" x="2179638" y="2303463"/>
          <p14:tracePt t="122517" x="2187575" y="2303463"/>
          <p14:tracePt t="122531" x="2187575" y="2312988"/>
          <p14:tracePt t="122548" x="2214563" y="2312988"/>
          <p14:tracePt t="122564" x="2224088" y="2330450"/>
          <p14:tracePt t="122581" x="2232025" y="2330450"/>
          <p14:tracePt t="122597" x="2251075" y="2330450"/>
          <p14:tracePt t="122631" x="2268538" y="2330450"/>
          <p14:tracePt t="122648" x="2276475" y="2339975"/>
          <p14:tracePt t="122664" x="2286000" y="2339975"/>
          <p14:tracePt t="122681" x="2295525" y="2339975"/>
          <p14:tracePt t="122708" x="2295525" y="2349500"/>
          <p14:tracePt t="122716" x="2303463" y="2349500"/>
          <p14:tracePt t="122731" x="2322513" y="2357438"/>
          <p14:tracePt t="122748" x="2330450" y="2366963"/>
          <p14:tracePt t="122764" x="2330450" y="2384425"/>
          <p14:tracePt t="122780" x="2339975" y="2401888"/>
          <p14:tracePt t="122797" x="2347913" y="2411413"/>
          <p14:tracePt t="122814" x="2347913" y="2420938"/>
          <p14:tracePt t="122831" x="2347913" y="2428875"/>
          <p14:tracePt t="122853" x="2347913" y="2438400"/>
          <p14:tracePt t="122869" x="2357438" y="2438400"/>
          <p14:tracePt t="122885" x="2357438" y="2446338"/>
          <p14:tracePt t="122898" x="2357438" y="2455863"/>
          <p14:tracePt t="122915" x="2357438" y="2473325"/>
          <p14:tracePt t="122932" x="2357438" y="2482850"/>
          <p14:tracePt t="122950" x="2357438" y="2492375"/>
          <p14:tracePt t="122965" x="2357438" y="2500313"/>
          <p14:tracePt t="122982" x="2357438" y="2517775"/>
          <p14:tracePt t="122999" x="2357438" y="2527300"/>
          <p14:tracePt t="123015" x="2357438" y="2554288"/>
          <p14:tracePt t="123032" x="2357438" y="2563813"/>
          <p14:tracePt t="123048" x="2357438" y="2581275"/>
          <p14:tracePt t="123065" x="2347913" y="2589213"/>
          <p14:tracePt t="123082" x="2347913" y="2598738"/>
          <p14:tracePt t="123098" x="2339975" y="2608263"/>
          <p14:tracePt t="123117" x="2339975" y="2635250"/>
          <p14:tracePt t="123132" x="2339975" y="2643188"/>
          <p14:tracePt t="123149" x="2339975" y="2660650"/>
          <p14:tracePt t="123165" x="2330450" y="2670175"/>
          <p14:tracePt t="123181" x="2312988" y="2670175"/>
          <p14:tracePt t="123198" x="2303463" y="2679700"/>
          <p14:tracePt t="123214" x="2303463" y="2697163"/>
          <p14:tracePt t="123248" x="2295525" y="2706688"/>
          <p14:tracePt t="123281" x="2286000" y="2714625"/>
          <p14:tracePt t="123298" x="2276475" y="2732088"/>
          <p14:tracePt t="123314" x="2276475" y="2741613"/>
          <p14:tracePt t="123331" x="2276475" y="2751138"/>
          <p14:tracePt t="123349" x="2268538" y="2778125"/>
          <p14:tracePt t="123364" x="2259013" y="2786063"/>
          <p14:tracePt t="123381" x="2259013" y="2795588"/>
          <p14:tracePt t="123398" x="2241550" y="2795588"/>
          <p14:tracePt t="123415" x="2241550" y="2813050"/>
          <p14:tracePt t="123449" x="2241550" y="2830513"/>
          <p14:tracePt t="123465" x="2232025" y="2830513"/>
          <p14:tracePt t="123481" x="2232025" y="2849563"/>
          <p14:tracePt t="123514" x="2224088" y="2849563"/>
          <p14:tracePt t="123531" x="2224088" y="2857500"/>
          <p14:tracePt t="123548" x="2214563" y="2867025"/>
          <p14:tracePt t="123564" x="2205038" y="2874963"/>
          <p14:tracePt t="123580" x="2197100" y="2874963"/>
          <p14:tracePt t="123598" x="2187575" y="2874963"/>
          <p14:tracePt t="123615" x="2179638" y="2874963"/>
          <p14:tracePt t="123632" x="2160588" y="2884488"/>
          <p14:tracePt t="123649" x="2152650" y="2884488"/>
          <p14:tracePt t="123665" x="2133600" y="2894013"/>
          <p14:tracePt t="123681" x="2116138" y="2894013"/>
          <p14:tracePt t="123698" x="2089150" y="2894013"/>
          <p14:tracePt t="123715" x="2062163" y="2901950"/>
          <p14:tracePt t="123733" x="2009775" y="2901950"/>
          <p14:tracePt t="123749" x="1982788" y="2901950"/>
          <p14:tracePt t="123764" x="1955800" y="2921000"/>
          <p14:tracePt t="123781" x="1938338" y="2921000"/>
          <p14:tracePt t="123798" x="1911350" y="2921000"/>
          <p14:tracePt t="123814" x="1901825" y="2921000"/>
          <p14:tracePt t="123849" x="1893888" y="2921000"/>
          <p14:tracePt t="123865" x="1884363" y="2921000"/>
          <p14:tracePt t="123901" x="1874838" y="2921000"/>
          <p14:tracePt t="123917" x="1866900" y="2921000"/>
          <p14:tracePt t="123933" x="1847850" y="2921000"/>
          <p14:tracePt t="123943" x="1839913" y="2921000"/>
          <p14:tracePt t="123954" x="1830388" y="2921000"/>
          <p14:tracePt t="123965" x="1812925" y="2921000"/>
          <p14:tracePt t="123981" x="1795463" y="2921000"/>
          <p14:tracePt t="123998" x="1758950" y="2911475"/>
          <p14:tracePt t="124015" x="1741488" y="2911475"/>
          <p14:tracePt t="124031" x="1714500" y="2901950"/>
          <p14:tracePt t="124048" x="1704975" y="2901950"/>
          <p14:tracePt t="124065" x="1687513" y="2901950"/>
          <p14:tracePt t="124081" x="1670050" y="2901950"/>
          <p14:tracePt t="124098" x="1643063" y="2894013"/>
          <p14:tracePt t="124115" x="1625600" y="2894013"/>
          <p14:tracePt t="124133" x="1598613" y="2884488"/>
          <p14:tracePt t="124150" x="1581150" y="2884488"/>
          <p14:tracePt t="124165" x="1562100" y="2884488"/>
          <p14:tracePt t="124245" x="1554163" y="2884488"/>
          <p14:tracePt t="124261" x="1544638" y="2884488"/>
          <p14:tracePt t="124277" x="1536700" y="2884488"/>
          <p14:tracePt t="124286" x="1527175" y="2884488"/>
          <p14:tracePt t="124301" x="1517650" y="2884488"/>
          <p14:tracePt t="124315" x="1509713" y="2884488"/>
          <p14:tracePt t="124333" x="1482725" y="2884488"/>
          <p14:tracePt t="124365" x="1473200" y="2884488"/>
          <p14:tracePt t="124382" x="1465263" y="2874963"/>
          <p14:tracePt t="124399" x="1455738" y="2857500"/>
          <p14:tracePt t="124415" x="1446213" y="2840038"/>
          <p14:tracePt t="124432" x="1446213" y="2822575"/>
          <p14:tracePt t="124448" x="1438275" y="2803525"/>
          <p14:tracePt t="124465" x="1419225" y="2768600"/>
          <p14:tracePt t="124482" x="1411288" y="2751138"/>
          <p14:tracePt t="124499" x="1401763" y="2741613"/>
          <p14:tracePt t="124515" x="1401763" y="2724150"/>
          <p14:tracePt t="124533" x="1393825" y="2714625"/>
          <p14:tracePt t="124566" x="1393825" y="2697163"/>
          <p14:tracePt t="124589" x="1393825" y="2687638"/>
          <p14:tracePt t="124599" x="1384300" y="2687638"/>
          <p14:tracePt t="124615" x="1384300" y="2679700"/>
          <p14:tracePt t="124632" x="1384300" y="2660650"/>
          <p14:tracePt t="124648" x="1384300" y="2652713"/>
          <p14:tracePt t="124664" x="1374775" y="2643188"/>
          <p14:tracePt t="124681" x="1374775" y="2616200"/>
          <p14:tracePt t="124698" x="1374775" y="2608263"/>
          <p14:tracePt t="124714" x="1374775" y="2598738"/>
          <p14:tracePt t="124731" x="1374775" y="2589213"/>
          <p14:tracePt t="124747" x="1374775" y="2581275"/>
          <p14:tracePt t="124764" x="1374775" y="2571750"/>
          <p14:tracePt t="124781" x="1374775" y="2554288"/>
          <p14:tracePt t="124797" x="1374775" y="2544763"/>
          <p14:tracePt t="124814" x="1374775" y="2527300"/>
          <p14:tracePt t="124831" x="1374775" y="2517775"/>
          <p14:tracePt t="124864" x="1374775" y="2509838"/>
          <p14:tracePt t="124881" x="1374775" y="2500313"/>
          <p14:tracePt t="124898" x="1374775" y="2492375"/>
          <p14:tracePt t="124914" x="1374775" y="2473325"/>
          <p14:tracePt t="124957" x="1374775" y="2465388"/>
          <p14:tracePt t="124973" x="1374775" y="2455863"/>
          <p14:tracePt t="124989" x="1374775" y="2446338"/>
          <p14:tracePt t="125005" x="1374775" y="2438400"/>
          <p14:tracePt t="125015" x="1374775" y="2428875"/>
          <p14:tracePt t="125032" x="1374775" y="2420938"/>
          <p14:tracePt t="125048" x="1384300" y="2401888"/>
          <p14:tracePt t="125065" x="1393825" y="2393950"/>
          <p14:tracePt t="125081" x="1393825" y="2374900"/>
          <p14:tracePt t="125098" x="1393825" y="2366963"/>
          <p14:tracePt t="125115" x="1401763" y="2357438"/>
          <p14:tracePt t="125148" x="1401763" y="2349500"/>
          <p14:tracePt t="125165" x="1411288" y="2330450"/>
          <p14:tracePt t="125214" x="1428750" y="2330450"/>
          <p14:tracePt t="125223" x="1428750" y="2322513"/>
          <p14:tracePt t="125245" x="1438275" y="2322513"/>
          <p14:tracePt t="125255" x="1438275" y="2312988"/>
          <p14:tracePt t="125265" x="1446213" y="2312988"/>
          <p14:tracePt t="125281" x="1455738" y="2303463"/>
          <p14:tracePt t="125298" x="1473200" y="2303463"/>
          <p14:tracePt t="125315" x="1482725" y="2303463"/>
          <p14:tracePt t="125331" x="1500188" y="2295525"/>
          <p14:tracePt t="125348" x="1527175" y="2286000"/>
          <p14:tracePt t="125365" x="1536700" y="2286000"/>
          <p14:tracePt t="125381" x="1554163" y="2286000"/>
          <p14:tracePt t="125398" x="1571625" y="2286000"/>
          <p14:tracePt t="125415" x="1581150" y="2286000"/>
          <p14:tracePt t="125431" x="1589088" y="2286000"/>
          <p14:tracePt t="125448" x="1598613" y="2286000"/>
          <p14:tracePt t="125469" x="1608138" y="2286000"/>
          <p14:tracePt t="125485" x="1616075" y="2286000"/>
          <p14:tracePt t="125517" x="1625600" y="2286000"/>
          <p14:tracePt t="125527" x="1633538" y="2286000"/>
          <p14:tracePt t="125541" x="1652588" y="2286000"/>
          <p14:tracePt t="125549" x="1660525" y="2286000"/>
          <p14:tracePt t="125573" x="1670050" y="2286000"/>
          <p14:tracePt t="125605" x="1679575" y="2286000"/>
          <p14:tracePt t="125645" x="1687513" y="2286000"/>
          <p14:tracePt t="125669" x="1697038" y="2286000"/>
          <p14:tracePt t="125757" x="1704975" y="2286000"/>
          <p14:tracePt t="125853" x="1724025" y="2286000"/>
          <p14:tracePt t="125892" x="1731963" y="2286000"/>
          <p14:tracePt t="125900" x="1741488" y="2286000"/>
          <p14:tracePt t="125915" x="1751013" y="2286000"/>
          <p14:tracePt t="125933" x="1776413" y="2286000"/>
          <p14:tracePt t="125950" x="1822450" y="2286000"/>
          <p14:tracePt t="125966" x="1847850" y="2286000"/>
          <p14:tracePt t="125982" x="1874838" y="2286000"/>
          <p14:tracePt t="125999" x="1911350" y="2286000"/>
          <p14:tracePt t="126015" x="1938338" y="2286000"/>
          <p14:tracePt t="126032" x="1946275" y="2286000"/>
          <p14:tracePt t="126049" x="1965325" y="2286000"/>
          <p14:tracePt t="126101" x="1973263" y="2286000"/>
          <p14:tracePt t="126125" x="1982788" y="2286000"/>
          <p14:tracePt t="126133" x="1990725" y="2286000"/>
          <p14:tracePt t="126149" x="2000250" y="2286000"/>
          <p14:tracePt t="126165" x="2009775" y="2286000"/>
          <p14:tracePt t="126181" x="2017713" y="2286000"/>
          <p14:tracePt t="126198" x="2036763" y="2286000"/>
          <p14:tracePt t="126215" x="2044700" y="2286000"/>
          <p14:tracePt t="126232" x="2054225" y="2286000"/>
          <p14:tracePt t="126253" x="2062163" y="2286000"/>
          <p14:tracePt t="126277" x="2071688" y="2286000"/>
          <p14:tracePt t="126309" x="2081213" y="2286000"/>
          <p14:tracePt t="126325" x="2089150" y="2286000"/>
          <p14:tracePt t="126335" x="2108200" y="2286000"/>
          <p14:tracePt t="126349" x="2116138" y="2286000"/>
          <p14:tracePt t="126364" x="2125663" y="2286000"/>
          <p14:tracePt t="126397" x="2133600" y="2286000"/>
          <p14:tracePt t="126413" x="2133600" y="2295525"/>
          <p14:tracePt t="126420" x="2143125" y="2295525"/>
          <p14:tracePt t="126431" x="2152650" y="2295525"/>
          <p14:tracePt t="126448" x="2160588" y="2303463"/>
          <p14:tracePt t="126465" x="2187575" y="2303463"/>
          <p14:tracePt t="126481" x="2197100" y="2312988"/>
          <p14:tracePt t="126498" x="2214563" y="2322513"/>
          <p14:tracePt t="126515" x="2232025" y="2339975"/>
          <p14:tracePt t="126531" x="2259013" y="2349500"/>
          <p14:tracePt t="126550" x="2286000" y="2366963"/>
          <p14:tracePt t="126565" x="2303463" y="2374900"/>
          <p14:tracePt t="126582" x="2303463" y="2384425"/>
          <p14:tracePt t="126598" x="2330450" y="2384425"/>
          <p14:tracePt t="126615" x="2339975" y="2411413"/>
          <p14:tracePt t="126669" x="2339975" y="2420938"/>
          <p14:tracePt t="126679" x="2347913" y="2420938"/>
          <p14:tracePt t="126709" x="2347913" y="2428875"/>
          <p14:tracePt t="126741" x="2347913" y="2438400"/>
          <p14:tracePt t="126765" x="2347913" y="2446338"/>
          <p14:tracePt t="126775" x="2347913" y="2455863"/>
          <p14:tracePt t="126789" x="2347913" y="2465388"/>
          <p14:tracePt t="126805" x="2347913" y="2482850"/>
          <p14:tracePt t="126815" x="2347913" y="2492375"/>
          <p14:tracePt t="126832" x="2347913" y="2509838"/>
          <p14:tracePt t="126848" x="2347913" y="2527300"/>
          <p14:tracePt t="126865" x="2347913" y="2544763"/>
          <p14:tracePt t="126882" x="2347913" y="2581275"/>
          <p14:tracePt t="126899" x="2347913" y="2625725"/>
          <p14:tracePt t="126901" x="2347913" y="2635250"/>
          <p14:tracePt t="126917" x="2347913" y="2670175"/>
          <p14:tracePt t="126932" x="2347913" y="2687638"/>
          <p14:tracePt t="126950" x="2339975" y="2706688"/>
          <p14:tracePt t="126965" x="2322513" y="2741613"/>
          <p14:tracePt t="126981" x="2312988" y="2759075"/>
          <p14:tracePt t="126997" x="2303463" y="2786063"/>
          <p14:tracePt t="127014" x="2295525" y="2813050"/>
          <p14:tracePt t="127031" x="2268538" y="2840038"/>
          <p14:tracePt t="127048" x="2251075" y="2849563"/>
          <p14:tracePt t="127064" x="2232025" y="2874963"/>
          <p14:tracePt t="127082" x="2214563" y="2894013"/>
          <p14:tracePt t="127099" x="2197100" y="2901950"/>
          <p14:tracePt t="127115" x="2170113" y="2911475"/>
          <p14:tracePt t="127134" x="2133600" y="2921000"/>
          <p14:tracePt t="127150" x="2116138" y="2921000"/>
          <p14:tracePt t="127165" x="2071688" y="2921000"/>
          <p14:tracePt t="127182" x="2054225" y="2921000"/>
          <p14:tracePt t="127199" x="2009775" y="2921000"/>
          <p14:tracePt t="127215" x="1990725" y="2921000"/>
          <p14:tracePt t="127232" x="1955800" y="2921000"/>
          <p14:tracePt t="127249" x="1919288" y="2921000"/>
          <p14:tracePt t="127265" x="1901825" y="2921000"/>
          <p14:tracePt t="127282" x="1857375" y="2921000"/>
          <p14:tracePt t="127298" x="1812925" y="2921000"/>
          <p14:tracePt t="127315" x="1751013" y="2921000"/>
          <p14:tracePt t="127332" x="1724025" y="2921000"/>
          <p14:tracePt t="127349" x="1679575" y="2921000"/>
          <p14:tracePt t="127365" x="1643063" y="2921000"/>
          <p14:tracePt t="127381" x="1625600" y="2921000"/>
          <p14:tracePt t="127398" x="1608138" y="2911475"/>
          <p14:tracePt t="127415" x="1581150" y="2884488"/>
          <p14:tracePt t="127431" x="1562100" y="2874963"/>
          <p14:tracePt t="127448" x="1544638" y="2867025"/>
          <p14:tracePt t="127465" x="1536700" y="2857500"/>
          <p14:tracePt t="127481" x="1509713" y="2840038"/>
          <p14:tracePt t="127498" x="1509713" y="2822575"/>
          <p14:tracePt t="127515" x="1490663" y="2803525"/>
          <p14:tracePt t="127531" x="1482725" y="2786063"/>
          <p14:tracePt t="127549" x="1446213" y="2714625"/>
          <p14:tracePt t="127565" x="1428750" y="2697163"/>
          <p14:tracePt t="127581" x="1401763" y="2660650"/>
          <p14:tracePt t="127598" x="1393825" y="2625725"/>
          <p14:tracePt t="127615" x="1393825" y="2589213"/>
          <p14:tracePt t="127632" x="1384300" y="2571750"/>
          <p14:tracePt t="127649" x="1384300" y="2544763"/>
          <p14:tracePt t="127665" x="1384300" y="2509838"/>
          <p14:tracePt t="127682" x="1384300" y="2482850"/>
          <p14:tracePt t="127699" x="1384300" y="2455863"/>
          <p14:tracePt t="127716" x="1384300" y="2438400"/>
          <p14:tracePt t="127734" x="1384300" y="2393950"/>
          <p14:tracePt t="127750" x="1393825" y="2374900"/>
          <p14:tracePt t="127766" x="1401763" y="2357438"/>
          <p14:tracePt t="127782" x="1411288" y="2349500"/>
          <p14:tracePt t="127798" x="1428750" y="2322513"/>
          <p14:tracePt t="127815" x="1446213" y="2322513"/>
          <p14:tracePt t="127831" x="1455738" y="2312988"/>
          <p14:tracePt t="127848" x="1465263" y="2303463"/>
          <p14:tracePt t="127865" x="1473200" y="2295525"/>
          <p14:tracePt t="127882" x="1482725" y="2286000"/>
          <p14:tracePt t="127899" x="1509713" y="2286000"/>
          <p14:tracePt t="127902" x="1517650" y="2286000"/>
          <p14:tracePt t="127915" x="1527175" y="2278063"/>
          <p14:tracePt t="127932" x="1544638" y="2278063"/>
          <p14:tracePt t="127949" x="1598613" y="2259013"/>
          <p14:tracePt t="127965" x="1633538" y="2251075"/>
          <p14:tracePt t="127981" x="1652588" y="2251075"/>
          <p14:tracePt t="127998" x="1687513" y="2251075"/>
          <p14:tracePt t="128015" x="1697038" y="2241550"/>
          <p14:tracePt t="128031" x="1731963" y="2241550"/>
          <p14:tracePt t="128048" x="1751013" y="2241550"/>
          <p14:tracePt t="128065" x="1768475" y="2241550"/>
          <p14:tracePt t="128081" x="1830388" y="2241550"/>
          <p14:tracePt t="128098" x="1874838" y="2241550"/>
          <p14:tracePt t="128115" x="1901825" y="2241550"/>
          <p14:tracePt t="128131" x="1946275" y="2251075"/>
          <p14:tracePt t="128148" x="2009775" y="2268538"/>
          <p14:tracePt t="128165" x="2027238" y="2278063"/>
          <p14:tracePt t="128181" x="2044700" y="2278063"/>
          <p14:tracePt t="128198" x="2062163" y="2286000"/>
          <p14:tracePt t="128215" x="2089150" y="2295525"/>
          <p14:tracePt t="128231" x="2108200" y="2303463"/>
          <p14:tracePt t="128248" x="2125663" y="2312988"/>
          <p14:tracePt t="128265" x="2152650" y="2330450"/>
          <p14:tracePt t="128281" x="2160588" y="2330450"/>
          <p14:tracePt t="128298" x="2170113" y="2339975"/>
          <p14:tracePt t="128315" x="2179638" y="2339975"/>
          <p14:tracePt t="128331" x="2187575" y="2349500"/>
          <p14:tracePt t="128348" x="2205038" y="2349500"/>
          <p14:tracePt t="128365" x="2224088" y="2357438"/>
          <p14:tracePt t="128381" x="2241550" y="2366963"/>
          <p14:tracePt t="128398" x="2251075" y="2366963"/>
          <p14:tracePt t="128415" x="2259013" y="2374900"/>
          <p14:tracePt t="128542" x="2268538" y="2374900"/>
          <p14:tracePt t="128597" x="2268538" y="2384425"/>
          <p14:tracePt t="128717" x="2276475" y="2401888"/>
          <p14:tracePt t="128734" x="2276475" y="2411413"/>
          <p14:tracePt t="128743" x="2295525" y="2420938"/>
          <p14:tracePt t="128757" x="2295525" y="2428875"/>
          <p14:tracePt t="128789" x="2295525" y="2438400"/>
          <p14:tracePt t="128902" x="2303463" y="2438400"/>
          <p14:tracePt t="128950" x="2303463" y="2446338"/>
          <p14:tracePt t="128973" x="2303463" y="2455863"/>
          <p14:tracePt t="129238" x="2303463" y="2473325"/>
          <p14:tracePt t="129270" x="2303463" y="2482850"/>
          <p14:tracePt t="129334" x="2303463" y="2492375"/>
          <p14:tracePt t="129366" x="2303463" y="2500313"/>
          <p14:tracePt t="129382" x="2303463" y="2509838"/>
          <p14:tracePt t="129414" x="2303463" y="2517775"/>
          <p14:tracePt t="129430" x="2312988" y="2527300"/>
          <p14:tracePt t="129470" x="2312988" y="2544763"/>
          <p14:tracePt t="129510" x="2312988" y="2554288"/>
          <p14:tracePt t="129549" x="2312988" y="2563813"/>
          <p14:tracePt t="129654" x="2312988" y="2571750"/>
          <p14:tracePt t="129678" x="2312988" y="2581275"/>
          <p14:tracePt t="129710" x="2312988" y="2589213"/>
          <p14:tracePt t="129742" x="2312988" y="2598738"/>
          <p14:tracePt t="129782" x="2312988" y="2608263"/>
          <p14:tracePt t="129902" x="2312988" y="2625725"/>
          <p14:tracePt t="129942" x="2303463" y="2635250"/>
          <p14:tracePt t="129958" x="2303463" y="2643188"/>
          <p14:tracePt t="129982" x="2303463" y="2652713"/>
          <p14:tracePt t="129998" x="2303463" y="2660650"/>
          <p14:tracePt t="130029" x="2303463" y="2670175"/>
          <p14:tracePt t="130054" x="2303463" y="2679700"/>
          <p14:tracePt t="130061" x="2303463" y="2697163"/>
          <p14:tracePt t="130069" x="2286000" y="2697163"/>
          <p14:tracePt t="130082" x="2286000" y="2706688"/>
          <p14:tracePt t="130098" x="2276475" y="2714625"/>
          <p14:tracePt t="130115" x="2276475" y="2724150"/>
          <p14:tracePt t="130132" x="2276475" y="2732088"/>
          <p14:tracePt t="130149" x="2259013" y="2741613"/>
          <p14:tracePt t="130165" x="2251075" y="2768600"/>
          <p14:tracePt t="130182" x="2232025" y="2786063"/>
          <p14:tracePt t="130199" x="2197100" y="2803525"/>
          <p14:tracePt t="130216" x="2170113" y="2830513"/>
          <p14:tracePt t="130232" x="2152650" y="2849563"/>
          <p14:tracePt t="130249" x="2125663" y="2857500"/>
          <p14:tracePt t="130266" x="2089150" y="2867025"/>
          <p14:tracePt t="130282" x="2054225" y="2884488"/>
          <p14:tracePt t="130299" x="2027238" y="2884488"/>
          <p14:tracePt t="130315" x="1965325" y="2884488"/>
          <p14:tracePt t="130332" x="1928813" y="2874963"/>
          <p14:tracePt t="130350" x="1874838" y="2867025"/>
          <p14:tracePt t="130366" x="1812925" y="2857500"/>
          <p14:tracePt t="130382" x="1714500" y="2840038"/>
          <p14:tracePt t="130400" x="1670050" y="2822575"/>
          <p14:tracePt t="130416" x="1633538" y="2803525"/>
          <p14:tracePt t="130432" x="1608138" y="2778125"/>
          <p14:tracePt t="130450" x="1581150" y="2759075"/>
          <p14:tracePt t="130466" x="1562100" y="2724150"/>
          <p14:tracePt t="130482" x="1554163" y="2679700"/>
          <p14:tracePt t="130499" x="1554163" y="2635250"/>
          <p14:tracePt t="130515" x="1544638" y="2581275"/>
          <p14:tracePt t="130532" x="1544638" y="2544763"/>
          <p14:tracePt t="130549" x="1544638" y="2517775"/>
          <p14:tracePt t="130565" x="1544638" y="2492375"/>
          <p14:tracePt t="130582" x="1544638" y="2473325"/>
          <p14:tracePt t="130598" x="1544638" y="2411413"/>
          <p14:tracePt t="130615" x="1554163" y="2384425"/>
          <p14:tracePt t="130631" x="1589088" y="2374900"/>
          <p14:tracePt t="130648" x="1608138" y="2357438"/>
          <p14:tracePt t="130665" x="1625600" y="2349500"/>
          <p14:tracePt t="130682" x="1643063" y="2349500"/>
          <p14:tracePt t="130699" x="1697038" y="2339975"/>
          <p14:tracePt t="130716" x="1724025" y="2330450"/>
          <p14:tracePt t="130734" x="1795463" y="2312988"/>
          <p14:tracePt t="130750" x="1866900" y="2303463"/>
          <p14:tracePt t="130766" x="1928813" y="2286000"/>
          <p14:tracePt t="130782" x="1965325" y="2286000"/>
          <p14:tracePt t="130799" x="1982788" y="2286000"/>
          <p14:tracePt t="130815" x="2000250" y="2286000"/>
          <p14:tracePt t="130832" x="2027238" y="2286000"/>
          <p14:tracePt t="130849" x="2054225" y="2286000"/>
          <p14:tracePt t="130866" x="2081213" y="2295525"/>
          <p14:tracePt t="130883" x="2098675" y="2303463"/>
          <p14:tracePt t="130899" x="2116138" y="2322513"/>
          <p14:tracePt t="130902" x="2125663" y="2330450"/>
          <p14:tracePt t="130916" x="2133600" y="2339975"/>
          <p14:tracePt t="130932" x="2160588" y="2374900"/>
          <p14:tracePt t="130950" x="2232025" y="2420938"/>
          <p14:tracePt t="130966" x="2251075" y="2446338"/>
          <p14:tracePt t="130983" x="2268538" y="2465388"/>
          <p14:tracePt t="131000" x="2268538" y="2482850"/>
          <p14:tracePt t="131016" x="2268538" y="2500313"/>
          <p14:tracePt t="131032" x="2268538" y="2536825"/>
          <p14:tracePt t="131049" x="2268538" y="2571750"/>
          <p14:tracePt t="131066" x="2268538" y="2598738"/>
          <p14:tracePt t="131082" x="2268538" y="2616200"/>
          <p14:tracePt t="131099" x="2251075" y="2679700"/>
          <p14:tracePt t="131116" x="2224088" y="2724150"/>
          <p14:tracePt t="131132" x="2187575" y="2768600"/>
          <p14:tracePt t="131149" x="2160588" y="2803525"/>
          <p14:tracePt t="131165" x="2081213" y="2857500"/>
          <p14:tracePt t="131182" x="2036763" y="2867025"/>
          <p14:tracePt t="131199" x="1990725" y="2874963"/>
          <p14:tracePt t="131215" x="1955800" y="2884488"/>
          <p14:tracePt t="131232" x="1911350" y="2884488"/>
          <p14:tracePt t="131249" x="1847850" y="2884488"/>
          <p14:tracePt t="131266" x="1785938" y="2884488"/>
          <p14:tracePt t="131283" x="1643063" y="2857500"/>
          <p14:tracePt t="131299" x="1562100" y="2840038"/>
          <p14:tracePt t="131315" x="1490663" y="2830513"/>
          <p14:tracePt t="131332" x="1446213" y="2813050"/>
          <p14:tracePt t="131349" x="1384300" y="2795588"/>
          <p14:tracePt t="131366" x="1357313" y="2759075"/>
          <p14:tracePt t="131382" x="1357313" y="2732088"/>
          <p14:tracePt t="131399" x="1357313" y="2670175"/>
          <p14:tracePt t="131415" x="1357313" y="2625725"/>
          <p14:tracePt t="131432" x="1357313" y="2581275"/>
          <p14:tracePt t="131449" x="1366838" y="2527300"/>
          <p14:tracePt t="131465" x="1374775" y="2500313"/>
          <p14:tracePt t="131482" x="1401763" y="2465388"/>
          <p14:tracePt t="131499" x="1411288" y="2438400"/>
          <p14:tracePt t="131515" x="1438275" y="2411413"/>
          <p14:tracePt t="131533" x="1473200" y="2393950"/>
          <p14:tracePt t="131548" x="1517650" y="2393950"/>
          <p14:tracePt t="131565" x="1625600" y="2374900"/>
          <p14:tracePt t="131582" x="1679575" y="2374900"/>
          <p14:tracePt t="131598" x="1768475" y="2374900"/>
          <p14:tracePt t="131616" x="1866900" y="2374900"/>
          <p14:tracePt t="131632" x="1955800" y="2374900"/>
          <p14:tracePt t="131649" x="2036763" y="2374900"/>
          <p14:tracePt t="131666" x="2160588" y="2401888"/>
          <p14:tracePt t="131683" x="2205038" y="2411413"/>
          <p14:tracePt t="131699" x="2241550" y="2420938"/>
          <p14:tracePt t="131717" x="2259013" y="2438400"/>
          <p14:tracePt t="131732" x="2268538" y="2465388"/>
          <p14:tracePt t="131749" x="2276475" y="2492375"/>
          <p14:tracePt t="131766" x="2295525" y="2571750"/>
          <p14:tracePt t="131783" x="2303463" y="2635250"/>
          <p14:tracePt t="131799" x="2303463" y="2697163"/>
          <p14:tracePt t="131816" x="2303463" y="2759075"/>
          <p14:tracePt t="131833" x="2303463" y="2822575"/>
          <p14:tracePt t="131849" x="2259013" y="2867025"/>
          <p14:tracePt t="131865" x="2187575" y="2938463"/>
          <p14:tracePt t="131882" x="2125663" y="2973388"/>
          <p14:tracePt t="131899" x="2027238" y="3000375"/>
          <p14:tracePt t="131915" x="1955800" y="3009900"/>
          <p14:tracePt t="131932" x="1901825" y="3009900"/>
          <p14:tracePt t="131950" x="1795463" y="2982913"/>
          <p14:tracePt t="131966" x="1697038" y="2938463"/>
          <p14:tracePt t="131983" x="1616075" y="2884488"/>
          <p14:tracePt t="131999" x="1527175" y="2830513"/>
          <p14:tracePt t="132016" x="1455738" y="2778125"/>
          <p14:tracePt t="132033" x="1401763" y="2724150"/>
          <p14:tracePt t="132049" x="1357313" y="2660650"/>
          <p14:tracePt t="132066" x="1357313" y="2616200"/>
          <p14:tracePt t="132083" x="1357313" y="2536825"/>
          <p14:tracePt t="132099" x="1393825" y="2455863"/>
          <p14:tracePt t="132116" x="1438275" y="2374900"/>
          <p14:tracePt t="132133" x="1517650" y="2303463"/>
          <p14:tracePt t="132150" x="1581150" y="2268538"/>
          <p14:tracePt t="132166" x="1625600" y="2241550"/>
          <p14:tracePt t="132183" x="1679575" y="2232025"/>
          <p14:tracePt t="132199" x="1731963" y="2232025"/>
          <p14:tracePt t="132216" x="1785938" y="2232025"/>
          <p14:tracePt t="132233" x="1866900" y="2232025"/>
          <p14:tracePt t="132249" x="1973263" y="2251075"/>
          <p14:tracePt t="132266" x="2071688" y="2259013"/>
          <p14:tracePt t="132283" x="2152650" y="2295525"/>
          <p14:tracePt t="132300" x="2232025" y="2330450"/>
          <p14:tracePt t="132316" x="2286000" y="2366963"/>
          <p14:tracePt t="132335" x="2357438" y="2428875"/>
          <p14:tracePt t="132351" x="2384425" y="2482850"/>
          <p14:tracePt t="132366" x="2384425" y="2527300"/>
          <p14:tracePt t="132383" x="2393950" y="2563813"/>
          <p14:tracePt t="132399" x="2393950" y="2608263"/>
          <p14:tracePt t="132416" x="2384425" y="2652713"/>
          <p14:tracePt t="132433" x="2357438" y="2714625"/>
          <p14:tracePt t="132449" x="2312988" y="2759075"/>
          <p14:tracePt t="132466" x="2268538" y="2795588"/>
          <p14:tracePt t="132483" x="2187575" y="2822575"/>
          <p14:tracePt t="132499" x="2108200" y="2849563"/>
          <p14:tracePt t="132516" x="1990725" y="2867025"/>
          <p14:tracePt t="132533" x="1874838" y="2874963"/>
          <p14:tracePt t="132551" x="1652588" y="2894013"/>
          <p14:tracePt t="132566" x="1544638" y="2894013"/>
          <p14:tracePt t="132583" x="1446213" y="2894013"/>
          <p14:tracePt t="132599" x="1384300" y="2874963"/>
          <p14:tracePt t="132616" x="1322388" y="2840038"/>
          <p14:tracePt t="132633" x="1285875" y="2803525"/>
          <p14:tracePt t="132649" x="1250950" y="2741613"/>
          <p14:tracePt t="132666" x="1231900" y="2643188"/>
          <p14:tracePt t="132683" x="1231900" y="2554288"/>
          <p14:tracePt t="132699" x="1231900" y="2500313"/>
          <p14:tracePt t="132716" x="1231900" y="2446338"/>
          <p14:tracePt t="132733" x="1231900" y="2401888"/>
          <p14:tracePt t="132749" x="1258888" y="2349500"/>
          <p14:tracePt t="132766" x="1276350" y="2322513"/>
          <p14:tracePt t="132782" x="1312863" y="2278063"/>
          <p14:tracePt t="132799" x="1366838" y="2251075"/>
          <p14:tracePt t="132815" x="1482725" y="2224088"/>
          <p14:tracePt t="132832" x="1581150" y="2214563"/>
          <p14:tracePt t="132849" x="1697038" y="2206625"/>
          <p14:tracePt t="132865" x="1803400" y="2206625"/>
          <p14:tracePt t="132882" x="1874838" y="2206625"/>
          <p14:tracePt t="132899" x="1973263" y="2206625"/>
          <p14:tracePt t="132915" x="2036763" y="2224088"/>
          <p14:tracePt t="132933" x="2098675" y="2232025"/>
          <p14:tracePt t="132951" x="2152650" y="2268538"/>
          <p14:tracePt t="132967" x="2187575" y="2303463"/>
          <p14:tracePt t="132983" x="2205038" y="2322513"/>
          <p14:tracePt t="132999" x="2224088" y="2357438"/>
          <p14:tracePt t="133016" x="2241550" y="2411413"/>
          <p14:tracePt t="133033" x="2241550" y="2455863"/>
          <p14:tracePt t="133049" x="2241550" y="2517775"/>
          <p14:tracePt t="133066" x="2241550" y="2563813"/>
          <p14:tracePt t="133083" x="2241550" y="2643188"/>
          <p14:tracePt t="133099" x="2214563" y="2706688"/>
          <p14:tracePt t="133116" x="2170113" y="2768600"/>
          <p14:tracePt t="133134" x="2089150" y="2840038"/>
          <p14:tracePt t="133151" x="2027238" y="2884488"/>
          <p14:tracePt t="133167" x="1965325" y="2894013"/>
          <p14:tracePt t="133183" x="1893888" y="2894013"/>
          <p14:tracePt t="133199" x="1795463" y="2894013"/>
          <p14:tracePt t="133216" x="1731963" y="2894013"/>
          <p14:tracePt t="133233" x="1670050" y="2840038"/>
          <p14:tracePt t="133250" x="1598613" y="2768600"/>
          <p14:tracePt t="133266" x="1562100" y="2697163"/>
          <p14:tracePt t="133283" x="1509713" y="2625725"/>
          <p14:tracePt t="133300" x="1465263" y="2527300"/>
          <p14:tracePt t="133316" x="1438275" y="2455863"/>
          <p14:tracePt t="133333" x="1411288" y="2330450"/>
          <p14:tracePt t="133351" x="1411288" y="2259013"/>
          <p14:tracePt t="133366" x="1446213" y="2187575"/>
          <p14:tracePt t="133383" x="1482725" y="2143125"/>
          <p14:tracePt t="133399" x="1554163" y="2108200"/>
          <p14:tracePt t="133416" x="1616075" y="2089150"/>
          <p14:tracePt t="133433" x="1679575" y="2081213"/>
          <p14:tracePt t="133449" x="1758950" y="2081213"/>
          <p14:tracePt t="133466" x="1830388" y="2081213"/>
          <p14:tracePt t="133482" x="1911350" y="2108200"/>
          <p14:tracePt t="133499" x="1990725" y="2152650"/>
          <p14:tracePt t="133515" x="2133600" y="2259013"/>
          <p14:tracePt t="133533" x="2187575" y="2322513"/>
          <p14:tracePt t="133551" x="2241550" y="2446338"/>
          <p14:tracePt t="133566" x="2268538" y="2544763"/>
          <p14:tracePt t="133583" x="2268538" y="2652713"/>
          <p14:tracePt t="133600" x="2241550" y="2732088"/>
          <p14:tracePt t="133616" x="2197100" y="2813050"/>
          <p14:tracePt t="133633" x="2143125" y="2894013"/>
          <p14:tracePt t="133649" x="2054225" y="2965450"/>
          <p14:tracePt t="133666" x="1938338" y="3009900"/>
          <p14:tracePt t="133682" x="1830388" y="3027363"/>
          <p14:tracePt t="133699" x="1697038" y="3044825"/>
          <p14:tracePt t="133716" x="1517650" y="3000375"/>
          <p14:tracePt t="133732" x="1401763" y="2946400"/>
          <p14:tracePt t="133749" x="1312863" y="2822575"/>
          <p14:tracePt t="133767" x="1276350" y="2652713"/>
          <p14:tracePt t="133783" x="1276350" y="2517775"/>
          <p14:tracePt t="133800" x="1295400" y="2438400"/>
          <p14:tracePt t="133816" x="1357313" y="2357438"/>
          <p14:tracePt t="133833" x="1411288" y="2322513"/>
          <p14:tracePt t="133850" x="1517650" y="2295525"/>
          <p14:tracePt t="133866" x="1608138" y="2295525"/>
          <p14:tracePt t="133883" x="1741488" y="2295525"/>
          <p14:tracePt t="133900" x="1884363" y="2312988"/>
          <p14:tracePt t="133903" x="1982788" y="2330450"/>
          <p14:tracePt t="133916" x="2081213" y="2357438"/>
          <p14:tracePt t="133933" x="2187575" y="2420938"/>
          <p14:tracePt t="133951" x="2295525" y="2500313"/>
          <p14:tracePt t="133967" x="2357438" y="2581275"/>
          <p14:tracePt t="133983" x="2374900" y="2643188"/>
          <p14:tracePt t="134000" x="2366963" y="2724150"/>
          <p14:tracePt t="134016" x="2295525" y="2795588"/>
          <p14:tracePt t="134033" x="2187575" y="2874963"/>
          <p14:tracePt t="134049" x="2062163" y="2946400"/>
          <p14:tracePt t="134066" x="1938338" y="2973388"/>
          <p14:tracePt t="134083" x="1803400" y="2973388"/>
          <p14:tracePt t="134099" x="1616075" y="2955925"/>
          <p14:tracePt t="134116" x="1554163" y="2911475"/>
          <p14:tracePt t="134132" x="1527175" y="2840038"/>
          <p14:tracePt t="134149" x="1490663" y="2660650"/>
          <p14:tracePt t="134166" x="1490663" y="2482850"/>
          <p14:tracePt t="134182" x="1527175" y="2366963"/>
          <p14:tracePt t="134199" x="1598613" y="2295525"/>
          <p14:tracePt t="134216" x="1643063" y="2251075"/>
          <p14:tracePt t="134233" x="1714500" y="2224088"/>
          <p14:tracePt t="134249" x="1812925" y="2224088"/>
          <p14:tracePt t="134266" x="1938338" y="2232025"/>
          <p14:tracePt t="134283" x="2071688" y="2268538"/>
          <p14:tracePt t="134300" x="2241550" y="2411413"/>
          <p14:tracePt t="134316" x="2303463" y="2492375"/>
          <p14:tracePt t="134333" x="2330450" y="2589213"/>
          <p14:tracePt t="134351" x="2322513" y="2706688"/>
          <p14:tracePt t="134367" x="2276475" y="2751138"/>
          <p14:tracePt t="134383" x="2224088" y="2813050"/>
          <p14:tracePt t="134401" x="2089150" y="2857500"/>
          <p14:tracePt t="134416" x="1955800" y="2884488"/>
          <p14:tracePt t="134433" x="1803400" y="2884488"/>
          <p14:tracePt t="134450" x="1652588" y="2894013"/>
          <p14:tracePt t="134466" x="1465263" y="2840038"/>
          <p14:tracePt t="134483" x="1303338" y="2714625"/>
          <p14:tracePt t="134500" x="1258888" y="2598738"/>
          <p14:tracePt t="134516" x="1250950" y="2446338"/>
          <p14:tracePt t="134533" x="1285875" y="2330450"/>
          <p14:tracePt t="134549" x="1384300" y="2232025"/>
          <p14:tracePt t="134566" x="1625600" y="2135188"/>
          <p14:tracePt t="134583" x="1795463" y="2116138"/>
          <p14:tracePt t="134600" x="1955800" y="2116138"/>
          <p14:tracePt t="134616" x="2116138" y="2143125"/>
          <p14:tracePt t="134633" x="2241550" y="2214563"/>
          <p14:tracePt t="134650" x="2330450" y="2322513"/>
          <p14:tracePt t="134666" x="2393950" y="2438400"/>
          <p14:tracePt t="134683" x="2366963" y="2589213"/>
          <p14:tracePt t="134700" x="2312988" y="2687638"/>
          <p14:tracePt t="134716" x="2241550" y="2768600"/>
          <p14:tracePt t="134733" x="2133600" y="2874963"/>
          <p14:tracePt t="134751" x="1955800" y="2982913"/>
          <p14:tracePt t="134767" x="1839913" y="3017838"/>
          <p14:tracePt t="134784" x="1704975" y="3017838"/>
          <p14:tracePt t="134799" x="1581150" y="3009900"/>
          <p14:tracePt t="134816" x="1428750" y="2911475"/>
          <p14:tracePt t="134832" x="1339850" y="2830513"/>
          <p14:tracePt t="134850" x="1312863" y="2732088"/>
          <p14:tracePt t="134866" x="1285875" y="2563813"/>
          <p14:tracePt t="134883" x="1303338" y="2428875"/>
          <p14:tracePt t="134900" x="1366838" y="2349500"/>
          <p14:tracePt t="134902" x="1384300" y="2339975"/>
          <p14:tracePt t="134916" x="1446213" y="2295525"/>
          <p14:tracePt t="134933" x="1562100" y="2278063"/>
          <p14:tracePt t="134951" x="1751013" y="2268538"/>
          <p14:tracePt t="134967" x="1857375" y="2303463"/>
          <p14:tracePt t="134983" x="1990725" y="2357438"/>
          <p14:tracePt t="135000" x="2081213" y="2446338"/>
          <p14:tracePt t="135016" x="2143125" y="2544763"/>
          <p14:tracePt t="135033" x="2187575" y="2670175"/>
          <p14:tracePt t="135050" x="2187575" y="2759075"/>
          <p14:tracePt t="135067" x="2152650" y="2894013"/>
          <p14:tracePt t="135083" x="2062163" y="2965450"/>
          <p14:tracePt t="135100" x="1990725" y="3000375"/>
          <p14:tracePt t="135116" x="1893888" y="3027363"/>
          <p14:tracePt t="135133" x="1803400" y="3027363"/>
          <p14:tracePt t="135152" x="1643063" y="3000375"/>
          <p14:tracePt t="135167" x="1581150" y="2928938"/>
          <p14:tracePt t="135183" x="1536700" y="2830513"/>
          <p14:tracePt t="135200" x="1490663" y="2697163"/>
          <p14:tracePt t="135217" x="1490663" y="2589213"/>
          <p14:tracePt t="135233" x="1490663" y="2473325"/>
          <p14:tracePt t="135250" x="1536700" y="2393950"/>
          <p14:tracePt t="135267" x="1616075" y="2312988"/>
          <p14:tracePt t="135283" x="1697038" y="2286000"/>
          <p14:tracePt t="135300" x="1803400" y="2286000"/>
          <p14:tracePt t="135316" x="1901825" y="2303463"/>
          <p14:tracePt t="135333" x="2027238" y="2330450"/>
          <p14:tracePt t="135351" x="2224088" y="2482850"/>
          <p14:tracePt t="135367" x="2295525" y="2589213"/>
          <p14:tracePt t="135383" x="2330450" y="2670175"/>
          <p14:tracePt t="135400" x="2322513" y="2751138"/>
          <p14:tracePt t="135416" x="2286000" y="2813050"/>
          <p14:tracePt t="135433" x="2205038" y="2867025"/>
          <p14:tracePt t="135450" x="2071688" y="2911475"/>
          <p14:tracePt t="135466" x="1946275" y="2911475"/>
          <p14:tracePt t="135483" x="1830388" y="2901950"/>
          <p14:tracePt t="135500" x="1679575" y="2857500"/>
          <p14:tracePt t="135516" x="1554163" y="2768600"/>
          <p14:tracePt t="135533" x="1482725" y="2660650"/>
          <p14:tracePt t="135550" x="1446213" y="2482850"/>
          <p14:tracePt t="135567" x="1446213" y="2411413"/>
          <p14:tracePt t="135583" x="1490663" y="2330450"/>
          <p14:tracePt t="135600" x="1571625" y="2286000"/>
          <p14:tracePt t="135616" x="1687513" y="2241550"/>
          <p14:tracePt t="135633" x="1919288" y="2241550"/>
          <p14:tracePt t="135650" x="2062163" y="2268538"/>
          <p14:tracePt t="135666" x="2197100" y="2295525"/>
          <p14:tracePt t="135683" x="2312988" y="2357438"/>
          <p14:tracePt t="135700" x="2401888" y="2465388"/>
          <p14:tracePt t="135717" x="2455863" y="2571750"/>
          <p14:tracePt t="135733" x="2465388" y="2679700"/>
          <p14:tracePt t="135749" x="2446338" y="2795588"/>
          <p14:tracePt t="135766" x="2339975" y="2965450"/>
          <p14:tracePt t="135783" x="2268538" y="3000375"/>
          <p14:tracePt t="135799" x="2170113" y="3027363"/>
          <p14:tracePt t="135816" x="2081213" y="3027363"/>
          <p14:tracePt t="135832" x="1928813" y="3009900"/>
          <p14:tracePt t="135849" x="1795463" y="2901950"/>
          <p14:tracePt t="135866" x="1679575" y="2768600"/>
          <p14:tracePt t="135882" x="1608138" y="2635250"/>
          <p14:tracePt t="135900" x="1517650" y="2544763"/>
          <p14:tracePt t="135916" x="1490663" y="2465388"/>
          <p14:tracePt t="135932" x="1490663" y="2401888"/>
          <p14:tracePt t="135949" x="1509713" y="2357438"/>
          <p14:tracePt t="135967" x="1589088" y="2322513"/>
          <p14:tracePt t="135983" x="1687513" y="2295525"/>
          <p14:tracePt t="135999" x="1822450" y="2295525"/>
          <p14:tracePt t="136016" x="1965325" y="2295525"/>
          <p14:tracePt t="136032" x="2081213" y="2339975"/>
          <p14:tracePt t="136049" x="2143125" y="2374900"/>
          <p14:tracePt t="136066" x="2179638" y="2428875"/>
          <p14:tracePt t="136082" x="2197100" y="2492375"/>
          <p14:tracePt t="136099" x="2197100" y="2536825"/>
          <p14:tracePt t="136116" x="2179638" y="2598738"/>
          <p14:tracePt t="136132" x="2143125" y="2670175"/>
          <p14:tracePt t="136149" x="2071688" y="2724150"/>
          <p14:tracePt t="136167" x="2000250" y="2778125"/>
          <p14:tracePt t="136182" x="1938338" y="2795588"/>
          <p14:tracePt t="136200" x="1893888" y="2803525"/>
          <p14:tracePt t="136216" x="1803400" y="2803525"/>
          <p14:tracePt t="136233" x="1741488" y="2803525"/>
          <p14:tracePt t="136250" x="1660525" y="2759075"/>
          <p14:tracePt t="136267" x="1598613" y="2697163"/>
          <p14:tracePt t="136283" x="1554163" y="2598738"/>
          <p14:tracePt t="136299" x="1527175" y="2482850"/>
          <p14:tracePt t="136316" x="1527175" y="2384425"/>
          <p14:tracePt t="136332" x="1554163" y="2303463"/>
          <p14:tracePt t="136349" x="1660525" y="2214563"/>
          <p14:tracePt t="136366" x="1741488" y="2187575"/>
          <p14:tracePt t="136383" x="1803400" y="2179638"/>
          <p14:tracePt t="136399" x="1866900" y="2179638"/>
          <p14:tracePt t="136416" x="1982788" y="2214563"/>
          <p14:tracePt t="136433" x="2044700" y="2251075"/>
          <p14:tracePt t="136449" x="2098675" y="2286000"/>
          <p14:tracePt t="136467" x="2170113" y="2374900"/>
          <p14:tracePt t="136483" x="2187575" y="2438400"/>
          <p14:tracePt t="136500" x="2187575" y="2527300"/>
          <p14:tracePt t="136516" x="2187575" y="2598738"/>
          <p14:tracePt t="136533" x="2179638" y="2670175"/>
          <p14:tracePt t="136550" x="2125663" y="2714625"/>
          <p14:tracePt t="136567" x="2089150" y="2759075"/>
          <p14:tracePt t="136583" x="2044700" y="2778125"/>
          <p14:tracePt t="136600" x="1982788" y="2803525"/>
          <p14:tracePt t="136616" x="1955800" y="2813050"/>
          <p14:tracePt t="136633" x="1911350" y="2813050"/>
          <p14:tracePt t="136650" x="1857375" y="2813050"/>
          <p14:tracePt t="136666" x="1830388" y="2803525"/>
          <p14:tracePt t="136683" x="1812925" y="2751138"/>
          <p14:tracePt t="136700" x="1803400" y="2697163"/>
          <p14:tracePt t="136719" x="1803400" y="2625725"/>
          <p14:tracePt t="136733" x="1803400" y="2616200"/>
          <p14:tracePt t="136752" x="1803400" y="2571750"/>
          <p14:tracePt t="136767" x="1812925" y="2544763"/>
          <p14:tracePt t="136783" x="1822450" y="2517775"/>
          <p14:tracePt t="136800" x="1839913" y="2500313"/>
          <p14:tracePt t="136817" x="1847850" y="2492375"/>
          <p14:tracePt t="136850" x="1857375" y="2482850"/>
          <p14:tracePt t="136867" x="1857375" y="2473325"/>
          <p14:tracePt t="136883" x="1866900" y="2446338"/>
          <p14:tracePt t="136900" x="1866900" y="2428875"/>
          <p14:tracePt t="136904" x="1874838" y="2401888"/>
          <p14:tracePt t="136916" x="1874838" y="2393950"/>
          <p14:tracePt t="136933" x="1874838" y="2374900"/>
          <p14:tracePt t="136949" x="1874838" y="2357438"/>
          <p14:tracePt t="136967" x="1874838" y="2322513"/>
          <p14:tracePt t="136983" x="1874838" y="2268538"/>
          <p14:tracePt t="137000" x="1874838" y="2224088"/>
          <p14:tracePt t="137016" x="1866900" y="2187575"/>
          <p14:tracePt t="137033" x="1866900" y="2152650"/>
          <p14:tracePt t="137050" x="1847850" y="2152650"/>
          <p14:tracePt t="137127" x="1847850" y="2160588"/>
          <p14:tracePt t="137137" x="1839913" y="2170113"/>
          <p14:tracePt t="137152" x="1839913" y="2179638"/>
          <p14:tracePt t="137167" x="1839913" y="2197100"/>
          <p14:tracePt t="137183" x="1822450" y="2259013"/>
          <p14:tracePt t="137199" x="1803400" y="2303463"/>
          <p14:tracePt t="137216" x="1776413" y="2349500"/>
          <p14:tracePt t="137233" x="1768475" y="2393950"/>
          <p14:tracePt t="137249" x="1758950" y="2428875"/>
          <p14:tracePt t="137266" x="1741488" y="2465388"/>
          <p14:tracePt t="137283" x="1724025" y="2482850"/>
          <p14:tracePt t="137299" x="1714500" y="2527300"/>
          <p14:tracePt t="137316" x="1697038" y="2536825"/>
          <p14:tracePt t="137333" x="1687513" y="2554288"/>
          <p14:tracePt t="137448" x="1697038" y="2554288"/>
          <p14:tracePt t="137457" x="1704975" y="2544763"/>
          <p14:tracePt t="137467" x="1714500" y="2544763"/>
          <p14:tracePt t="137483" x="1751013" y="2536825"/>
          <p14:tracePt t="137500" x="1839913" y="2509838"/>
          <p14:tracePt t="137517" x="1911350" y="2500313"/>
          <p14:tracePt t="137533" x="1973263" y="2500313"/>
          <p14:tracePt t="137549" x="2000250" y="2492375"/>
          <p14:tracePt t="137566" x="2036763" y="2492375"/>
          <p14:tracePt t="137663" x="2027238" y="2492375"/>
          <p14:tracePt t="137679" x="2017713" y="2492375"/>
          <p14:tracePt t="137689" x="2000250" y="2492375"/>
          <p14:tracePt t="137700" x="1990725" y="2492375"/>
          <p14:tracePt t="137717" x="1946275" y="2492375"/>
          <p14:tracePt t="137733" x="1928813" y="2482850"/>
          <p14:tracePt t="137750" x="1946275" y="2482850"/>
          <p14:tracePt t="137767" x="1946275" y="2465388"/>
          <p14:tracePt t="137783" x="1893888" y="2384425"/>
          <p14:tracePt t="137799" x="1857375" y="2303463"/>
          <p14:tracePt t="137816" x="1822450" y="2259013"/>
          <p14:tracePt t="137833" x="1803400" y="2224088"/>
          <p14:tracePt t="137849" x="1785938" y="2197100"/>
          <p14:tracePt t="137866" x="1776413" y="2179638"/>
          <p14:tracePt t="137883" x="1776413" y="2135188"/>
          <p14:tracePt t="137899" x="1776413" y="2108200"/>
          <p14:tracePt t="137916" x="1776413" y="2089150"/>
          <p14:tracePt t="138007" x="1776413" y="2098675"/>
          <p14:tracePt t="138017" x="1776413" y="2108200"/>
          <p14:tracePt t="138033" x="1795463" y="2125663"/>
          <p14:tracePt t="138050" x="1822450" y="2160588"/>
          <p14:tracePt t="138067" x="1857375" y="2206625"/>
          <p14:tracePt t="138083" x="1874838" y="2241550"/>
          <p14:tracePt t="138100" x="1928813" y="2295525"/>
          <p14:tracePt t="138117" x="1965325" y="2322513"/>
          <p14:tracePt t="138133" x="1982788" y="2349500"/>
          <p14:tracePt t="138150" x="1990725" y="2357438"/>
          <p14:tracePt t="138303" x="1990725" y="2366963"/>
          <p14:tracePt t="138319" x="1982788" y="2366963"/>
          <p14:tracePt t="138329" x="1973263" y="2374900"/>
          <p14:tracePt t="138339" x="1946275" y="2374900"/>
          <p14:tracePt t="138351" x="1893888" y="2393950"/>
          <p14:tracePt t="138368" x="1822450" y="2411413"/>
          <p14:tracePt t="138384" x="1758950" y="2420938"/>
          <p14:tracePt t="138401" x="1704975" y="2438400"/>
          <p14:tracePt t="138417" x="1660525" y="2438400"/>
          <p14:tracePt t="138434" x="1643063" y="2446338"/>
          <p14:tracePt t="138450" x="1633538" y="2446338"/>
          <p14:tracePt t="138567" x="1643063" y="2446338"/>
          <p14:tracePt t="138577" x="1652588" y="2446338"/>
          <p14:tracePt t="138587" x="1660525" y="2446338"/>
          <p14:tracePt t="138600" x="1679575" y="2446338"/>
          <p14:tracePt t="138617" x="1704975" y="2428875"/>
          <p14:tracePt t="138633" x="1768475" y="2411413"/>
          <p14:tracePt t="138651" x="1884363" y="2366963"/>
          <p14:tracePt t="138667" x="1946275" y="2349500"/>
          <p14:tracePt t="138683" x="1965325" y="2339975"/>
          <p14:tracePt t="138700" x="1973263" y="2339975"/>
          <p14:tracePt t="138759" x="1973263" y="2349500"/>
          <p14:tracePt t="138775" x="1973263" y="2366963"/>
          <p14:tracePt t="138788" x="1973263" y="2374900"/>
          <p14:tracePt t="138802" x="1973263" y="2393950"/>
          <p14:tracePt t="138816" x="1973263" y="2401888"/>
          <p14:tracePt t="138833" x="1973263" y="2420938"/>
          <p14:tracePt t="138850" x="1973263" y="2438400"/>
          <p14:tracePt t="138867" x="1982788" y="2455863"/>
          <p14:tracePt t="138884" x="1990725" y="2465388"/>
          <p14:tracePt t="138901" x="2017713" y="2473325"/>
          <p14:tracePt t="138903" x="2027238" y="2473325"/>
          <p14:tracePt t="138920" x="2044700" y="2482850"/>
          <p14:tracePt t="138933" x="2054225" y="2482850"/>
          <p14:tracePt t="138952" x="2089150" y="2492375"/>
          <p14:tracePt t="138968" x="2133600" y="2492375"/>
          <p14:tracePt t="139168" x="2143125" y="2492375"/>
          <p14:tracePt t="139177" x="2152650" y="2492375"/>
          <p14:tracePt t="139191" x="2170113" y="2492375"/>
          <p14:tracePt t="139200" x="2179638" y="2492375"/>
          <p14:tracePt t="139216" x="2197100" y="2492375"/>
          <p14:tracePt t="139239" x="2197100" y="2482850"/>
          <p14:tracePt t="139303" x="2205038" y="2482850"/>
          <p14:tracePt t="139328" x="2214563" y="2482850"/>
          <p14:tracePt t="139368" x="2224088" y="2482850"/>
          <p14:tracePt t="139856" x="2214563" y="2482850"/>
          <p14:tracePt t="139880" x="2214563" y="2473325"/>
          <p14:tracePt t="139896" x="2205038" y="2473325"/>
          <p14:tracePt t="139936" x="2205038" y="2465388"/>
          <p14:tracePt t="139945" x="2187575" y="2465388"/>
          <p14:tracePt t="139959" x="2179638" y="2465388"/>
          <p14:tracePt t="139971" x="2170113" y="2465388"/>
          <p14:tracePt t="139983" x="2152650" y="2465388"/>
          <p14:tracePt t="140000" x="2133600" y="2446338"/>
          <p14:tracePt t="140016" x="2081213" y="2420938"/>
          <p14:tracePt t="140033" x="2054225" y="2384425"/>
          <p14:tracePt t="140050" x="2000250" y="2330450"/>
          <p14:tracePt t="140066" x="1973263" y="2295525"/>
          <p14:tracePt t="140084" x="1955800" y="2259013"/>
          <p14:tracePt t="140100" x="1955800" y="2241550"/>
          <p14:tracePt t="140117" x="1946275" y="2224088"/>
          <p14:tracePt t="140133" x="1946275" y="2214563"/>
          <p14:tracePt t="140150" x="1946275" y="2206625"/>
          <p14:tracePt t="140166" x="1938338" y="2206625"/>
          <p14:tracePt t="140216" x="1938338" y="2187575"/>
          <p14:tracePt t="140240" x="1938338" y="2179638"/>
          <p14:tracePt t="140255" x="1919288" y="2179638"/>
          <p14:tracePt t="140384" x="1919288" y="2170113"/>
          <p14:tracePt t="140408" x="1919288" y="2160588"/>
          <p14:tracePt t="140432" x="1919288" y="2152650"/>
          <p14:tracePt t="140456" x="1919288" y="2143125"/>
          <p14:tracePt t="140480" x="1919288" y="2135188"/>
          <p14:tracePt t="140536" x="1919288" y="2116138"/>
          <p14:tracePt t="140552" x="1919288" y="2108200"/>
          <p14:tracePt t="140584" x="1919288" y="2098675"/>
          <p14:tracePt t="140608" x="1919288" y="2089150"/>
          <p14:tracePt t="140680" x="1919288" y="2081213"/>
          <p14:tracePt t="140689" x="1911350" y="2081213"/>
          <p14:tracePt t="140824" x="1911350" y="2071688"/>
          <p14:tracePt t="140848" x="1911350" y="2063750"/>
          <p14:tracePt t="140872" x="1901825" y="2044700"/>
          <p14:tracePt t="140888" x="1901825" y="2036763"/>
          <p14:tracePt t="140904" x="1893888" y="2036763"/>
          <p14:tracePt t="140913" x="1893888" y="2027238"/>
          <p14:tracePt t="140928" x="1893888" y="2017713"/>
          <p14:tracePt t="140937" x="1893888" y="2009775"/>
          <p14:tracePt t="140950" x="1884363" y="2000250"/>
          <p14:tracePt t="140968" x="1874838" y="1982788"/>
          <p14:tracePt t="140999" x="1874838" y="1965325"/>
          <p14:tracePt t="141016" x="1874838" y="1955800"/>
          <p14:tracePt t="141033" x="1866900" y="1946275"/>
          <p14:tracePt t="141049" x="1866900" y="1938338"/>
          <p14:tracePt t="141216" x="1866900" y="1928813"/>
          <p14:tracePt t="141376" x="1866900" y="1920875"/>
          <p14:tracePt t="141424" x="1866900" y="1911350"/>
          <p14:tracePt t="141600" x="1866900" y="1893888"/>
          <p14:tracePt t="141656" x="1866900" y="1884363"/>
          <p14:tracePt t="141680" x="1874838" y="1884363"/>
          <p14:tracePt t="141784" x="1884363" y="1901825"/>
          <p14:tracePt t="141796" x="1884363" y="1920875"/>
          <p14:tracePt t="141807" x="1884363" y="1965325"/>
          <p14:tracePt t="141816" x="1893888" y="1992313"/>
          <p14:tracePt t="141833" x="1893888" y="2054225"/>
          <p14:tracePt t="141850" x="1911350" y="2152650"/>
          <p14:tracePt t="141866" x="1938338" y="2232025"/>
          <p14:tracePt t="141883" x="1982788" y="2278063"/>
          <p14:tracePt t="141899" x="2017713" y="2295525"/>
          <p14:tracePt t="141916" x="2054225" y="2303463"/>
          <p14:tracePt t="141933" x="2071688" y="2303463"/>
          <p14:tracePt t="142032" x="2081213" y="2303463"/>
          <p14:tracePt t="142056" x="2089150" y="2303463"/>
          <p14:tracePt t="142066" x="2108200" y="2303463"/>
          <p14:tracePt t="142084" x="2125663" y="2303463"/>
          <p14:tracePt t="142100" x="2152650" y="2312988"/>
          <p14:tracePt t="142117" x="2197100" y="2312988"/>
          <p14:tracePt t="142134" x="2251075" y="2330450"/>
          <p14:tracePt t="142152" x="2303463" y="2330450"/>
          <p14:tracePt t="142168" x="2322513" y="2339975"/>
          <p14:tracePt t="142184" x="2357438" y="2357438"/>
          <p14:tracePt t="142200" x="2366963" y="2384425"/>
          <p14:tracePt t="142217" x="2374900" y="2401888"/>
          <p14:tracePt t="142234" x="2393950" y="2438400"/>
          <p14:tracePt t="142251" x="2393950" y="2465388"/>
          <p14:tracePt t="142312" x="2384425" y="2465388"/>
          <p14:tracePt t="142319" x="2374900" y="2455863"/>
          <p14:tracePt t="142333" x="2374900" y="2446338"/>
          <p14:tracePt t="142350" x="2357438" y="2411413"/>
          <p14:tracePt t="142367" x="2286000" y="2322513"/>
          <p14:tracePt t="142384" x="2224088" y="2268538"/>
          <p14:tracePt t="142400" x="2152650" y="2214563"/>
          <p14:tracePt t="142417" x="2071688" y="2152650"/>
          <p14:tracePt t="142433" x="1990725" y="2089150"/>
          <p14:tracePt t="142450" x="1973263" y="2063750"/>
          <p14:tracePt t="142466" x="1946275" y="2044700"/>
          <p14:tracePt t="142484" x="1928813" y="2036763"/>
          <p14:tracePt t="142501" x="1919288" y="2036763"/>
          <p14:tracePt t="142568" x="1911350" y="2036763"/>
          <p14:tracePt t="142585" x="1901825" y="2036763"/>
          <p14:tracePt t="142600" x="1893888" y="2036763"/>
          <p14:tracePt t="142616" x="1874838" y="2036763"/>
          <p14:tracePt t="142728" x="1874838" y="2027238"/>
          <p14:tracePt t="142738" x="1874838" y="2017713"/>
          <p14:tracePt t="142751" x="1884363" y="2017713"/>
          <p14:tracePt t="142768" x="1911350" y="2009775"/>
          <p14:tracePt t="142784" x="1911350" y="1973263"/>
          <p14:tracePt t="142801" x="1911350" y="1955800"/>
          <p14:tracePt t="142834" x="1911350" y="1946275"/>
          <p14:tracePt t="142850" x="1911350" y="1928813"/>
          <p14:tracePt t="142867" x="1911350" y="1911350"/>
          <p14:tracePt t="142884" x="1911350" y="1901825"/>
          <p14:tracePt t="142900" x="1911350" y="1893888"/>
          <p14:tracePt t="142928" x="1911350" y="1884363"/>
          <p14:tracePt t="143000" x="1911350" y="1874838"/>
          <p14:tracePt t="143024" x="1911350" y="1857375"/>
          <p14:tracePt t="143056" x="1911350" y="1849438"/>
          <p14:tracePt t="143208" x="1901825" y="1849438"/>
          <p14:tracePt t="143224" x="1893888" y="1849438"/>
          <p14:tracePt t="143352" x="1893888" y="1839913"/>
          <p14:tracePt t="143480" x="1874838" y="1849438"/>
          <p14:tracePt t="143490" x="1874838" y="1866900"/>
          <p14:tracePt t="143500" x="1866900" y="1866900"/>
          <p14:tracePt t="143517" x="1866900" y="1884363"/>
          <p14:tracePt t="143533" x="1857375" y="1893888"/>
          <p14:tracePt t="143550" x="1857375" y="1901825"/>
          <p14:tracePt t="143568" x="1847850" y="1911350"/>
          <p14:tracePt t="143584" x="1847850" y="1920875"/>
          <p14:tracePt t="143600" x="1847850" y="1938338"/>
          <p14:tracePt t="143617" x="1839913" y="1946275"/>
          <p14:tracePt t="143633" x="1839913" y="1955800"/>
          <p14:tracePt t="143651" x="1839913" y="1965325"/>
          <p14:tracePt t="143668" x="1839913" y="1982788"/>
          <p14:tracePt t="143684" x="1839913" y="1992313"/>
          <p14:tracePt t="143701" x="1839913" y="2017713"/>
          <p14:tracePt t="143717" x="1839913" y="2027238"/>
          <p14:tracePt t="143734" x="1839913" y="2036763"/>
          <p14:tracePt t="143752" x="1830388" y="2054225"/>
          <p14:tracePt t="143769" x="1830388" y="2071688"/>
          <p14:tracePt t="143912" x="1830388" y="2063750"/>
          <p14:tracePt t="143922" x="1830388" y="2054225"/>
          <p14:tracePt t="143934" x="1830388" y="2044700"/>
          <p14:tracePt t="143951" x="1830388" y="2009775"/>
          <p14:tracePt t="143968" x="1839913" y="1946275"/>
          <p14:tracePt t="143984" x="1847850" y="1911350"/>
          <p14:tracePt t="144001" x="1847850" y="1893888"/>
          <p14:tracePt t="144017" x="1847850" y="1874838"/>
          <p14:tracePt t="144034" x="1866900" y="1857375"/>
          <p14:tracePt t="144051" x="1866900" y="1849438"/>
          <p14:tracePt t="144067" x="1866900" y="1839913"/>
          <p14:tracePt t="144084" x="1866900" y="1830388"/>
          <p14:tracePt t="144232" x="1866900" y="1839913"/>
          <p14:tracePt t="144242" x="1866900" y="1849438"/>
          <p14:tracePt t="144251" x="1857375" y="1866900"/>
          <p14:tracePt t="144267" x="1857375" y="1884363"/>
          <p14:tracePt t="144284" x="1847850" y="1901825"/>
          <p14:tracePt t="144300" x="1839913" y="1946275"/>
          <p14:tracePt t="144317" x="1839913" y="1982788"/>
          <p14:tracePt t="144333" x="1839913" y="2000250"/>
          <p14:tracePt t="144350" x="1839913" y="2017713"/>
          <p14:tracePt t="144367" x="1839913" y="2027238"/>
          <p14:tracePt t="144384" x="1839913" y="2044700"/>
          <p14:tracePt t="144417" x="1839913" y="2063750"/>
          <p14:tracePt t="144434" x="1839913" y="2071688"/>
          <p14:tracePt t="144467" x="1839913" y="2081213"/>
          <p14:tracePt t="144496" x="1839913" y="2089150"/>
          <p14:tracePt t="144513" x="1839913" y="2098675"/>
          <p14:tracePt t="144585" x="1839913" y="2081213"/>
          <p14:tracePt t="144600" x="1839913" y="2054225"/>
          <p14:tracePt t="144610" x="1857375" y="2036763"/>
          <p14:tracePt t="144622" x="1857375" y="2009775"/>
          <p14:tracePt t="144634" x="1866900" y="1973263"/>
          <p14:tracePt t="144651" x="1866900" y="1928813"/>
          <p14:tracePt t="144668" x="1866900" y="1911350"/>
          <p14:tracePt t="144684" x="1866900" y="1874838"/>
          <p14:tracePt t="144701" x="1866900" y="1857375"/>
          <p14:tracePt t="144718" x="1866900" y="1849438"/>
          <p14:tracePt t="144734" x="1866900" y="1839913"/>
          <p14:tracePt t="144841" x="1866900" y="1849438"/>
          <p14:tracePt t="144851" x="1857375" y="1849438"/>
          <p14:tracePt t="144868" x="1857375" y="1893888"/>
          <p14:tracePt t="144884" x="1830388" y="1955800"/>
          <p14:tracePt t="144900" x="1830388" y="2000250"/>
          <p14:tracePt t="144917" x="1830388" y="2027238"/>
          <p14:tracePt t="144934" x="1830388" y="2054225"/>
          <p14:tracePt t="144950" x="1830388" y="2071688"/>
          <p14:tracePt t="144967" x="1830388" y="2089150"/>
          <p14:tracePt t="144984" x="1830388" y="2108200"/>
          <p14:tracePt t="145001" x="1830388" y="2125663"/>
          <p14:tracePt t="145080" x="1830388" y="2116138"/>
          <p14:tracePt t="145091" x="1830388" y="2108200"/>
          <p14:tracePt t="145101" x="1830388" y="2098675"/>
          <p14:tracePt t="145118" x="1830388" y="2081213"/>
          <p14:tracePt t="145134" x="1830388" y="2044700"/>
          <p14:tracePt t="145151" x="1830388" y="2000250"/>
          <p14:tracePt t="145169" x="1830388" y="1955800"/>
          <p14:tracePt t="145184" x="1830388" y="1946275"/>
          <p14:tracePt t="145209" x="1830388" y="1938338"/>
          <p14:tracePt t="145304" x="1830388" y="1946275"/>
          <p14:tracePt t="145312" x="1830388" y="1955800"/>
          <p14:tracePt t="145321" x="1830388" y="1965325"/>
          <p14:tracePt t="145334" x="1830388" y="1982788"/>
          <p14:tracePt t="145350" x="1830388" y="2000250"/>
          <p14:tracePt t="145367" x="1830388" y="2027238"/>
          <p14:tracePt t="145385" x="1830388" y="2071688"/>
          <p14:tracePt t="145401" x="1830388" y="2089150"/>
          <p14:tracePt t="145417" x="1830388" y="2116138"/>
          <p14:tracePt t="145434" x="1830388" y="2135188"/>
          <p14:tracePt t="145451" x="1830388" y="2143125"/>
          <p14:tracePt t="145473" x="1830388" y="2152650"/>
          <p14:tracePt t="145521" x="1830388" y="2160588"/>
          <p14:tracePt t="145545" x="1830388" y="2170113"/>
          <p14:tracePt t="145561" x="1847850" y="2187575"/>
          <p14:tracePt t="145577" x="1857375" y="2187575"/>
          <p14:tracePt t="145587" x="1857375" y="2197100"/>
          <p14:tracePt t="145601" x="1874838" y="2206625"/>
          <p14:tracePt t="145618" x="1911350" y="2224088"/>
          <p14:tracePt t="145634" x="1938338" y="2224088"/>
          <p14:tracePt t="145650" x="1982788" y="2241550"/>
          <p14:tracePt t="145667" x="2009775" y="2241550"/>
          <p14:tracePt t="145684" x="2027238" y="2241550"/>
          <p14:tracePt t="145700" x="2044700" y="2241550"/>
          <p14:tracePt t="145717" x="2062163" y="2241550"/>
          <p14:tracePt t="145734" x="2089150" y="2232025"/>
          <p14:tracePt t="145750" x="2116138" y="2232025"/>
          <p14:tracePt t="145767" x="2143125" y="2224088"/>
          <p14:tracePt t="145784" x="2170113" y="2224088"/>
          <p14:tracePt t="145800" x="2187575" y="2224088"/>
          <p14:tracePt t="145817" x="2214563" y="2224088"/>
          <p14:tracePt t="145834" x="2224088" y="2224088"/>
          <p14:tracePt t="145851" x="2251075" y="2224088"/>
          <p14:tracePt t="145867" x="2276475" y="2224088"/>
          <p14:tracePt t="145884" x="2303463" y="2241550"/>
          <p14:tracePt t="145902" x="2312988" y="2251075"/>
          <p14:tracePt t="145918" x="2312988" y="2259013"/>
          <p14:tracePt t="145934" x="2330450" y="2268538"/>
          <p14:tracePt t="145950" x="2330450" y="2278063"/>
          <p14:tracePt t="145967" x="2339975" y="2286000"/>
          <p14:tracePt t="145984" x="2339975" y="2312988"/>
          <p14:tracePt t="146000" x="2339975" y="2322513"/>
          <p14:tracePt t="146017" x="2339975" y="2339975"/>
          <p14:tracePt t="146034" x="2339975" y="2357438"/>
          <p14:tracePt t="146050" x="2339975" y="2384425"/>
          <p14:tracePt t="146067" x="2339975" y="2411413"/>
          <p14:tracePt t="146084" x="2339975" y="2428875"/>
          <p14:tracePt t="146100" x="2339975" y="2455863"/>
          <p14:tracePt t="146117" x="2339975" y="2465388"/>
          <p14:tracePt t="146134" x="2339975" y="2482850"/>
          <p14:tracePt t="146150" x="2339975" y="2500313"/>
          <p14:tracePt t="146167" x="2322513" y="2536825"/>
          <p14:tracePt t="146185" x="2322513" y="2563813"/>
          <p14:tracePt t="146200" x="2322513" y="2598738"/>
          <p14:tracePt t="146217" x="2322513" y="2616200"/>
          <p14:tracePt t="146234" x="2322513" y="2625725"/>
          <p14:tracePt t="146251" x="2322513" y="2652713"/>
          <p14:tracePt t="146268" x="2322513" y="2670175"/>
          <p14:tracePt t="146285" x="2322513" y="2687638"/>
          <p14:tracePt t="146301" x="2322513" y="2706688"/>
          <p14:tracePt t="146317" x="2312988" y="2732088"/>
          <p14:tracePt t="146334" x="2312988" y="2759075"/>
          <p14:tracePt t="146350" x="2312988" y="2778125"/>
          <p14:tracePt t="146384" x="2312988" y="2803525"/>
          <p14:tracePt t="146400" x="2303463" y="2803525"/>
          <p14:tracePt t="146417" x="2303463" y="2813050"/>
          <p14:tracePt t="146434" x="2303463" y="2822575"/>
          <p14:tracePt t="146450" x="2303463" y="2830513"/>
          <p14:tracePt t="146467" x="2303463" y="2840038"/>
          <p14:tracePt t="146489" x="2295525" y="2840038"/>
          <p14:tracePt t="146501" x="2295525" y="2849563"/>
          <p14:tracePt t="146518" x="2286000" y="2849563"/>
          <p14:tracePt t="146534" x="2286000" y="2867025"/>
          <p14:tracePt t="146551" x="2276475" y="2874963"/>
          <p14:tracePt t="146568" x="2276475" y="2884488"/>
          <p14:tracePt t="146586" x="2276475" y="2894013"/>
          <p14:tracePt t="146657" x="2268538" y="2894013"/>
          <p14:tracePt t="146673" x="2268538" y="2901950"/>
          <p14:tracePt t="146684" x="2251075" y="2901950"/>
          <p14:tracePt t="146705" x="2241550" y="2901950"/>
          <p14:tracePt t="146721" x="2232025" y="2901950"/>
          <p14:tracePt t="146737" x="2224088" y="2901950"/>
          <p14:tracePt t="146751" x="2214563" y="2901950"/>
          <p14:tracePt t="146769" x="2179638" y="2901950"/>
          <p14:tracePt t="146786" x="2170113" y="2901950"/>
          <p14:tracePt t="146801" x="2152650" y="2901950"/>
          <p14:tracePt t="146818" x="2133600" y="2901950"/>
          <p14:tracePt t="146834" x="2108200" y="2901950"/>
          <p14:tracePt t="146850" x="2081213" y="2884488"/>
          <p14:tracePt t="146867" x="2062163" y="2884488"/>
          <p14:tracePt t="146884" x="2036763" y="2867025"/>
          <p14:tracePt t="147041" x="2036763" y="2874963"/>
          <p14:tracePt t="147057" x="2036763" y="2884488"/>
          <p14:tracePt t="147073" x="2036763" y="2894013"/>
          <p14:tracePt t="147084" x="2036763" y="2901950"/>
          <p14:tracePt t="147100" x="2036763" y="2921000"/>
          <p14:tracePt t="147117" x="1973263" y="2973388"/>
          <p14:tracePt t="147134" x="1839913" y="3063875"/>
          <p14:tracePt t="147151" x="1785938" y="3116263"/>
          <p14:tracePt t="147168" x="1758950" y="3116263"/>
          <p14:tracePt t="147184" x="1768475" y="3143250"/>
          <p14:tracePt t="147209" x="1776413" y="3143250"/>
          <p14:tracePt t="147219" x="1758950" y="3125788"/>
          <p14:tracePt t="147234" x="1758950" y="3116263"/>
          <p14:tracePt t="147251" x="1758950" y="3098800"/>
          <p14:tracePt t="147267" x="1758950" y="3081338"/>
          <p14:tracePt t="147284" x="1795463" y="3054350"/>
          <p14:tracePt t="147300" x="1795463" y="3017838"/>
          <p14:tracePt t="147317" x="1803400" y="2982913"/>
          <p14:tracePt t="147334" x="1830388" y="2946400"/>
          <p14:tracePt t="147350" x="1839913" y="2938463"/>
          <p14:tracePt t="147367" x="1847850" y="2928938"/>
          <p14:tracePt t="147385" x="1847850" y="2921000"/>
          <p14:tracePt t="147553" x="1847850" y="2928938"/>
          <p14:tracePt t="147569" x="1847850" y="2938463"/>
          <p14:tracePt t="147585" x="1847850" y="2955925"/>
          <p14:tracePt t="147595" x="1839913" y="2965450"/>
          <p14:tracePt t="147609" x="1839913" y="2973388"/>
          <p14:tracePt t="147625" x="1839913" y="2982913"/>
          <p14:tracePt t="147634" x="1839913" y="2992438"/>
          <p14:tracePt t="147651" x="1839913" y="3000375"/>
          <p14:tracePt t="147667" x="1830388" y="3009900"/>
          <p14:tracePt t="147684" x="1830388" y="3036888"/>
          <p14:tracePt t="147701" x="1830388" y="3044825"/>
          <p14:tracePt t="147718" x="1839913" y="3054350"/>
          <p14:tracePt t="147735" x="1839913" y="3063875"/>
          <p14:tracePt t="147785" x="1839913" y="3071813"/>
          <p14:tracePt t="147809" x="1839913" y="3081338"/>
          <p14:tracePt t="147819" x="1839913" y="3089275"/>
          <p14:tracePt t="147835" x="1839913" y="3125788"/>
          <p14:tracePt t="147851" x="1839913" y="3143250"/>
          <p14:tracePt t="147867" x="1839913" y="3170238"/>
          <p14:tracePt t="147884" x="1839913" y="3187700"/>
          <p14:tracePt t="147901" x="1839913" y="3197225"/>
          <p14:tracePt t="147917" x="1839913" y="3214688"/>
          <p14:tracePt t="147951" x="1839913" y="3241675"/>
          <p14:tracePt t="147967" x="1839913" y="3259138"/>
          <p14:tracePt t="147985" x="1839913" y="3268663"/>
          <p14:tracePt t="148049" x="1839913" y="3259138"/>
          <p14:tracePt t="148058" x="1839913" y="3251200"/>
          <p14:tracePt t="148068" x="1839913" y="3232150"/>
          <p14:tracePt t="148085" x="1839913" y="3214688"/>
          <p14:tracePt t="148101" x="1857375" y="3197225"/>
          <p14:tracePt t="148118" x="1857375" y="3160713"/>
          <p14:tracePt t="148135" x="1866900" y="3143250"/>
          <p14:tracePt t="148151" x="1884363" y="3108325"/>
          <p14:tracePt t="148169" x="1884363" y="3063875"/>
          <p14:tracePt t="148185" x="1884363" y="3054350"/>
          <p14:tracePt t="148201" x="1884363" y="3044825"/>
          <p14:tracePt t="148256" x="1884363" y="3054350"/>
          <p14:tracePt t="148264" x="1884363" y="3071813"/>
          <p14:tracePt t="148272" x="1884363" y="3081338"/>
          <p14:tracePt t="148284" x="1884363" y="3089275"/>
          <p14:tracePt t="148300" x="1884363" y="3116263"/>
          <p14:tracePt t="148317" x="1874838" y="3160713"/>
          <p14:tracePt t="148334" x="1866900" y="3206750"/>
          <p14:tracePt t="148350" x="1857375" y="3241675"/>
          <p14:tracePt t="148367" x="1847850" y="3259138"/>
          <p14:tracePt t="148384" x="1847850" y="3268663"/>
          <p14:tracePt t="148489" x="1847850" y="3259138"/>
          <p14:tracePt t="148498" x="1847850" y="3241675"/>
          <p14:tracePt t="148507" x="1847850" y="3224213"/>
          <p14:tracePt t="148518" x="1847850" y="3206750"/>
          <p14:tracePt t="148535" x="1874838" y="3160713"/>
          <p14:tracePt t="148551" x="1874838" y="3116263"/>
          <p14:tracePt t="148568" x="1874838" y="3063875"/>
          <p14:tracePt t="148585" x="1884363" y="3044825"/>
          <p14:tracePt t="148601" x="1884363" y="3017838"/>
          <p14:tracePt t="148618" x="1884363" y="3000375"/>
          <p14:tracePt t="148634" x="1884363" y="2992438"/>
          <p14:tracePt t="148657" x="1866900" y="2982913"/>
          <p14:tracePt t="148681" x="1857375" y="2982913"/>
          <p14:tracePt t="148706" x="1857375" y="2965450"/>
          <p14:tracePt t="148721" x="1847850" y="2965450"/>
          <p14:tracePt t="148737" x="1839913" y="2955925"/>
          <p14:tracePt t="148745" x="1830388" y="2955925"/>
          <p14:tracePt t="148761" x="1822450" y="2955925"/>
          <p14:tracePt t="148769" x="1812925" y="2955925"/>
          <p14:tracePt t="148785" x="1795463" y="2946400"/>
          <p14:tracePt t="148801" x="1776413" y="2938463"/>
          <p14:tracePt t="148817" x="1751013" y="2928938"/>
          <p14:tracePt t="148834" x="1724025" y="2928938"/>
          <p14:tracePt t="148851" x="1697038" y="2928938"/>
          <p14:tracePt t="148868" x="1633538" y="2928938"/>
          <p14:tracePt t="148885" x="1608138" y="2928938"/>
          <p14:tracePt t="148901" x="1571625" y="2921000"/>
          <p14:tracePt t="148918" x="1527175" y="2901950"/>
          <p14:tracePt t="148935" x="1490663" y="2894013"/>
          <p14:tracePt t="148951" x="1473200" y="2894013"/>
          <p14:tracePt t="148970" x="1438275" y="2884488"/>
          <p14:tracePt t="148985" x="1419225" y="2867025"/>
          <p14:tracePt t="149002" x="1401763" y="2840038"/>
          <p14:tracePt t="149018" x="1384300" y="2822575"/>
          <p14:tracePt t="149035" x="1366838" y="2795588"/>
          <p14:tracePt t="149051" x="1357313" y="2759075"/>
          <p14:tracePt t="149068" x="1357313" y="2724150"/>
          <p14:tracePt t="149085" x="1357313" y="2679700"/>
          <p14:tracePt t="149101" x="1347788" y="2652713"/>
          <p14:tracePt t="149118" x="1347788" y="2608263"/>
          <p14:tracePt t="149134" x="1347788" y="2544763"/>
          <p14:tracePt t="149152" x="1347788" y="2509838"/>
          <p14:tracePt t="149167" x="1347788" y="2482850"/>
          <p14:tracePt t="149184" x="1347788" y="2455863"/>
          <p14:tracePt t="149202" x="1347788" y="2438400"/>
          <p14:tracePt t="149218" x="1347788" y="2428875"/>
          <p14:tracePt t="149235" x="1357313" y="2420938"/>
          <p14:tracePt t="149251" x="1357313" y="2411413"/>
          <p14:tracePt t="149268" x="1366838" y="2393950"/>
          <p14:tracePt t="149285" x="1374775" y="2384425"/>
          <p14:tracePt t="149301" x="1393825" y="2374900"/>
          <p14:tracePt t="149317" x="1393825" y="2366963"/>
          <p14:tracePt t="149334" x="1419225" y="2366963"/>
          <p14:tracePt t="149351" x="1419225" y="2357438"/>
          <p14:tracePt t="149367" x="1428750" y="2357438"/>
          <p14:tracePt t="149385" x="1446213" y="2349500"/>
          <p14:tracePt t="149401" x="1465263" y="2349500"/>
          <p14:tracePt t="149417" x="1482725" y="2330450"/>
          <p14:tracePt t="149434" x="1527175" y="2312988"/>
          <p14:tracePt t="149450" x="1554163" y="2312988"/>
          <p14:tracePt t="149468" x="1589088" y="2303463"/>
          <p14:tracePt t="149485" x="1608138" y="2303463"/>
          <p14:tracePt t="149501" x="1625600" y="2303463"/>
          <p14:tracePt t="149518" x="1652588" y="2303463"/>
          <p14:tracePt t="149801" x="1633538" y="2303463"/>
          <p14:tracePt t="149817" x="1625600" y="2303463"/>
          <p14:tracePt t="149834" x="1616075" y="2303463"/>
          <p14:tracePt t="149844" x="1608138" y="2303463"/>
          <p14:tracePt t="149857" x="1598613" y="2303463"/>
          <p14:tracePt t="149868" x="1589088" y="2303463"/>
          <p14:tracePt t="149884" x="1562100" y="2303463"/>
          <p14:tracePt t="149901" x="1544638" y="2303463"/>
          <p14:tracePt t="149917" x="1527175" y="2312988"/>
          <p14:tracePt t="149934" x="1509713" y="2322513"/>
          <p14:tracePt t="149951" x="1482725" y="2330450"/>
          <p14:tracePt t="149967" x="1465263" y="2349500"/>
          <p14:tracePt t="149985" x="1428750" y="2366963"/>
          <p14:tracePt t="150001" x="1419225" y="2384425"/>
          <p14:tracePt t="150017" x="1393825" y="2393950"/>
          <p14:tracePt t="150035" x="1384300" y="2411413"/>
          <p14:tracePt t="150051" x="1384300" y="2428875"/>
          <p14:tracePt t="150068" x="1366838" y="2446338"/>
          <p14:tracePt t="150085" x="1357313" y="2465388"/>
          <p14:tracePt t="150101" x="1357313" y="2500313"/>
          <p14:tracePt t="150118" x="1347788" y="2517775"/>
          <p14:tracePt t="150135" x="1347788" y="2554288"/>
          <p14:tracePt t="150152" x="1347788" y="2571750"/>
          <p14:tracePt t="150169" x="1347788" y="2608263"/>
          <p14:tracePt t="150186" x="1347788" y="2625725"/>
          <p14:tracePt t="150202" x="1347788" y="2635250"/>
          <p14:tracePt t="150218" x="1374775" y="2670175"/>
          <p14:tracePt t="150235" x="1384300" y="2687638"/>
          <p14:tracePt t="150251" x="1384300" y="2706688"/>
          <p14:tracePt t="150268" x="1393825" y="2724150"/>
          <p14:tracePt t="150285" x="1393825" y="2751138"/>
          <p14:tracePt t="150301" x="1393825" y="2768600"/>
          <p14:tracePt t="150317" x="1401763" y="2786063"/>
          <p14:tracePt t="150334" x="1401763" y="2813050"/>
          <p14:tracePt t="150351" x="1411288" y="2822575"/>
          <p14:tracePt t="150369" x="1419225" y="2849563"/>
          <p14:tracePt t="150386" x="1428750" y="2857500"/>
          <p14:tracePt t="150402" x="1446213" y="2867025"/>
          <p14:tracePt t="150425" x="1455738" y="2874963"/>
          <p14:tracePt t="150450" x="1465263" y="2894013"/>
          <p14:tracePt t="150461" x="1473200" y="2894013"/>
          <p14:tracePt t="150471" x="1482725" y="2901950"/>
          <p14:tracePt t="150484" x="1490663" y="2911475"/>
          <p14:tracePt t="150501" x="1517650" y="2911475"/>
          <p14:tracePt t="150518" x="1544638" y="2921000"/>
          <p14:tracePt t="150534" x="1608138" y="2946400"/>
          <p14:tracePt t="150551" x="1625600" y="2946400"/>
          <p14:tracePt t="150568" x="1660525" y="2965450"/>
          <p14:tracePt t="150586" x="1704975" y="2982913"/>
          <p14:tracePt t="150602" x="1731963" y="2982913"/>
          <p14:tracePt t="150618" x="1758950" y="2982913"/>
          <p14:tracePt t="150634" x="1785938" y="2982913"/>
          <p14:tracePt t="150651" x="1839913" y="2982913"/>
          <p14:tracePt t="150668" x="1866900" y="2982913"/>
          <p14:tracePt t="150684" x="1884363" y="2982913"/>
          <p14:tracePt t="150718" x="1893888" y="2982913"/>
          <p14:tracePt t="150834" x="1884363" y="2982913"/>
          <p14:tracePt t="150843" x="1874838" y="2982913"/>
          <p14:tracePt t="150853" x="1866900" y="2982913"/>
          <p14:tracePt t="150868" x="1857375" y="2992438"/>
          <p14:tracePt t="150884" x="1839913" y="2992438"/>
          <p14:tracePt t="150901" x="1812925" y="2992438"/>
          <p14:tracePt t="150917" x="1758950" y="2992438"/>
          <p14:tracePt t="150934" x="1741488" y="3000375"/>
          <p14:tracePt t="150951" x="1679575" y="3000375"/>
          <p14:tracePt t="150967" x="1633538" y="3000375"/>
          <p14:tracePt t="150984" x="1571625" y="2973388"/>
          <p14:tracePt t="151002" x="1509713" y="2938463"/>
          <p14:tracePt t="151018" x="1473200" y="2921000"/>
          <p14:tracePt t="151035" x="1455738" y="2901950"/>
          <p14:tracePt t="151051" x="1446213" y="2884488"/>
          <p14:tracePt t="151068" x="1438275" y="2840038"/>
          <p14:tracePt t="151085" x="1419225" y="2795588"/>
          <p14:tracePt t="151101" x="1419225" y="2732088"/>
          <p14:tracePt t="151118" x="1419225" y="2670175"/>
          <p14:tracePt t="151135" x="1419225" y="2635250"/>
          <p14:tracePt t="151151" x="1419225" y="2589213"/>
          <p14:tracePt t="151170" x="1428750" y="2517775"/>
          <p14:tracePt t="151186" x="1438275" y="2492375"/>
          <p14:tracePt t="151202" x="1446213" y="2455863"/>
          <p14:tracePt t="151218" x="1473200" y="2420938"/>
          <p14:tracePt t="151234" x="1490663" y="2401888"/>
          <p14:tracePt t="151251" x="1527175" y="2374900"/>
          <p14:tracePt t="151268" x="1536700" y="2349500"/>
          <p14:tracePt t="151285" x="1544638" y="2330450"/>
          <p14:tracePt t="151301" x="1562100" y="2322513"/>
          <p14:tracePt t="151317" x="1581150" y="2312988"/>
          <p14:tracePt t="151334" x="1589088" y="2303463"/>
          <p14:tracePt t="151350" x="1608138" y="2303463"/>
          <p14:tracePt t="151367" x="1608138" y="2295525"/>
          <p14:tracePt t="151384" x="1616075" y="2295525"/>
          <p14:tracePt t="151562" x="1608138" y="2295525"/>
          <p14:tracePt t="151586" x="1598613" y="2295525"/>
          <p14:tracePt t="151602" x="1589088" y="2295525"/>
          <p14:tracePt t="151617" x="1571625" y="2295525"/>
          <p14:tracePt t="151627" x="1571625" y="2303463"/>
          <p14:tracePt t="151637" x="1562100" y="2303463"/>
          <p14:tracePt t="151651" x="1544638" y="2312988"/>
          <p14:tracePt t="151668" x="1536700" y="2339975"/>
          <p14:tracePt t="151684" x="1527175" y="2339975"/>
          <p14:tracePt t="151701" x="1527175" y="2357438"/>
          <p14:tracePt t="151719" x="1517650" y="2374900"/>
          <p14:tracePt t="151734" x="1490663" y="2384425"/>
          <p14:tracePt t="151751" x="1490663" y="2420938"/>
          <p14:tracePt t="151768" x="1482725" y="2438400"/>
          <p14:tracePt t="151785" x="1482725" y="2473325"/>
          <p14:tracePt t="151801" x="1473200" y="2492375"/>
          <p14:tracePt t="151818" x="1473200" y="2509838"/>
          <p14:tracePt t="151835" x="1473200" y="2527300"/>
          <p14:tracePt t="151851" x="1465263" y="2544763"/>
          <p14:tracePt t="151868" x="1465263" y="2589213"/>
          <p14:tracePt t="151885" x="1465263" y="2616200"/>
          <p14:tracePt t="151902" x="1465263" y="2652713"/>
          <p14:tracePt t="151918" x="1465263" y="2670175"/>
          <p14:tracePt t="151935" x="1465263" y="2687638"/>
          <p14:tracePt t="151951" x="1465263" y="2724150"/>
          <p14:tracePt t="151970" x="1473200" y="2768600"/>
          <p14:tracePt t="151985" x="1490663" y="2795588"/>
          <p14:tracePt t="152001" x="1500188" y="2822575"/>
          <p14:tracePt t="152018" x="1509713" y="2840038"/>
          <p14:tracePt t="152035" x="1517650" y="2857500"/>
          <p14:tracePt t="152051" x="1527175" y="2874963"/>
          <p14:tracePt t="152068" x="1544638" y="2901950"/>
          <p14:tracePt t="152085" x="1571625" y="2911475"/>
          <p14:tracePt t="152102" x="1589088" y="2911475"/>
          <p14:tracePt t="152118" x="1608138" y="2911475"/>
          <p14:tracePt t="152135" x="1625600" y="2921000"/>
          <p14:tracePt t="152152" x="1652588" y="2921000"/>
          <p14:tracePt t="152168" x="1679575" y="2921000"/>
          <p14:tracePt t="152186" x="1731963" y="2928938"/>
          <p14:tracePt t="152202" x="1768475" y="2928938"/>
          <p14:tracePt t="152219" x="1803400" y="2928938"/>
          <p14:tracePt t="152234" x="1830388" y="2928938"/>
          <p14:tracePt t="152251" x="1839913" y="2928938"/>
          <p14:tracePt t="152467" x="1830388" y="2928938"/>
          <p14:tracePt t="152476" x="1822450" y="2928938"/>
          <p14:tracePt t="152486" x="1812925" y="2928938"/>
          <p14:tracePt t="152502" x="1785938" y="2928938"/>
          <p14:tracePt t="152518" x="1768475" y="2928938"/>
          <p14:tracePt t="152535" x="1741488" y="2928938"/>
          <p14:tracePt t="152552" x="1714500" y="2928938"/>
          <p14:tracePt t="152569" x="1687513" y="2928938"/>
          <p14:tracePt t="152586" x="1679575" y="2921000"/>
          <p14:tracePt t="152602" x="1660525" y="2901950"/>
          <p14:tracePt t="152618" x="1608138" y="2874963"/>
          <p14:tracePt t="152635" x="1571625" y="2867025"/>
          <p14:tracePt t="152652" x="1500188" y="2830513"/>
          <p14:tracePt t="152668" x="1455738" y="2778125"/>
          <p14:tracePt t="152685" x="1419225" y="2741613"/>
          <p14:tracePt t="152702" x="1384300" y="2714625"/>
          <p14:tracePt t="152719" x="1374775" y="2660650"/>
          <p14:tracePt t="152735" x="1374775" y="2608263"/>
          <p14:tracePt t="152752" x="1374775" y="2544763"/>
          <p14:tracePt t="152768" x="1374775" y="2517775"/>
          <p14:tracePt t="152786" x="1384300" y="2455863"/>
          <p14:tracePt t="152802" x="1393825" y="2438400"/>
          <p14:tracePt t="152818" x="1419225" y="2411413"/>
          <p14:tracePt t="152835" x="1490663" y="2393950"/>
          <p14:tracePt t="152852" x="1589088" y="2374900"/>
          <p14:tracePt t="152868" x="1687513" y="2366963"/>
          <p14:tracePt t="152885" x="1785938" y="2349500"/>
          <p14:tracePt t="152902" x="1857375" y="2339975"/>
          <p14:tracePt t="152918" x="1911350" y="2312988"/>
          <p14:tracePt t="152935" x="1946275" y="2303463"/>
          <p14:tracePt t="152952" x="1973263" y="2295525"/>
          <p14:tracePt t="152970" x="2017713" y="2295525"/>
          <p14:tracePt t="152987" x="2044700" y="2295525"/>
          <p14:tracePt t="153001" x="2081213" y="2295525"/>
          <p14:tracePt t="153018" x="2098675" y="2303463"/>
          <p14:tracePt t="153035" x="2133600" y="2303463"/>
          <p14:tracePt t="153051" x="2143125" y="2312988"/>
          <p14:tracePt t="153068" x="2187575" y="2312988"/>
          <p14:tracePt t="153085" x="2224088" y="2330450"/>
          <p14:tracePt t="153101" x="2286000" y="2339975"/>
          <p14:tracePt t="153118" x="2312988" y="2339975"/>
          <p14:tracePt t="153135" x="2347913" y="2349500"/>
          <p14:tracePt t="153151" x="2357438" y="2357438"/>
          <p14:tracePt t="153168" x="2366963" y="2393950"/>
          <p14:tracePt t="153185" x="2384425" y="2446338"/>
          <p14:tracePt t="153202" x="2393950" y="2509838"/>
          <p14:tracePt t="153218" x="2428875" y="2589213"/>
          <p14:tracePt t="153235" x="2446338" y="2635250"/>
          <p14:tracePt t="153252" x="2455863" y="2679700"/>
          <p14:tracePt t="153268" x="2455863" y="2714625"/>
          <p14:tracePt t="153286" x="2455863" y="2759075"/>
          <p14:tracePt t="153301" x="2455863" y="2803525"/>
          <p14:tracePt t="153318" x="2428875" y="2849563"/>
          <p14:tracePt t="153334" x="2411413" y="2901950"/>
          <p14:tracePt t="153351" x="2357438" y="2955925"/>
          <p14:tracePt t="153368" x="2322513" y="2973388"/>
          <p14:tracePt t="153384" x="2295525" y="2982913"/>
          <p14:tracePt t="153402" x="2241550" y="3000375"/>
          <p14:tracePt t="153419" x="2224088" y="3000375"/>
          <p14:tracePt t="153435" x="2214563" y="3000375"/>
          <p14:tracePt t="153498" x="2205038" y="3000375"/>
          <p14:tracePt t="153514" x="2197100" y="3000375"/>
          <p14:tracePt t="153524" x="2187575" y="3000375"/>
          <p14:tracePt t="153538" x="2179638" y="3000375"/>
          <p14:tracePt t="153551" x="2170113" y="3000375"/>
          <p14:tracePt t="153568" x="2133600" y="3000375"/>
          <p14:tracePt t="153586" x="2081213" y="3000375"/>
          <p14:tracePt t="153602" x="2017713" y="3000375"/>
          <p14:tracePt t="153619" x="1973263" y="3000375"/>
          <p14:tracePt t="153635" x="1911350" y="3000375"/>
          <p14:tracePt t="153652" x="1847850" y="2992438"/>
          <p14:tracePt t="153669" x="1803400" y="2982913"/>
          <p14:tracePt t="153685" x="1776413" y="2982913"/>
          <p14:tracePt t="153702" x="1768475" y="2982913"/>
          <p14:tracePt t="153719" x="1751013" y="2982913"/>
          <p14:tracePt t="153735" x="1731963" y="2982913"/>
          <p14:tracePt t="153752" x="1704975" y="2982913"/>
          <p14:tracePt t="153769" x="1670050" y="2982913"/>
          <p14:tracePt t="153786" x="1608138" y="2982913"/>
          <p14:tracePt t="153802" x="1589088" y="2982913"/>
          <p14:tracePt t="153819" x="1554163" y="2982913"/>
          <p14:tracePt t="153835" x="1536700" y="2982913"/>
          <p14:tracePt t="153868" x="1527175" y="2982913"/>
          <p14:tracePt t="154210" x="1527175" y="2973388"/>
          <p14:tracePt t="154426" x="1536700" y="2955925"/>
          <p14:tracePt t="154506" x="1544638" y="2955925"/>
          <p14:tracePt t="154516" x="1562100" y="2946400"/>
          <p14:tracePt t="154526" x="1571625" y="2946400"/>
          <p14:tracePt t="154535" x="1581150" y="2938463"/>
          <p14:tracePt t="154551" x="1598613" y="2938463"/>
          <p14:tracePt t="154584" x="1608138" y="2938463"/>
          <p14:tracePt t="154610" x="1608138" y="2928938"/>
          <p14:tracePt t="154698" x="1616075" y="2921000"/>
          <p14:tracePt t="154723" x="1633538" y="2911475"/>
          <p14:tracePt t="154794" x="1633538" y="2901950"/>
          <p14:tracePt t="154810" x="1633538" y="2884488"/>
          <p14:tracePt t="154826" x="1643063" y="2884488"/>
          <p14:tracePt t="154850" x="1643063" y="2874963"/>
          <p14:tracePt t="154866" x="1652588" y="2874963"/>
          <p14:tracePt t="154882" x="1652588" y="2867025"/>
          <p14:tracePt t="154892" x="1660525" y="2867025"/>
          <p14:tracePt t="154938" x="1670050" y="2867025"/>
          <p14:tracePt t="154954" x="1679575" y="2867025"/>
          <p14:tracePt t="154964" x="1687513" y="2867025"/>
          <p14:tracePt t="154974" x="1697038" y="2867025"/>
          <p14:tracePt t="154985" x="1714500" y="2867025"/>
          <p14:tracePt t="155002" x="1751013" y="2867025"/>
          <p14:tracePt t="155018" x="1776413" y="2857500"/>
          <p14:tracePt t="155035" x="1803400" y="2849563"/>
          <p14:tracePt t="155051" x="1830388" y="2849563"/>
          <p14:tracePt t="155068" x="1847850" y="2849563"/>
          <p14:tracePt t="155085" x="1857375" y="2840038"/>
          <p14:tracePt t="155101" x="1893888" y="2822575"/>
          <p14:tracePt t="155118" x="1919288" y="2822575"/>
          <p14:tracePt t="155135" x="1955800" y="2830513"/>
          <p14:tracePt t="157755" x="1955800" y="2840038"/>
          <p14:tracePt t="157771" x="1955800" y="2822575"/>
          <p14:tracePt t="157781" x="1982788" y="2830513"/>
          <p14:tracePt t="157792" x="1973263" y="2830513"/>
          <p14:tracePt t="157804" x="1982788" y="2830513"/>
          <p14:tracePt t="157818" x="2027238" y="2830513"/>
          <p14:tracePt t="157835" x="2108200" y="2768600"/>
          <p14:tracePt t="157851" x="2160588" y="2732088"/>
          <p14:tracePt t="157869" x="2179638" y="2706688"/>
          <p14:tracePt t="157886" x="2179638" y="2687638"/>
          <p14:tracePt t="157902" x="2187575" y="2679700"/>
          <p14:tracePt t="158075" x="2187575" y="2670175"/>
          <p14:tracePt t="158123" x="2187575" y="2660650"/>
          <p14:tracePt t="158132" x="2197100" y="2660650"/>
          <p14:tracePt t="158143" x="2197100" y="2643188"/>
          <p14:tracePt t="158153" x="2197100" y="2635250"/>
          <p14:tracePt t="158169" x="2197100" y="2625725"/>
          <p14:tracePt t="158371" x="2197100" y="2616200"/>
          <p14:tracePt t="158435" x="2214563" y="2616200"/>
          <p14:tracePt t="158445" x="2205038" y="2616200"/>
          <p14:tracePt t="158468" x="2224088" y="2635250"/>
          <p14:tracePt t="158478" x="2224088" y="2625725"/>
          <p14:tracePt t="158488" x="2197100" y="2625725"/>
          <p14:tracePt t="158503" x="2197100" y="2616200"/>
          <p14:tracePt t="158519" x="2205038" y="2616200"/>
          <p14:tracePt t="158643" x="2232025" y="2625725"/>
          <p14:tracePt t="158653" x="2251075" y="2625725"/>
          <p14:tracePt t="158669" x="2251075" y="2616200"/>
          <p14:tracePt t="158686" x="2259013" y="2608263"/>
          <p14:tracePt t="158703" x="2268538" y="2598738"/>
          <p14:tracePt t="158731" x="2268538" y="2589213"/>
          <p14:tracePt t="159011" x="2276475" y="2581275"/>
          <p14:tracePt t="159123" x="2286000" y="2571750"/>
          <p14:tracePt t="159132" x="2295525" y="2563813"/>
          <p14:tracePt t="159387" x="2295525" y="2554288"/>
          <p14:tracePt t="159411" x="2303463" y="2536825"/>
          <p14:tracePt t="159563" x="2303463" y="2527300"/>
          <p14:tracePt t="159667" x="2303463" y="2517775"/>
          <p14:tracePt t="159677" x="2303463" y="2509838"/>
          <p14:tracePt t="159692" x="2322513" y="2509838"/>
          <p14:tracePt t="159703" x="2322513" y="2500313"/>
          <p14:tracePt t="159755" x="2322513" y="2492375"/>
          <p14:tracePt t="159763" x="2330450" y="2492375"/>
          <p14:tracePt t="159778" x="2330450" y="2482850"/>
          <p14:tracePt t="159803" x="2339975" y="2482850"/>
          <p14:tracePt t="159827" x="2347913" y="2482850"/>
          <p14:tracePt t="160099" x="2339975" y="2482850"/>
          <p14:tracePt t="196562" x="2374900" y="2482850"/>
          <p14:tracePt t="196572" x="2384425" y="2482850"/>
          <p14:tracePt t="196591" x="2393950" y="2482850"/>
          <p14:tracePt t="196607" x="2411413" y="2482850"/>
          <p14:tracePt t="196624" x="2446338" y="2492375"/>
          <p14:tracePt t="196641" x="2446338" y="2482850"/>
          <p14:tracePt t="196658" x="2419350" y="2455863"/>
          <p14:tracePt t="196674" x="2374900" y="2428875"/>
          <p14:tracePt t="196690" x="2330450" y="2401888"/>
          <p14:tracePt t="196707" x="2312988" y="2393950"/>
          <p14:tracePt t="196723" x="2276475" y="2357438"/>
          <p14:tracePt t="196740" x="2241550" y="2339975"/>
          <p14:tracePt t="196756" x="2232025" y="2322513"/>
          <p14:tracePt t="196773" x="2224088" y="2322513"/>
          <p14:tracePt t="196791" x="2205038" y="2322513"/>
          <p14:tracePt t="196807" x="2187575" y="2322513"/>
          <p14:tracePt t="196823" x="2152650" y="2322513"/>
          <p14:tracePt t="196906" x="2160588" y="2322513"/>
          <p14:tracePt t="196916" x="2160588" y="2312988"/>
          <p14:tracePt t="196926" x="2187575" y="2312988"/>
          <p14:tracePt t="196941" x="2214563" y="2303463"/>
          <p14:tracePt t="196957" x="2241550" y="2295525"/>
          <p14:tracePt t="196974" x="2259013" y="2286000"/>
          <p14:tracePt t="196991" x="2276475" y="2286000"/>
          <p14:tracePt t="197007" x="2347913" y="2286000"/>
          <p14:tracePt t="197024" x="2428875" y="2286000"/>
          <p14:tracePt t="197042" x="2544763" y="2268538"/>
          <p14:tracePt t="197057" x="2589213" y="2268538"/>
          <p14:tracePt t="197073" x="2608263" y="2259013"/>
          <p14:tracePt t="197090" x="2616200" y="2259013"/>
          <p14:tracePt t="197306" x="2608263" y="2259013"/>
          <p14:tracePt t="197954" x="2616200" y="2259013"/>
          <p14:tracePt t="197964" x="2652713" y="2259013"/>
          <p14:tracePt t="197975" x="2679700" y="2259013"/>
          <p14:tracePt t="197991" x="2714625" y="2259013"/>
          <p14:tracePt t="198007" x="2741613" y="2259013"/>
          <p14:tracePt t="198058" x="2751138" y="2259013"/>
          <p14:tracePt t="198075" x="2759075" y="2259013"/>
          <p14:tracePt t="198138" x="2768600" y="2259013"/>
          <p14:tracePt t="198170" x="2786063" y="2259013"/>
          <p14:tracePt t="198410" x="2786063" y="2251075"/>
          <p14:tracePt t="198634" x="2795588" y="2251075"/>
          <p14:tracePt t="198650" x="2795588" y="2259013"/>
          <p14:tracePt t="198661" x="2795588" y="2286000"/>
          <p14:tracePt t="198674" x="2795588" y="2312988"/>
          <p14:tracePt t="198690" x="2776538" y="2339975"/>
          <p14:tracePt t="198707" x="2768600" y="2357438"/>
          <p14:tracePt t="198724" x="2759075" y="2366963"/>
          <p14:tracePt t="198741" x="2759075" y="2393950"/>
          <p14:tracePt t="198757" x="2751138" y="2401888"/>
          <p14:tracePt t="198774" x="2751138" y="2411413"/>
          <p14:tracePt t="198791" x="2741613" y="2420938"/>
          <p14:tracePt t="198808" x="2741613" y="2428875"/>
          <p14:tracePt t="198823" x="2732088" y="2438400"/>
          <p14:tracePt t="198840" x="2724150" y="2438400"/>
          <p14:tracePt t="198906" x="2724150" y="2446338"/>
          <p14:tracePt t="198922" x="2714625" y="2446338"/>
          <p14:tracePt t="198932" x="2697163" y="2446338"/>
          <p14:tracePt t="198942" x="2687638" y="2446338"/>
          <p14:tracePt t="198958" x="2679700" y="2455863"/>
          <p14:tracePt t="199034" x="2670175" y="2455863"/>
          <p14:tracePt t="199044" x="2660650" y="2455863"/>
          <p14:tracePt t="199059" x="2643188" y="2455863"/>
          <p14:tracePt t="199074" x="2625725" y="2455863"/>
          <p14:tracePt t="199091" x="2616200" y="2455863"/>
          <p14:tracePt t="199107" x="2598738" y="2473325"/>
          <p14:tracePt t="199124" x="2554288" y="2482850"/>
          <p14:tracePt t="199141" x="2446338" y="2500313"/>
          <p14:tracePt t="199157" x="2393950" y="2509838"/>
          <p14:tracePt t="199174" x="2374900" y="2517775"/>
          <p14:tracePt t="199191" x="2366963" y="2517775"/>
          <p14:tracePt t="199578" x="2357438" y="2517775"/>
          <p14:tracePt t="199946" x="2339975" y="2517775"/>
          <p14:tracePt t="199979" x="2330450" y="2517775"/>
          <p14:tracePt t="199989" x="2322513" y="2517775"/>
          <p14:tracePt t="200008" x="2312988" y="2517775"/>
          <p14:tracePt t="200024" x="2303463" y="2517775"/>
          <p14:tracePt t="200050" x="2295525" y="2517775"/>
          <p14:tracePt t="200075" x="2286000" y="2517775"/>
          <p14:tracePt t="200098" x="2268538" y="2517775"/>
          <p14:tracePt t="200108" x="2268538" y="2509838"/>
          <p14:tracePt t="200131" x="2259013" y="2509838"/>
          <p14:tracePt t="200141" x="2251075" y="2500313"/>
          <p14:tracePt t="200157" x="2232025" y="2482850"/>
          <p14:tracePt t="200174" x="2224088" y="2473325"/>
          <p14:tracePt t="200191" x="2205038" y="2473325"/>
          <p14:tracePt t="200207" x="2187575" y="2473325"/>
          <p14:tracePt t="200224" x="2179638" y="2473325"/>
          <p14:tracePt t="200241" x="2170113" y="2473325"/>
          <p14:tracePt t="200259" x="2152650" y="2473325"/>
          <p14:tracePt t="200275" x="2133600" y="2473325"/>
          <p14:tracePt t="200292" x="2116138" y="2473325"/>
          <p14:tracePt t="200308" x="2098675" y="2465388"/>
          <p14:tracePt t="200323" x="2089150" y="2465388"/>
          <p14:tracePt t="200340" x="2081213" y="2465388"/>
          <p14:tracePt t="200378" x="2071688" y="2455863"/>
          <p14:tracePt t="200411" x="2062163" y="2455863"/>
          <p14:tracePt t="200422" x="2062163" y="2446338"/>
          <p14:tracePt t="200432" x="2044700" y="2446338"/>
          <p14:tracePt t="200442" x="2044700" y="2438400"/>
          <p14:tracePt t="200474" x="2036763" y="2438400"/>
          <p14:tracePt t="200482" x="2036763" y="2428875"/>
          <p14:tracePt t="200498" x="2027238" y="2428875"/>
          <p14:tracePt t="200514" x="2027238" y="2420938"/>
          <p14:tracePt t="200586" x="2027238" y="2401888"/>
          <p14:tracePt t="200611" x="2027238" y="2393950"/>
          <p14:tracePt t="200620" x="2036763" y="2393950"/>
          <p14:tracePt t="200630" x="2036763" y="2384425"/>
          <p14:tracePt t="200643" x="2062163" y="2384425"/>
          <p14:tracePt t="200658" x="2071688" y="2374900"/>
          <p14:tracePt t="200674" x="2089150" y="2374900"/>
          <p14:tracePt t="200690" x="2133600" y="2374900"/>
          <p14:tracePt t="200706" x="2214563" y="2374900"/>
          <p14:tracePt t="200723" x="2276475" y="2374900"/>
          <p14:tracePt t="200740" x="2339975" y="2374900"/>
          <p14:tracePt t="200756" x="2393950" y="2374900"/>
          <p14:tracePt t="200773" x="2411413" y="2366963"/>
          <p14:tracePt t="200790" x="2446338" y="2366963"/>
          <p14:tracePt t="200807" x="2455863" y="2357438"/>
          <p14:tracePt t="200824" x="2465388" y="2349500"/>
          <p14:tracePt t="200841" x="2482850" y="2349500"/>
          <p14:tracePt t="200858" x="2527300" y="2312988"/>
          <p14:tracePt t="200874" x="2554288" y="2286000"/>
          <p14:tracePt t="200891" x="2571750" y="2259013"/>
          <p14:tracePt t="200907" x="2598738" y="2224088"/>
          <p14:tracePt t="200924" x="2633663" y="2187575"/>
          <p14:tracePt t="200941" x="2652713" y="2170113"/>
          <p14:tracePt t="200957" x="2679700" y="2135188"/>
          <p14:tracePt t="200974" x="2679700" y="2116138"/>
          <p14:tracePt t="200991" x="2687638" y="2089150"/>
          <p14:tracePt t="201007" x="2687638" y="2071688"/>
          <p14:tracePt t="201024" x="2687638" y="2036763"/>
          <p14:tracePt t="201041" x="2687638" y="2017713"/>
          <p14:tracePt t="201059" x="2670175" y="2000250"/>
          <p14:tracePt t="201074" x="2660650" y="2000250"/>
          <p14:tracePt t="201091" x="2652713" y="1992313"/>
          <p14:tracePt t="201108" x="2633663" y="1982788"/>
          <p14:tracePt t="201124" x="2625725" y="1973263"/>
          <p14:tracePt t="201141" x="2598738" y="1955800"/>
          <p14:tracePt t="201158" x="2589213" y="1946275"/>
          <p14:tracePt t="201174" x="2581275" y="1938338"/>
          <p14:tracePt t="201191" x="2571750" y="1928813"/>
          <p14:tracePt t="201207" x="2554288" y="1920875"/>
          <p14:tracePt t="201224" x="2544763" y="1920875"/>
          <p14:tracePt t="201241" x="2527300" y="1920875"/>
          <p14:tracePt t="201258" x="2500313" y="1920875"/>
          <p14:tracePt t="201275" x="2490788" y="1920875"/>
          <p14:tracePt t="201291" x="2482850" y="1920875"/>
          <p14:tracePt t="201323" x="2473325" y="1920875"/>
          <p14:tracePt t="201340" x="2473325" y="1928813"/>
          <p14:tracePt t="201357" x="2455863" y="1928813"/>
          <p14:tracePt t="201373" x="2446338" y="1938338"/>
          <p14:tracePt t="201390" x="2438400" y="1938338"/>
          <p14:tracePt t="201407" x="2428875" y="1965325"/>
          <p14:tracePt t="201424" x="2419350" y="1965325"/>
          <p14:tracePt t="201427" x="2419350" y="1973263"/>
          <p14:tracePt t="201441" x="2411413" y="1973263"/>
          <p14:tracePt t="201459" x="2401888" y="1992313"/>
          <p14:tracePt t="201475" x="2393950" y="2000250"/>
          <p14:tracePt t="201491" x="2374900" y="2009775"/>
          <p14:tracePt t="201508" x="2366963" y="2009775"/>
          <p14:tracePt t="201524" x="2357438" y="2027238"/>
          <p14:tracePt t="201540" x="2357438" y="2044700"/>
          <p14:tracePt t="201557" x="2347913" y="2063750"/>
          <p14:tracePt t="201574" x="2347913" y="2081213"/>
          <p14:tracePt t="201590" x="2339975" y="2089150"/>
          <p14:tracePt t="201607" x="2339975" y="2108200"/>
          <p14:tracePt t="201624" x="2330450" y="2116138"/>
          <p14:tracePt t="201640" x="2330450" y="2135188"/>
          <p14:tracePt t="201657" x="2330450" y="2152650"/>
          <p14:tracePt t="201675" x="2330450" y="2179638"/>
          <p14:tracePt t="201691" x="2347913" y="2197100"/>
          <p14:tracePt t="201708" x="2357438" y="2206625"/>
          <p14:tracePt t="201739" x="2366963" y="2214563"/>
          <p14:tracePt t="201755" x="2384425" y="2224088"/>
          <p14:tracePt t="201771" x="2384425" y="2232025"/>
          <p14:tracePt t="201782" x="2393950" y="2251075"/>
          <p14:tracePt t="201795" x="2401888" y="2259013"/>
          <p14:tracePt t="201808" x="2411413" y="2268538"/>
          <p14:tracePt t="201824" x="2419350" y="2278063"/>
          <p14:tracePt t="201841" x="2419350" y="2286000"/>
          <p14:tracePt t="201858" x="2428875" y="2286000"/>
          <p14:tracePt t="201874" x="2428875" y="2295525"/>
          <p14:tracePt t="201891" x="2438400" y="2303463"/>
          <p14:tracePt t="201923" x="2446338" y="2303463"/>
          <p14:tracePt t="201933" x="2446338" y="2312988"/>
          <p14:tracePt t="201955" x="2465388" y="2312988"/>
          <p14:tracePt t="201965" x="2465388" y="2330450"/>
          <p14:tracePt t="201975" x="2473325" y="2330450"/>
          <p14:tracePt t="201991" x="2482850" y="2330450"/>
          <p14:tracePt t="202008" x="2500313" y="2339975"/>
          <p14:tracePt t="202024" x="2517775" y="2339975"/>
          <p14:tracePt t="202041" x="2544763" y="2357438"/>
          <p14:tracePt t="202059" x="2581275" y="2366963"/>
          <p14:tracePt t="202075" x="2608263" y="2374900"/>
          <p14:tracePt t="202091" x="2625725" y="2374900"/>
          <p14:tracePt t="202108" x="2633663" y="2374900"/>
          <p14:tracePt t="202124" x="2643188" y="2374900"/>
          <p14:tracePt t="202141" x="2652713" y="2374900"/>
          <p14:tracePt t="202158" x="2670175" y="2374900"/>
          <p14:tracePt t="202174" x="2679700" y="2374900"/>
          <p14:tracePt t="202191" x="2697163" y="2366963"/>
          <p14:tracePt t="202208" x="2705100" y="2366963"/>
          <p14:tracePt t="202241" x="2705100" y="2357438"/>
          <p14:tracePt t="202259" x="2714625" y="2349500"/>
          <p14:tracePt t="202275" x="2714625" y="2330450"/>
          <p14:tracePt t="202292" x="2724150" y="2303463"/>
          <p14:tracePt t="202307" x="2724150" y="2286000"/>
          <p14:tracePt t="202324" x="2741613" y="2286000"/>
          <p14:tracePt t="202341" x="2741613" y="2278063"/>
          <p14:tracePt t="202357" x="2741613" y="2268538"/>
          <p14:tracePt t="202395" x="2741613" y="2259013"/>
          <p14:tracePt t="202405" x="2741613" y="2241550"/>
          <p14:tracePt t="202417" x="2741613" y="2232025"/>
          <p14:tracePt t="202424" x="2741613" y="2224088"/>
          <p14:tracePt t="202440" x="2741613" y="2206625"/>
          <p14:tracePt t="202457" x="2741613" y="2187575"/>
          <p14:tracePt t="202475" x="2741613" y="2152650"/>
          <p14:tracePt t="202491" x="2741613" y="2135188"/>
          <p14:tracePt t="202507" x="2732088" y="2116138"/>
          <p14:tracePt t="202524" x="2714625" y="2081213"/>
          <p14:tracePt t="202541" x="2705100" y="2063750"/>
          <p14:tracePt t="202558" x="2679700" y="2017713"/>
          <p14:tracePt t="202574" x="2660650" y="1992313"/>
          <p14:tracePt t="202591" x="2652713" y="1973263"/>
          <p14:tracePt t="202608" x="2633663" y="1965325"/>
          <p14:tracePt t="202624" x="2625725" y="1955800"/>
          <p14:tracePt t="202641" x="2616200" y="1938338"/>
          <p14:tracePt t="202660" x="2608263" y="1928813"/>
          <p14:tracePt t="202676" x="2598738" y="1928813"/>
          <p14:tracePt t="202691" x="2589213" y="1920875"/>
          <p14:tracePt t="202708" x="2562225" y="1911350"/>
          <p14:tracePt t="202724" x="2554288" y="1911350"/>
          <p14:tracePt t="202741" x="2544763" y="1911350"/>
          <p14:tracePt t="202757" x="2527300" y="1901825"/>
          <p14:tracePt t="202774" x="2509838" y="1901825"/>
          <p14:tracePt t="202791" x="2482850" y="1901825"/>
          <p14:tracePt t="202824" x="2473325" y="1901825"/>
          <p14:tracePt t="202843" x="2465388" y="1901825"/>
          <p14:tracePt t="202859" x="2455863" y="1901825"/>
          <p14:tracePt t="202875" x="2446338" y="1901825"/>
          <p14:tracePt t="202891" x="2438400" y="1901825"/>
          <p14:tracePt t="202907" x="2428875" y="1901825"/>
          <p14:tracePt t="202931" x="2411413" y="1901825"/>
          <p14:tracePt t="202941" x="2401888" y="1901825"/>
          <p14:tracePt t="202958" x="2393950" y="1911350"/>
          <p14:tracePt t="202974" x="2384425" y="1920875"/>
          <p14:tracePt t="202991" x="2384425" y="1946275"/>
          <p14:tracePt t="203008" x="2374900" y="1965325"/>
          <p14:tracePt t="203025" x="2366963" y="1982788"/>
          <p14:tracePt t="203041" x="2366963" y="2000250"/>
          <p14:tracePt t="203058" x="2357438" y="2027238"/>
          <p14:tracePt t="203075" x="2357438" y="2036763"/>
          <p14:tracePt t="203091" x="2339975" y="2054225"/>
          <p14:tracePt t="203108" x="2330450" y="2081213"/>
          <p14:tracePt t="203125" x="2330450" y="2098675"/>
          <p14:tracePt t="203141" x="2330450" y="2116138"/>
          <p14:tracePt t="203158" x="2330450" y="2135188"/>
          <p14:tracePt t="203174" x="2330450" y="2160588"/>
          <p14:tracePt t="203191" x="2330450" y="2170113"/>
          <p14:tracePt t="203207" x="2330450" y="2179638"/>
          <p14:tracePt t="203224" x="2330450" y="2187575"/>
          <p14:tracePt t="203240" x="2330450" y="2206625"/>
          <p14:tracePt t="203257" x="2330450" y="2214563"/>
          <p14:tracePt t="203275" x="2357438" y="2251075"/>
          <p14:tracePt t="203291" x="2374900" y="2268538"/>
          <p14:tracePt t="203308" x="2384425" y="2278063"/>
          <p14:tracePt t="203324" x="2393950" y="2286000"/>
          <p14:tracePt t="203355" x="2393950" y="2303463"/>
          <p14:tracePt t="203365" x="2401888" y="2303463"/>
          <p14:tracePt t="203386" x="2401888" y="2312988"/>
          <p14:tracePt t="203403" x="2419350" y="2322513"/>
          <p14:tracePt t="203411" x="2428875" y="2322513"/>
          <p14:tracePt t="203427" x="2438400" y="2330450"/>
          <p14:tracePt t="203451" x="2446338" y="2330450"/>
          <p14:tracePt t="203467" x="2446338" y="2339975"/>
          <p14:tracePt t="203483" x="2455863" y="2349500"/>
          <p14:tracePt t="203499" x="2465388" y="2349500"/>
          <p14:tracePt t="203515" x="2473325" y="2349500"/>
          <p14:tracePt t="203526" x="2473325" y="2357438"/>
          <p14:tracePt t="203547" x="2482850" y="2357438"/>
          <p14:tracePt t="203558" x="2500313" y="2357438"/>
          <p14:tracePt t="203575" x="2517775" y="2357438"/>
          <p14:tracePt t="203591" x="2527300" y="2374900"/>
          <p14:tracePt t="203608" x="2536825" y="2374900"/>
          <p14:tracePt t="203624" x="2554288" y="2374900"/>
          <p14:tracePt t="203641" x="2571750" y="2374900"/>
          <p14:tracePt t="203657" x="2581275" y="2374900"/>
          <p14:tracePt t="203683" x="2589213" y="2374900"/>
          <p14:tracePt t="203715" x="2598738" y="2374900"/>
          <p14:tracePt t="203739" x="2608263" y="2374900"/>
          <p14:tracePt t="203763" x="2616200" y="2374900"/>
          <p14:tracePt t="203827" x="2625725" y="2374900"/>
          <p14:tracePt t="203843" x="2643188" y="2374900"/>
          <p14:tracePt t="203851" x="2643188" y="2366963"/>
          <p14:tracePt t="203875" x="2652713" y="2366963"/>
          <p14:tracePt t="203899" x="2660650" y="2366963"/>
          <p14:tracePt t="203915" x="2660650" y="2357438"/>
          <p14:tracePt t="203922" x="2670175" y="2357438"/>
          <p14:tracePt t="203938" x="2670175" y="2349500"/>
          <p14:tracePt t="203946" x="2679700" y="2349500"/>
          <p14:tracePt t="203957" x="2679700" y="2339975"/>
          <p14:tracePt t="203973" x="2679700" y="2330450"/>
          <p14:tracePt t="203990" x="2687638" y="2303463"/>
          <p14:tracePt t="204007" x="2714625" y="2295525"/>
          <p14:tracePt t="204024" x="2724150" y="2268538"/>
          <p14:tracePt t="204040" x="2724150" y="2241550"/>
          <p14:tracePt t="204057" x="2732088" y="2232025"/>
          <p14:tracePt t="204074" x="2732088" y="2224088"/>
          <p14:tracePt t="204106" x="2732088" y="2214563"/>
          <p14:tracePt t="204122" x="2732088" y="2206625"/>
          <p14:tracePt t="204139" x="2732088" y="2197100"/>
          <p14:tracePt t="204155" x="2732088" y="2187575"/>
          <p14:tracePt t="204165" x="2732088" y="2170113"/>
          <p14:tracePt t="204179" x="2732088" y="2160588"/>
          <p14:tracePt t="204195" x="2732088" y="2152650"/>
          <p14:tracePt t="204243" x="2732088" y="2143125"/>
          <p14:tracePt t="204251" x="2724150" y="2143125"/>
          <p14:tracePt t="204267" x="2724150" y="2135188"/>
          <p14:tracePt t="204282" x="2714625" y="2125663"/>
          <p14:tracePt t="204299" x="2714625" y="2116138"/>
          <p14:tracePt t="204307" x="2697163" y="2116138"/>
          <p14:tracePt t="204324" x="2687638" y="2089150"/>
          <p14:tracePt t="204340" x="2679700" y="2081213"/>
          <p14:tracePt t="204357" x="2679700" y="2071688"/>
          <p14:tracePt t="204374" x="2670175" y="2071688"/>
          <p14:tracePt t="204390" x="2670175" y="2063750"/>
          <p14:tracePt t="204408" x="2660650" y="2063750"/>
          <p14:tracePt t="204425" x="2660650" y="2054225"/>
          <p14:tracePt t="204441" x="2652713" y="2044700"/>
          <p14:tracePt t="204467" x="2643188" y="2027238"/>
          <p14:tracePt t="204507" x="2625725" y="2017713"/>
          <p14:tracePt t="204531" x="2616200" y="2009775"/>
          <p14:tracePt t="204579" x="2608263" y="2009775"/>
          <p14:tracePt t="204589" x="2608263" y="2000250"/>
          <p14:tracePt t="204608" x="2598738" y="2000250"/>
          <p14:tracePt t="204636" x="2589213" y="2000250"/>
          <p14:tracePt t="204645" x="2589213" y="1992313"/>
          <p14:tracePt t="204658" x="2581275" y="1992313"/>
          <p14:tracePt t="204675" x="2571750" y="1982788"/>
          <p14:tracePt t="204699" x="2554288" y="1982788"/>
          <p14:tracePt t="204723" x="2544763" y="1982788"/>
          <p14:tracePt t="204732" x="2544763" y="1973263"/>
          <p14:tracePt t="204747" x="2536825" y="1973263"/>
          <p14:tracePt t="204763" x="2527300" y="1973263"/>
          <p14:tracePt t="204852" x="2517775" y="1973263"/>
          <p14:tracePt t="204883" x="2509838" y="1973263"/>
          <p14:tracePt t="204923" x="2500313" y="1973263"/>
          <p14:tracePt t="204947" x="2482850" y="1973263"/>
          <p14:tracePt t="205028" x="2473325" y="1973263"/>
          <p14:tracePt t="205051" x="2465388" y="1973263"/>
          <p14:tracePt t="205067" x="2455863" y="1973263"/>
          <p14:tracePt t="205099" x="2446338" y="1973263"/>
          <p14:tracePt t="205148" x="2438400" y="1973263"/>
          <p14:tracePt t="205179" x="2428875" y="1973263"/>
          <p14:tracePt t="205211" x="2419350" y="1973263"/>
          <p14:tracePt t="205228" x="2419350" y="1982788"/>
          <p14:tracePt t="205238" x="2401888" y="1982788"/>
          <p14:tracePt t="205251" x="2401888" y="1992313"/>
          <p14:tracePt t="205261" x="2393950" y="1992313"/>
          <p14:tracePt t="205275" x="2393950" y="2000250"/>
          <p14:tracePt t="205307" x="2393950" y="2009775"/>
          <p14:tracePt t="205331" x="2384425" y="2009775"/>
          <p14:tracePt t="205347" x="2384425" y="2017713"/>
          <p14:tracePt t="205379" x="2384425" y="2036763"/>
          <p14:tracePt t="205389" x="2374900" y="2036763"/>
          <p14:tracePt t="205419" x="2374900" y="2044700"/>
          <p14:tracePt t="205443" x="2374900" y="2054225"/>
          <p14:tracePt t="205468" x="2374900" y="2063750"/>
          <p14:tracePt t="205492" x="2366963" y="2063750"/>
          <p14:tracePt t="205507" x="2366963" y="2071688"/>
          <p14:tracePt t="205532" x="2366963" y="2081213"/>
          <p14:tracePt t="205541" x="2357438" y="2081213"/>
          <p14:tracePt t="205558" x="2357438" y="2108200"/>
          <p14:tracePt t="205575" x="2357438" y="2116138"/>
          <p14:tracePt t="205591" x="2357438" y="2135188"/>
          <p14:tracePt t="205608" x="2357438" y="2152650"/>
          <p14:tracePt t="205625" x="2357438" y="2160588"/>
          <p14:tracePt t="205641" x="2357438" y="2179638"/>
          <p14:tracePt t="205660" x="2357438" y="2187575"/>
          <p14:tracePt t="205675" x="2357438" y="2197100"/>
          <p14:tracePt t="205707" x="2357438" y="2206625"/>
          <p14:tracePt t="205739" x="2357438" y="2214563"/>
          <p14:tracePt t="205780" x="2357438" y="2224088"/>
          <p14:tracePt t="205819" x="2357438" y="2232025"/>
          <p14:tracePt t="205844" x="2366963" y="2232025"/>
          <p14:tracePt t="205859" x="2366963" y="2241550"/>
          <p14:tracePt t="205900" x="2374900" y="2259013"/>
          <p14:tracePt t="205956" x="2374900" y="2268538"/>
          <p14:tracePt t="205995" x="2384425" y="2278063"/>
          <p14:tracePt t="206020" x="2384425" y="2286000"/>
          <p14:tracePt t="206035" x="2393950" y="2286000"/>
          <p14:tracePt t="206046" x="2393950" y="2295525"/>
          <p14:tracePt t="206132" x="2411413" y="2303463"/>
          <p14:tracePt t="206188" x="2419350" y="2312988"/>
          <p14:tracePt t="206228" x="2428875" y="2330450"/>
          <p14:tracePt t="206300" x="2438400" y="2330450"/>
          <p14:tracePt t="206316" x="2438400" y="2339975"/>
          <p14:tracePt t="206332" x="2446338" y="2339975"/>
          <p14:tracePt t="206356" x="2455863" y="2349500"/>
          <p14:tracePt t="206396" x="2465388" y="2357438"/>
          <p14:tracePt t="206420" x="2473325" y="2357438"/>
          <p14:tracePt t="206492" x="2490788" y="2357438"/>
          <p14:tracePt t="206516" x="2500313" y="2366963"/>
          <p14:tracePt t="206532" x="2509838" y="2366963"/>
          <p14:tracePt t="206636" x="2517775" y="2374900"/>
          <p14:tracePt t="212117" x="2509838" y="2374900"/>
          <p14:tracePt t="212127" x="2509838" y="2384425"/>
          <p14:tracePt t="212142" x="2465388" y="2401888"/>
          <p14:tracePt t="212159" x="2401888" y="2420938"/>
          <p14:tracePt t="212175" x="2286000" y="2465388"/>
          <p14:tracePt t="212192" x="2197100" y="2482850"/>
          <p14:tracePt t="212209" x="2125663" y="2492375"/>
          <p14:tracePt t="212225" x="2044700" y="2563813"/>
          <p14:tracePt t="212242" x="1990725" y="2643188"/>
          <p14:tracePt t="212259" x="1938338" y="2741613"/>
          <p14:tracePt t="212277" x="1866900" y="2884488"/>
          <p14:tracePt t="212293" x="1822450" y="2928938"/>
          <p14:tracePt t="212309" x="1776413" y="2965450"/>
          <p14:tracePt t="212326" x="1741488" y="2973388"/>
          <p14:tracePt t="212342" x="1724025" y="2982913"/>
          <p14:tracePt t="212359" x="1704975" y="2982913"/>
          <p14:tracePt t="212375" x="1679575" y="2973388"/>
          <p14:tracePt t="212392" x="1660525" y="2946400"/>
          <p14:tracePt t="212409" x="1643063" y="2928938"/>
          <p14:tracePt t="212426" x="1608138" y="2884488"/>
          <p14:tracePt t="212429" x="1608138" y="2867025"/>
          <p14:tracePt t="212442" x="1598613" y="2857500"/>
          <p14:tracePt t="212459" x="1571625" y="2830513"/>
          <p14:tracePt t="212477" x="1517650" y="2759075"/>
          <p14:tracePt t="212493" x="1482725" y="2724150"/>
          <p14:tracePt t="212509" x="1473200" y="2687638"/>
          <p14:tracePt t="212526" x="1446213" y="2670175"/>
          <p14:tracePt t="212542" x="1438275" y="2635250"/>
          <p14:tracePt t="212559" x="1419225" y="2608263"/>
          <p14:tracePt t="212576" x="1411288" y="2571750"/>
          <p14:tracePt t="212593" x="1393825" y="2536825"/>
          <p14:tracePt t="212609" x="1393825" y="2482850"/>
          <p14:tracePt t="212626" x="1384300" y="2455863"/>
          <p14:tracePt t="212642" x="1384300" y="2428875"/>
          <p14:tracePt t="212659" x="1384300" y="2411413"/>
          <p14:tracePt t="212677" x="1384300" y="2366963"/>
          <p14:tracePt t="212693" x="1384300" y="2349500"/>
          <p14:tracePt t="212709" x="1384300" y="2322513"/>
          <p14:tracePt t="212726" x="1393825" y="2312988"/>
          <p14:tracePt t="212742" x="1411288" y="2295525"/>
          <p14:tracePt t="212759" x="1419225" y="2268538"/>
          <p14:tracePt t="212776" x="1438275" y="2251075"/>
          <p14:tracePt t="212793" x="1455738" y="2232025"/>
          <p14:tracePt t="212809" x="1509713" y="2197100"/>
          <p14:tracePt t="212825" x="1536700" y="2170113"/>
          <p14:tracePt t="212842" x="1581150" y="2160588"/>
          <p14:tracePt t="212858" x="1616075" y="2160588"/>
          <p14:tracePt t="212875" x="1652588" y="2160588"/>
          <p14:tracePt t="212892" x="1679575" y="2152650"/>
          <p14:tracePt t="212909" x="1724025" y="2152650"/>
          <p14:tracePt t="212925" x="1768475" y="2143125"/>
          <p14:tracePt t="212942" x="1803400" y="2143125"/>
          <p14:tracePt t="212958" x="1847850" y="2143125"/>
          <p14:tracePt t="212975" x="1866900" y="2143125"/>
          <p14:tracePt t="212992" x="1911350" y="2143125"/>
          <p14:tracePt t="213008" x="1955800" y="2143125"/>
          <p14:tracePt t="213025" x="1973263" y="2143125"/>
          <p14:tracePt t="213042" x="2000250" y="2152650"/>
          <p14:tracePt t="213059" x="2009775" y="2152650"/>
          <p14:tracePt t="213109" x="2071688" y="2170113"/>
          <p14:tracePt t="213126" x="2098675" y="2187575"/>
          <p14:tracePt t="213142" x="2152650" y="2214563"/>
          <p14:tracePt t="213159" x="2187575" y="2241550"/>
          <p14:tracePt t="213176" x="2214563" y="2251075"/>
          <p14:tracePt t="213192" x="2241550" y="2259013"/>
          <p14:tracePt t="213209" x="2259013" y="2268538"/>
          <p14:tracePt t="213226" x="2268538" y="2278063"/>
          <p14:tracePt t="213242" x="2295525" y="2303463"/>
          <p14:tracePt t="213259" x="2303463" y="2322513"/>
          <p14:tracePt t="213277" x="2330450" y="2366963"/>
          <p14:tracePt t="213293" x="2357438" y="2401888"/>
          <p14:tracePt t="213309" x="2366963" y="2420938"/>
          <p14:tracePt t="213326" x="2384425" y="2428875"/>
          <p14:tracePt t="213342" x="2393950" y="2446338"/>
          <p14:tracePt t="213359" x="2393950" y="2473325"/>
          <p14:tracePt t="213376" x="2401888" y="2492375"/>
          <p14:tracePt t="213392" x="2401888" y="2527300"/>
          <p14:tracePt t="213409" x="2401888" y="2554288"/>
          <p14:tracePt t="213426" x="2401888" y="2571750"/>
          <p14:tracePt t="213429" x="2401888" y="2589213"/>
          <p14:tracePt t="213442" x="2401888" y="2608263"/>
          <p14:tracePt t="213459" x="2401888" y="2643188"/>
          <p14:tracePt t="213477" x="2401888" y="2724150"/>
          <p14:tracePt t="213493" x="2401888" y="2768600"/>
          <p14:tracePt t="213509" x="2401888" y="2813050"/>
          <p14:tracePt t="213525" x="2393950" y="2840038"/>
          <p14:tracePt t="213542" x="2384425" y="2874963"/>
          <p14:tracePt t="213559" x="2384425" y="2901950"/>
          <p14:tracePt t="213576" x="2374900" y="2928938"/>
          <p14:tracePt t="213592" x="2366963" y="2946400"/>
          <p14:tracePt t="213609" x="2339975" y="2982913"/>
          <p14:tracePt t="213626" x="2322513" y="3009900"/>
          <p14:tracePt t="213642" x="2286000" y="3027363"/>
          <p14:tracePt t="213659" x="2268538" y="3036888"/>
          <p14:tracePt t="213677" x="2251075" y="3054350"/>
          <p14:tracePt t="213693" x="2224088" y="3054350"/>
          <p14:tracePt t="213709" x="2214563" y="3063875"/>
          <p14:tracePt t="213726" x="2187575" y="3071813"/>
          <p14:tracePt t="213742" x="2152650" y="3071813"/>
          <p14:tracePt t="213759" x="2125663" y="3071813"/>
          <p14:tracePt t="213776" x="2098675" y="3071813"/>
          <p14:tracePt t="213793" x="2081213" y="3071813"/>
          <p14:tracePt t="213809" x="2062163" y="3071813"/>
          <p14:tracePt t="213825" x="2036763" y="3071813"/>
          <p14:tracePt t="213842" x="2027238" y="3071813"/>
          <p14:tracePt t="213859" x="2009775" y="3071813"/>
          <p14:tracePt t="213875" x="1973263" y="3071813"/>
          <p14:tracePt t="213893" x="1938338" y="3071813"/>
          <p14:tracePt t="213909" x="1893888" y="3071813"/>
          <p14:tracePt t="213926" x="1857375" y="3071813"/>
          <p14:tracePt t="213942" x="1830388" y="3071813"/>
          <p14:tracePt t="213959" x="1795463" y="3071813"/>
          <p14:tracePt t="213976" x="1751013" y="3071813"/>
          <p14:tracePt t="213992" x="1731963" y="3071813"/>
          <p14:tracePt t="214009" x="1687513" y="3063875"/>
          <p14:tracePt t="214025" x="1652588" y="3054350"/>
          <p14:tracePt t="214042" x="1633538" y="3054350"/>
          <p14:tracePt t="214059" x="1598613" y="3036888"/>
          <p14:tracePt t="214076" x="1571625" y="3027363"/>
          <p14:tracePt t="214093" x="1544638" y="3027363"/>
          <p14:tracePt t="214109" x="1517650" y="3027363"/>
          <p14:tracePt t="214126" x="1482725" y="3017838"/>
          <p14:tracePt t="214142" x="1438275" y="3009900"/>
          <p14:tracePt t="214159" x="1411288" y="3009900"/>
          <p14:tracePt t="214176" x="1384300" y="3009900"/>
          <p14:tracePt t="214192" x="1366838" y="3000375"/>
          <p14:tracePt t="214209" x="1357313" y="3000375"/>
          <p14:tracePt t="214226" x="1339850" y="2982913"/>
          <p14:tracePt t="214243" x="1312863" y="2973388"/>
          <p14:tracePt t="214259" x="1295400" y="2965450"/>
          <p14:tracePt t="214301" x="1285875" y="2955925"/>
          <p14:tracePt t="214325" x="1276350" y="2946400"/>
          <p14:tracePt t="214349" x="1268413" y="2938463"/>
          <p14:tracePt t="214365" x="1258888" y="2928938"/>
          <p14:tracePt t="214381" x="1258888" y="2921000"/>
          <p14:tracePt t="214396" x="1250950" y="2901950"/>
          <p14:tracePt t="214420" x="1250950" y="2894013"/>
          <p14:tracePt t="214438" x="1250950" y="2884488"/>
          <p14:tracePt t="214448" x="1231900" y="2874963"/>
          <p14:tracePt t="214469" x="1231900" y="2867025"/>
          <p14:tracePt t="214509" x="1223963" y="2857500"/>
          <p14:tracePt t="214525" x="1223963" y="2849563"/>
          <p14:tracePt t="214542" x="1223963" y="2830513"/>
          <p14:tracePt t="214552" x="1223963" y="2822575"/>
          <p14:tracePt t="214562" x="1214438" y="2813050"/>
          <p14:tracePt t="214576" x="1214438" y="2795588"/>
          <p14:tracePt t="214593" x="1204913" y="2778125"/>
          <p14:tracePt t="214609" x="1196975" y="2741613"/>
          <p14:tracePt t="214626" x="1179513" y="2697163"/>
          <p14:tracePt t="214642" x="1169988" y="2660650"/>
          <p14:tracePt t="214659" x="1169988" y="2625725"/>
          <p14:tracePt t="214677" x="1160463" y="2563813"/>
          <p14:tracePt t="214693" x="1152525" y="2527300"/>
          <p14:tracePt t="214709" x="1152525" y="2500313"/>
          <p14:tracePt t="214726" x="1152525" y="2465388"/>
          <p14:tracePt t="214743" x="1152525" y="2374900"/>
          <p14:tracePt t="214759" x="1152525" y="2330450"/>
          <p14:tracePt t="214776" x="1152525" y="2286000"/>
          <p14:tracePt t="214793" x="1133475" y="2259013"/>
          <p14:tracePt t="214809" x="1133475" y="2241550"/>
          <p14:tracePt t="214825" x="1133475" y="2206625"/>
          <p14:tracePt t="214842" x="1133475" y="2170113"/>
          <p14:tracePt t="214859" x="1133475" y="2152650"/>
          <p14:tracePt t="214875" x="1133475" y="2108200"/>
          <p14:tracePt t="214893" x="1133475" y="2063750"/>
          <p14:tracePt t="214909" x="1133475" y="2044700"/>
          <p14:tracePt t="214925" x="1160463" y="2027238"/>
          <p14:tracePt t="214942" x="1179513" y="2017713"/>
          <p14:tracePt t="214958" x="1187450" y="2009775"/>
          <p14:tracePt t="214976" x="1204913" y="1992313"/>
          <p14:tracePt t="214993" x="1231900" y="1992313"/>
          <p14:tracePt t="215009" x="1258888" y="1982788"/>
          <p14:tracePt t="215026" x="1276350" y="1973263"/>
          <p14:tracePt t="215043" x="1303338" y="1973263"/>
          <p14:tracePt t="215059" x="1330325" y="1973263"/>
          <p14:tracePt t="215077" x="1374775" y="1965325"/>
          <p14:tracePt t="215094" x="1419225" y="1965325"/>
          <p14:tracePt t="215109" x="1465263" y="1955800"/>
          <p14:tracePt t="215126" x="1544638" y="1938338"/>
          <p14:tracePt t="215142" x="1581150" y="1938338"/>
          <p14:tracePt t="215159" x="1625600" y="1938338"/>
          <p14:tracePt t="215175" x="1652588" y="1938338"/>
          <p14:tracePt t="215192" x="1704975" y="1938338"/>
          <p14:tracePt t="215209" x="1731963" y="1938338"/>
          <p14:tracePt t="215226" x="1768475" y="1946275"/>
          <p14:tracePt t="215242" x="1785938" y="1946275"/>
          <p14:tracePt t="215259" x="1812925" y="1955800"/>
          <p14:tracePt t="215277" x="1847850" y="1955800"/>
          <p14:tracePt t="215293" x="1874838" y="1955800"/>
          <p14:tracePt t="215310" x="1928813" y="1973263"/>
          <p14:tracePt t="215326" x="1955800" y="1982788"/>
          <p14:tracePt t="215343" x="1990725" y="1982788"/>
          <p14:tracePt t="215359" x="2017713" y="1992313"/>
          <p14:tracePt t="215376" x="2044700" y="1992313"/>
          <p14:tracePt t="215392" x="2071688" y="1992313"/>
          <p14:tracePt t="215409" x="2089150" y="1992313"/>
          <p14:tracePt t="215426" x="2143125" y="2009775"/>
          <p14:tracePt t="215429" x="2160588" y="2017713"/>
          <p14:tracePt t="215443" x="2170113" y="2017713"/>
          <p14:tracePt t="215459" x="2205038" y="2027238"/>
          <p14:tracePt t="215477" x="2232025" y="2036763"/>
          <p14:tracePt t="215493" x="2251075" y="2044700"/>
          <p14:tracePt t="215510" x="2276475" y="2044700"/>
          <p14:tracePt t="215526" x="2295525" y="2054225"/>
          <p14:tracePt t="215543" x="2312988" y="2063750"/>
          <p14:tracePt t="215560" x="2357438" y="2089150"/>
          <p14:tracePt t="215576" x="2384425" y="2089150"/>
          <p14:tracePt t="215593" x="2401888" y="2108200"/>
          <p14:tracePt t="215609" x="2411413" y="2108200"/>
          <p14:tracePt t="215626" x="2419350" y="2108200"/>
          <p14:tracePt t="215643" x="2419350" y="2116138"/>
          <p14:tracePt t="215662" x="2428875" y="2116138"/>
          <p14:tracePt t="215709" x="2428875" y="2125663"/>
          <p14:tracePt t="215719" x="2438400" y="2143125"/>
          <p14:tracePt t="215730" x="2438400" y="2152650"/>
          <p14:tracePt t="215743" x="2446338" y="2160588"/>
          <p14:tracePt t="215760" x="2465388" y="2170113"/>
          <p14:tracePt t="215776" x="2473325" y="2187575"/>
          <p14:tracePt t="215792" x="2482850" y="2214563"/>
          <p14:tracePt t="215809" x="2482850" y="2232025"/>
          <p14:tracePt t="215825" x="2490788" y="2251075"/>
          <p14:tracePt t="215842" x="2490788" y="2268538"/>
          <p14:tracePt t="215859" x="2500313" y="2303463"/>
          <p14:tracePt t="215875" x="2509838" y="2339975"/>
          <p14:tracePt t="215893" x="2509838" y="2374900"/>
          <p14:tracePt t="215909" x="2509838" y="2411413"/>
          <p14:tracePt t="215926" x="2509838" y="2438400"/>
          <p14:tracePt t="215943" x="2509838" y="2465388"/>
          <p14:tracePt t="215959" x="2509838" y="2482850"/>
          <p14:tracePt t="215976" x="2509838" y="2500313"/>
          <p14:tracePt t="215993" x="2509838" y="2517775"/>
          <p14:tracePt t="216010" x="2509838" y="2544763"/>
          <p14:tracePt t="216026" x="2509838" y="2563813"/>
          <p14:tracePt t="216043" x="2509838" y="2571750"/>
          <p14:tracePt t="216059" x="2509838" y="2589213"/>
          <p14:tracePt t="216078" x="2509838" y="2616200"/>
          <p14:tracePt t="216094" x="2509838" y="2625725"/>
          <p14:tracePt t="216110" x="2509838" y="2643188"/>
          <p14:tracePt t="216126" x="2509838" y="2660650"/>
          <p14:tracePt t="216142" x="2509838" y="2687638"/>
          <p14:tracePt t="216159" x="2509838" y="2706688"/>
          <p14:tracePt t="216176" x="2509838" y="2724150"/>
          <p14:tracePt t="216193" x="2509838" y="2751138"/>
          <p14:tracePt t="216209" x="2509838" y="2778125"/>
          <p14:tracePt t="216226" x="2500313" y="2786063"/>
          <p14:tracePt t="216243" x="2500313" y="2803525"/>
          <p14:tracePt t="216259" x="2482850" y="2830513"/>
          <p14:tracePt t="216277" x="2473325" y="2849563"/>
          <p14:tracePt t="216294" x="2473325" y="2874963"/>
          <p14:tracePt t="216310" x="2473325" y="2894013"/>
          <p14:tracePt t="216326" x="2455863" y="2901950"/>
          <p14:tracePt t="216343" x="2455863" y="2911475"/>
          <p14:tracePt t="216359" x="2446338" y="2921000"/>
          <p14:tracePt t="216376" x="2438400" y="2928938"/>
          <p14:tracePt t="216393" x="2428875" y="2955925"/>
          <p14:tracePt t="216409" x="2411413" y="2973388"/>
          <p14:tracePt t="216426" x="2401888" y="2992438"/>
          <p14:tracePt t="216429" x="2393950" y="2992438"/>
          <p14:tracePt t="216446" x="2374900" y="2992438"/>
          <p14:tracePt t="216459" x="2366963" y="2992438"/>
          <p14:tracePt t="216475" x="2366963" y="3000375"/>
          <p14:tracePt t="216492" x="2347913" y="3009900"/>
          <p14:tracePt t="216509" x="2330450" y="3036888"/>
          <p14:tracePt t="216525" x="2303463" y="3044825"/>
          <p14:tracePt t="216542" x="2286000" y="3054350"/>
          <p14:tracePt t="216558" x="2268538" y="3063875"/>
          <p14:tracePt t="216575" x="2241550" y="3081338"/>
          <p14:tracePt t="216592" x="2232025" y="3089275"/>
          <p14:tracePt t="216608" x="2214563" y="3089275"/>
          <p14:tracePt t="216625" x="2197100" y="3098800"/>
          <p14:tracePt t="216642" x="2179638" y="3108325"/>
          <p14:tracePt t="216658" x="2152650" y="3108325"/>
          <p14:tracePt t="216678" x="2108200" y="3125788"/>
          <p14:tracePt t="216694" x="2089150" y="3125788"/>
          <p14:tracePt t="216709" x="2071688" y="3135313"/>
          <p14:tracePt t="216726" x="2054225" y="3152775"/>
          <p14:tracePt t="216743" x="2027238" y="3152775"/>
          <p14:tracePt t="216759" x="2009775" y="3152775"/>
          <p14:tracePt t="216776" x="2000250" y="3160713"/>
          <p14:tracePt t="216793" x="1990725" y="3160713"/>
          <p14:tracePt t="216810" x="1965325" y="3160713"/>
          <p14:tracePt t="216826" x="1946275" y="3160713"/>
          <p14:tracePt t="216843" x="1928813" y="3160713"/>
          <p14:tracePt t="216860" x="1911350" y="3160713"/>
          <p14:tracePt t="216876" x="1893888" y="3170238"/>
          <p14:tracePt t="216893" x="1874838" y="3170238"/>
          <p14:tracePt t="216910" x="1866900" y="3170238"/>
          <p14:tracePt t="216926" x="1847850" y="3170238"/>
          <p14:tracePt t="216943" x="1839913" y="3170238"/>
          <p14:tracePt t="216960" x="1822450" y="3170238"/>
          <p14:tracePt t="216976" x="1812925" y="3170238"/>
          <p14:tracePt t="216998" x="1803400" y="3170238"/>
          <p14:tracePt t="217046" x="1795463" y="3170238"/>
          <p14:tracePt t="217134" x="1785938" y="3170238"/>
          <p14:tracePt t="217285" x="1776413" y="3170238"/>
          <p14:tracePt t="223055" x="1776413" y="3160713"/>
          <p14:tracePt t="223087" x="1776413" y="3143250"/>
          <p14:tracePt t="223096" x="1785938" y="3143250"/>
          <p14:tracePt t="223111" x="1857375" y="3098800"/>
          <p14:tracePt t="223127" x="1901825" y="3054350"/>
          <p14:tracePt t="223144" x="2009775" y="2965450"/>
          <p14:tracePt t="223160" x="2187575" y="2803525"/>
          <p14:tracePt t="223177" x="2357438" y="2652713"/>
          <p14:tracePt t="223193" x="2428875" y="2598738"/>
          <p14:tracePt t="223210" x="2473325" y="2563813"/>
          <p14:tracePt t="223227" x="2482850" y="2544763"/>
          <p14:tracePt t="223244" x="2482850" y="2536825"/>
          <p14:tracePt t="223260" x="2490788" y="2527300"/>
          <p14:tracePt t="223279" x="2509838" y="2509838"/>
          <p14:tracePt t="223295" x="2517775" y="2492375"/>
          <p14:tracePt t="223311" x="2527300" y="2473325"/>
          <p14:tracePt t="223327" x="2536825" y="2465388"/>
          <p14:tracePt t="223487" x="2536825" y="2455863"/>
          <p14:tracePt t="223496" x="2536825" y="2446338"/>
          <p14:tracePt t="223510" x="2536825" y="2438400"/>
          <p14:tracePt t="223975" x="2571750" y="2438400"/>
          <p14:tracePt t="223986" x="2554288" y="2438400"/>
          <p14:tracePt t="224022" x="2544763" y="2438400"/>
          <p14:tracePt t="224175" x="2544763" y="2428875"/>
          <p14:tracePt t="224185" x="2544763" y="2401888"/>
          <p14:tracePt t="224199" x="2544763" y="2393950"/>
          <p14:tracePt t="224222" x="2544763" y="2374900"/>
          <p14:tracePt t="224367" x="2544763" y="2384425"/>
          <p14:tracePt t="224415" x="2536825" y="2384425"/>
          <p14:tracePt t="226679" x="2527300" y="2384425"/>
          <p14:tracePt t="227768" x="2517775" y="2384425"/>
          <p14:tracePt t="227815" x="2500313" y="2384425"/>
          <p14:tracePt t="227827" x="2490788" y="2384425"/>
          <p14:tracePt t="227847" x="2482850" y="2384425"/>
          <p14:tracePt t="227871" x="2473325" y="2384425"/>
          <p14:tracePt t="227896" x="2465388" y="2384425"/>
          <p14:tracePt t="227905" x="2465388" y="2393950"/>
          <p14:tracePt t="227915" x="2455863" y="2393950"/>
          <p14:tracePt t="227928" x="2428875" y="2393950"/>
          <p14:tracePt t="227944" x="2411413" y="2401888"/>
          <p14:tracePt t="227961" x="2393950" y="2401888"/>
          <p14:tracePt t="227978" x="2374900" y="2411413"/>
          <p14:tracePt t="227993" x="2347913" y="2420938"/>
          <p14:tracePt t="228010" x="2330450" y="2420938"/>
          <p14:tracePt t="228027" x="2286000" y="2420938"/>
          <p14:tracePt t="228043" x="2268538" y="2438400"/>
          <p14:tracePt t="228060" x="2224088" y="2438400"/>
          <p14:tracePt t="228077" x="2187575" y="2438400"/>
          <p14:tracePt t="228093" x="2152650" y="2428875"/>
          <p14:tracePt t="228111" x="2125663" y="2428875"/>
          <p14:tracePt t="228127" x="2116138" y="2420938"/>
          <p14:tracePt t="228144" x="2089150" y="2411413"/>
          <p14:tracePt t="228161" x="2081213" y="2411413"/>
          <p14:tracePt t="228177" x="2071688" y="2411413"/>
          <p14:tracePt t="228199" x="2062163" y="2411413"/>
          <p14:tracePt t="228240" x="2054225" y="2411413"/>
          <p14:tracePt t="228249" x="2044700" y="2411413"/>
          <p14:tracePt t="228264" x="2036763" y="2401888"/>
          <p14:tracePt t="228344" x="2017713" y="2401888"/>
          <p14:tracePt t="228560" x="2009775" y="2393950"/>
          <p14:tracePt t="228592" x="2009775" y="2384425"/>
          <p14:tracePt t="228616" x="2009775" y="2366963"/>
          <p14:tracePt t="228632" x="2009775" y="2357438"/>
          <p14:tracePt t="228655" x="2009775" y="2349500"/>
          <p14:tracePt t="228671" x="2009775" y="2339975"/>
          <p14:tracePt t="228687" x="2027238" y="2339975"/>
          <p14:tracePt t="228695" x="2027238" y="2330450"/>
          <p14:tracePt t="228712" x="2036763" y="2330450"/>
          <p14:tracePt t="228736" x="2044700" y="2330450"/>
          <p14:tracePt t="228747" x="2044700" y="2322513"/>
          <p14:tracePt t="228761" x="2054225" y="2322513"/>
          <p14:tracePt t="228778" x="2062163" y="2322513"/>
          <p14:tracePt t="228795" x="2081213" y="2322513"/>
          <p14:tracePt t="228811" x="2108200" y="2312988"/>
          <p14:tracePt t="228827" x="2125663" y="2312988"/>
          <p14:tracePt t="228844" x="2143125" y="2312988"/>
          <p14:tracePt t="228860" x="2152650" y="2295525"/>
          <p14:tracePt t="228877" x="2179638" y="2295525"/>
          <p14:tracePt t="228894" x="2187575" y="2295525"/>
          <p14:tracePt t="228910" x="2205038" y="2295525"/>
          <p14:tracePt t="228928" x="2224088" y="2303463"/>
          <p14:tracePt t="228944" x="2251075" y="2303463"/>
          <p14:tracePt t="228977" x="2259013" y="2303463"/>
          <p14:tracePt t="228994" x="2268538" y="2303463"/>
          <p14:tracePt t="229016" x="2276475" y="2312988"/>
          <p14:tracePt t="229027" x="2286000" y="2312988"/>
          <p14:tracePt t="229044" x="2303463" y="2312988"/>
          <p14:tracePt t="229061" x="2330450" y="2322513"/>
          <p14:tracePt t="229078" x="2347913" y="2330450"/>
          <p14:tracePt t="229094" x="2347913" y="2339975"/>
          <p14:tracePt t="229111" x="2357438" y="2339975"/>
          <p14:tracePt t="229127" x="2366963" y="2349500"/>
          <p14:tracePt t="229200" x="2366963" y="2357438"/>
          <p14:tracePt t="229264" x="2357438" y="2357438"/>
          <p14:tracePt t="229273" x="2347913" y="2374900"/>
          <p14:tracePt t="229288" x="2339975" y="2374900"/>
          <p14:tracePt t="229299" x="2330450" y="2374900"/>
          <p14:tracePt t="229311" x="2295525" y="2374900"/>
          <p14:tracePt t="229327" x="2251075" y="2366963"/>
          <p14:tracePt t="229344" x="2205038" y="2366963"/>
          <p14:tracePt t="229360" x="2133600" y="2357438"/>
          <p14:tracePt t="229377" x="2071688" y="2339975"/>
          <p14:tracePt t="229394" x="2027238" y="2330450"/>
          <p14:tracePt t="229411" x="1990725" y="2330450"/>
          <p14:tracePt t="229428" x="1965325" y="2330450"/>
          <p14:tracePt t="229444" x="1946275" y="2322513"/>
          <p14:tracePt t="229463" x="1938338" y="2322513"/>
          <p14:tracePt t="229592" x="1938338" y="2312988"/>
          <p14:tracePt t="229656" x="1955800" y="2312988"/>
          <p14:tracePt t="229672" x="1965325" y="2312988"/>
          <p14:tracePt t="229688" x="1973263" y="2312988"/>
          <p14:tracePt t="229698" x="1982788" y="2312988"/>
          <p14:tracePt t="229712" x="2017713" y="2312988"/>
          <p14:tracePt t="229728" x="2081213" y="2366963"/>
          <p14:tracePt t="229744" x="2179638" y="2420938"/>
          <p14:tracePt t="229760" x="2251075" y="2473325"/>
          <p14:tracePt t="229777" x="2312988" y="2527300"/>
          <p14:tracePt t="229794" x="2339975" y="2581275"/>
          <p14:tracePt t="229810" x="2339975" y="2608263"/>
          <p14:tracePt t="229828" x="2330450" y="2652713"/>
          <p14:tracePt t="229844" x="2295525" y="2706688"/>
          <p14:tracePt t="229861" x="2251075" y="2741613"/>
          <p14:tracePt t="229877" x="2232025" y="2751138"/>
          <p14:tracePt t="229894" x="2224088" y="2759075"/>
          <p14:tracePt t="229912" x="2197100" y="2759075"/>
          <p14:tracePt t="229927" x="2179638" y="2759075"/>
          <p14:tracePt t="229944" x="2170113" y="2768600"/>
          <p14:tracePt t="229960" x="2152650" y="2768600"/>
          <p14:tracePt t="229977" x="2116138" y="2795588"/>
          <p14:tracePt t="229994" x="2062163" y="2813050"/>
          <p14:tracePt t="230011" x="2017713" y="2830513"/>
          <p14:tracePt t="230028" x="1973263" y="2849563"/>
          <p14:tracePt t="230044" x="1901825" y="2867025"/>
          <p14:tracePt t="230060" x="1795463" y="2867025"/>
          <p14:tracePt t="230077" x="1731963" y="2867025"/>
          <p14:tracePt t="230094" x="1687513" y="2849563"/>
          <p14:tracePt t="230111" x="1581150" y="2795588"/>
          <p14:tracePt t="230127" x="1536700" y="2759075"/>
          <p14:tracePt t="230144" x="1455738" y="2687638"/>
          <p14:tracePt t="230160" x="1366838" y="2635250"/>
          <p14:tracePt t="230177" x="1285875" y="2563813"/>
          <p14:tracePt t="230193" x="1214438" y="2509838"/>
          <p14:tracePt t="230210" x="1196975" y="2500313"/>
          <p14:tracePt t="230227" x="1179513" y="2482850"/>
          <p14:tracePt t="230244" x="1179513" y="2465388"/>
          <p14:tracePt t="230261" x="1179513" y="2420938"/>
          <p14:tracePt t="230278" x="1196975" y="2357438"/>
          <p14:tracePt t="230296" x="1231900" y="2286000"/>
          <p14:tracePt t="230312" x="1295400" y="2224088"/>
          <p14:tracePt t="230327" x="1347788" y="2187575"/>
          <p14:tracePt t="230344" x="1393825" y="2170113"/>
          <p14:tracePt t="230361" x="1438275" y="2160588"/>
          <p14:tracePt t="230378" x="1490663" y="2152650"/>
          <p14:tracePt t="230394" x="1554163" y="2152650"/>
          <p14:tracePt t="230411" x="1616075" y="2135188"/>
          <p14:tracePt t="230428" x="1687513" y="2135188"/>
          <p14:tracePt t="230444" x="1795463" y="2135188"/>
          <p14:tracePt t="230461" x="1874838" y="2135188"/>
          <p14:tracePt t="230478" x="1946275" y="2143125"/>
          <p14:tracePt t="230494" x="2027238" y="2160588"/>
          <p14:tracePt t="230512" x="2170113" y="2232025"/>
          <p14:tracePt t="230528" x="2232025" y="2278063"/>
          <p14:tracePt t="230545" x="2295525" y="2322513"/>
          <p14:tracePt t="230561" x="2330450" y="2401888"/>
          <p14:tracePt t="230578" x="2357438" y="2500313"/>
          <p14:tracePt t="230595" x="2357438" y="2563813"/>
          <p14:tracePt t="230611" x="2347913" y="2608263"/>
          <p14:tracePt t="230628" x="2330450" y="2643188"/>
          <p14:tracePt t="230644" x="2303463" y="2660650"/>
          <p14:tracePt t="230661" x="2276475" y="2670175"/>
          <p14:tracePt t="230678" x="2232025" y="2670175"/>
          <p14:tracePt t="230694" x="2214563" y="2670175"/>
          <p14:tracePt t="233440" x="2214563" y="2660650"/>
          <p14:tracePt t="233451" x="2214563" y="2652713"/>
          <p14:tracePt t="233461" x="2205038" y="2652713"/>
          <p14:tracePt t="233477" x="2187575" y="2643188"/>
          <p14:tracePt t="233494" x="2179638" y="2635250"/>
          <p14:tracePt t="233511" x="2143125" y="2608263"/>
          <p14:tracePt t="233528" x="2089150" y="2581275"/>
          <p14:tracePt t="233544" x="2054225" y="2563813"/>
          <p14:tracePt t="233561" x="2009775" y="2544763"/>
          <p14:tracePt t="233578" x="1955800" y="2527300"/>
          <p14:tracePt t="233595" x="1928813" y="2509838"/>
          <p14:tracePt t="233611" x="1893888" y="2492375"/>
          <p14:tracePt t="233628" x="1874838" y="2482850"/>
          <p14:tracePt t="233644" x="1857375" y="2482850"/>
          <p14:tracePt t="233661" x="1822450" y="2482850"/>
          <p14:tracePt t="233678" x="1758950" y="2482850"/>
          <p14:tracePt t="233695" x="1697038" y="2482850"/>
          <p14:tracePt t="233713" x="1589088" y="2492375"/>
          <p14:tracePt t="233729" x="1554163" y="2500313"/>
          <p14:tracePt t="233745" x="1536700" y="2500313"/>
          <p14:tracePt t="233761" x="1527175" y="2509838"/>
          <p14:tracePt t="233778" x="1517650" y="2509838"/>
          <p14:tracePt t="233833" x="1509713" y="2509838"/>
          <p14:tracePt t="233849" x="1490663" y="2509838"/>
          <p14:tracePt t="233859" x="1482725" y="2509838"/>
          <p14:tracePt t="233869" x="1473200" y="2509838"/>
          <p14:tracePt t="233879" x="1465263" y="2509838"/>
          <p14:tracePt t="233895" x="1446213" y="2509838"/>
          <p14:tracePt t="234033" x="1446213" y="2517775"/>
          <p14:tracePt t="234048" x="1446213" y="2527300"/>
          <p14:tracePt t="248731" x="1428750" y="2554288"/>
          <p14:tracePt t="248741" x="1419225" y="2581275"/>
          <p14:tracePt t="248752" x="1411288" y="2598738"/>
          <p14:tracePt t="248763" x="1393825" y="2652713"/>
          <p14:tracePt t="248780" x="1374775" y="2697163"/>
          <p14:tracePt t="248798" x="1374775" y="2751138"/>
          <p14:tracePt t="248813" x="1374775" y="2822575"/>
          <p14:tracePt t="248829" x="1401763" y="2867025"/>
          <p14:tracePt t="248846" x="1419225" y="2884488"/>
          <p14:tracePt t="248879" x="1428750" y="2901950"/>
          <p14:tracePt t="248896" x="1438275" y="2928938"/>
          <p14:tracePt t="248913" x="1438275" y="2938463"/>
          <p14:tracePt t="248929" x="1446213" y="2946400"/>
          <p14:tracePt t="248932" x="1455738" y="2946400"/>
          <p14:tracePt t="248947" x="1473200" y="2955925"/>
          <p14:tracePt t="248963" x="1482725" y="2955925"/>
          <p14:tracePt t="248980" x="1490663" y="2955925"/>
          <p14:tracePt t="248996" x="1500188" y="2955925"/>
          <p14:tracePt t="249013" x="1517650" y="2955925"/>
          <p14:tracePt t="249029" x="1536700" y="2955925"/>
          <p14:tracePt t="249046" x="1562100" y="2955925"/>
          <p14:tracePt t="249063" x="1581150" y="2928938"/>
          <p14:tracePt t="249079" x="1589088" y="2901950"/>
          <p14:tracePt t="249096" x="1589088" y="2867025"/>
          <p14:tracePt t="249113" x="1589088" y="2849563"/>
          <p14:tracePt t="249130" x="1581150" y="2830513"/>
          <p14:tracePt t="249146" x="1581150" y="2822575"/>
          <p14:tracePt t="249219" x="1581150" y="2840038"/>
          <p14:tracePt t="249229" x="1581150" y="2857500"/>
          <p14:tracePt t="249247" x="1581150" y="2894013"/>
          <p14:tracePt t="249263" x="1589088" y="2921000"/>
          <p14:tracePt t="249280" x="1589088" y="2946400"/>
          <p14:tracePt t="249297" x="1589088" y="2965450"/>
          <p14:tracePt t="249363" x="1589088" y="2955925"/>
          <p14:tracePt t="249373" x="1589088" y="2938463"/>
          <p14:tracePt t="249383" x="1589088" y="2928938"/>
          <p14:tracePt t="249397" x="1589088" y="2901950"/>
          <p14:tracePt t="249413" x="1581150" y="2874963"/>
          <p14:tracePt t="249446" x="1581150" y="2867025"/>
          <p14:tracePt t="249508" x="1581150" y="2884488"/>
          <p14:tracePt t="249517" x="1581150" y="2894013"/>
          <p14:tracePt t="249532" x="1581150" y="2911475"/>
          <p14:tracePt t="249548" x="1581150" y="2946400"/>
          <p14:tracePt t="249564" x="1581150" y="2973388"/>
          <p14:tracePt t="249580" x="1581150" y="2992438"/>
          <p14:tracePt t="249597" x="1571625" y="2992438"/>
          <p14:tracePt t="249644" x="1571625" y="2982913"/>
          <p14:tracePt t="249653" x="1571625" y="2973388"/>
          <p14:tracePt t="249664" x="1571625" y="2938463"/>
          <p14:tracePt t="249680" x="1571625" y="2894013"/>
          <p14:tracePt t="249697" x="1562100" y="2857500"/>
          <p14:tracePt t="249713" x="1562100" y="2822575"/>
          <p14:tracePt t="249730" x="1562100" y="2803525"/>
          <p14:tracePt t="249747" x="1562100" y="2795588"/>
          <p14:tracePt t="249764" x="1554163" y="2795588"/>
          <p14:tracePt t="249795" x="1554163" y="2803525"/>
          <p14:tracePt t="249811" x="1554163" y="2830513"/>
          <p14:tracePt t="249821" x="1554163" y="2840038"/>
          <p14:tracePt t="249830" x="1554163" y="2857500"/>
          <p14:tracePt t="249846" x="1554163" y="2874963"/>
          <p14:tracePt t="249863" x="1554163" y="2911475"/>
          <p14:tracePt t="249880" x="1554163" y="2928938"/>
          <p14:tracePt t="249896" x="1554163" y="2938463"/>
          <p14:tracePt t="249972" x="1554163" y="2928938"/>
          <p14:tracePt t="249981" x="1554163" y="2921000"/>
          <p14:tracePt t="249997" x="1536700" y="2901950"/>
          <p14:tracePt t="250013" x="1536700" y="2867025"/>
          <p14:tracePt t="250030" x="1536700" y="2840038"/>
          <p14:tracePt t="250046" x="1536700" y="2813050"/>
          <p14:tracePt t="250063" x="1536700" y="2803525"/>
          <p14:tracePt t="250132" x="1536700" y="2813050"/>
          <p14:tracePt t="250141" x="1536700" y="2822575"/>
          <p14:tracePt t="250151" x="1536700" y="2830513"/>
          <p14:tracePt t="250163" x="1536700" y="2874963"/>
          <p14:tracePt t="250180" x="1536700" y="2921000"/>
          <p14:tracePt t="250196" x="1536700" y="2955925"/>
          <p14:tracePt t="250213" x="1536700" y="2965450"/>
          <p14:tracePt t="250229" x="1536700" y="2973388"/>
          <p14:tracePt t="250299" x="1536700" y="2965450"/>
          <p14:tracePt t="250309" x="1536700" y="2946400"/>
          <p14:tracePt t="250319" x="1527175" y="2928938"/>
          <p14:tracePt t="250332" x="1517650" y="2901950"/>
          <p14:tracePt t="250347" x="1517650" y="2867025"/>
          <p14:tracePt t="250363" x="1509713" y="2840038"/>
          <p14:tracePt t="250379" x="1509713" y="2830513"/>
          <p14:tracePt t="250459" x="1509713" y="2840038"/>
          <p14:tracePt t="250467" x="1509713" y="2849563"/>
          <p14:tracePt t="250479" x="1509713" y="2857500"/>
          <p14:tracePt t="250496" x="1509713" y="2874963"/>
          <p14:tracePt t="250513" x="1509713" y="2901950"/>
          <p14:tracePt t="250530" x="1500188" y="2921000"/>
          <p14:tracePt t="250547" x="1482725" y="2938463"/>
          <p14:tracePt t="250563" x="1446213" y="2955925"/>
          <p14:tracePt t="250580" x="1384300" y="2973388"/>
          <p14:tracePt t="250596" x="1303338" y="2973388"/>
          <p14:tracePt t="250613" x="1231900" y="2992438"/>
          <p14:tracePt t="250630" x="1160463" y="2992438"/>
          <p14:tracePt t="250646" x="1125538" y="2992438"/>
          <p14:tracePt t="250663" x="1089025" y="2992438"/>
          <p14:tracePt t="250680" x="1054100" y="2992438"/>
          <p14:tracePt t="250696" x="1044575" y="2992438"/>
          <p14:tracePt t="250713" x="1071563" y="3000375"/>
          <p14:tracePt t="250755" x="1089025" y="3000375"/>
          <p14:tracePt t="250763" x="1027113" y="2973388"/>
          <p14:tracePt t="250779" x="1017588" y="2955925"/>
          <p14:tracePt t="250797" x="1017588" y="2938463"/>
          <p14:tracePt t="250813" x="1017588" y="2928938"/>
          <p14:tracePt t="250846" x="1027113" y="2928938"/>
          <p14:tracePt t="250862" x="1054100" y="2928938"/>
          <p14:tracePt t="250879" x="1071563" y="2928938"/>
          <p14:tracePt t="250896" x="1098550" y="2928938"/>
          <p14:tracePt t="250912" x="1133475" y="2928938"/>
          <p14:tracePt t="250929" x="1160463" y="2928938"/>
          <p14:tracePt t="250946" x="1214438" y="2928938"/>
          <p14:tracePt t="250963" x="1268413" y="2921000"/>
          <p14:tracePt t="250980" x="1285875" y="2911475"/>
          <p14:tracePt t="250997" x="1303338" y="2874963"/>
          <p14:tracePt t="251014" x="1312863" y="2857500"/>
          <p14:tracePt t="251030" x="1312863" y="2840038"/>
          <p14:tracePt t="251047" x="1322388" y="2813050"/>
          <p14:tracePt t="251063" x="1330325" y="2803525"/>
          <p14:tracePt t="251080" x="1330325" y="2795588"/>
          <p14:tracePt t="251097" x="1330325" y="2759075"/>
          <p14:tracePt t="251113" x="1339850" y="2741613"/>
          <p14:tracePt t="251131" x="1339850" y="2697163"/>
          <p14:tracePt t="251148" x="1339850" y="2679700"/>
          <p14:tracePt t="251164" x="1339850" y="2660650"/>
          <p14:tracePt t="251180" x="1339850" y="2643188"/>
          <p14:tracePt t="251197" x="1339850" y="2625725"/>
          <p14:tracePt t="251213" x="1339850" y="2608263"/>
          <p14:tracePt t="251230" x="1339850" y="2589213"/>
          <p14:tracePt t="251247" x="1330325" y="2571750"/>
          <p14:tracePt t="251264" x="1330325" y="2527300"/>
          <p14:tracePt t="251280" x="1330325" y="2492375"/>
          <p14:tracePt t="251298" x="1330325" y="2465388"/>
          <p14:tracePt t="251314" x="1330325" y="2438400"/>
          <p14:tracePt t="251330" x="1330325" y="2420938"/>
          <p14:tracePt t="251346" x="1330325" y="2401888"/>
          <p14:tracePt t="251363" x="1339850" y="2393950"/>
          <p14:tracePt t="251379" x="1339850" y="2374900"/>
          <p14:tracePt t="251396" x="1347788" y="2366963"/>
          <p14:tracePt t="251413" x="1347788" y="2357438"/>
          <p14:tracePt t="251430" x="1357313" y="2349500"/>
          <p14:tracePt t="251446" x="1357313" y="2339975"/>
          <p14:tracePt t="251463" x="1366838" y="2322513"/>
          <p14:tracePt t="251480" x="1366838" y="2295525"/>
          <p14:tracePt t="251496" x="1384300" y="2286000"/>
          <p14:tracePt t="251514" x="1401763" y="2286000"/>
          <p14:tracePt t="251530" x="1411288" y="2278063"/>
          <p14:tracePt t="251548" x="1428750" y="2278063"/>
          <p14:tracePt t="251564" x="1455738" y="2278063"/>
          <p14:tracePt t="251581" x="1465263" y="2268538"/>
          <p14:tracePt t="251597" x="1482725" y="2268538"/>
          <p14:tracePt t="251614" x="1500188" y="2268538"/>
          <p14:tracePt t="251630" x="1536700" y="2268538"/>
          <p14:tracePt t="251647" x="1554163" y="2268538"/>
          <p14:tracePt t="251664" x="1562100" y="2268538"/>
          <p14:tracePt t="251700" x="1571625" y="2268538"/>
          <p14:tracePt t="251780" x="1589088" y="2268538"/>
          <p14:tracePt t="251852" x="1589088" y="2278063"/>
          <p14:tracePt t="252228" x="1598613" y="2278063"/>
          <p14:tracePt t="252244" x="1608138" y="2278063"/>
          <p14:tracePt t="252260" x="1616075" y="2286000"/>
          <p14:tracePt t="252269" x="1625600" y="2286000"/>
          <p14:tracePt t="252284" x="1633538" y="2286000"/>
          <p14:tracePt t="252299" x="1643063" y="2286000"/>
          <p14:tracePt t="252355" x="1652588" y="2286000"/>
          <p14:tracePt t="252363" x="1670050" y="2286000"/>
          <p14:tracePt t="252388" x="1679575" y="2286000"/>
          <p14:tracePt t="252412" x="1687513" y="2286000"/>
          <p14:tracePt t="252428" x="1697038" y="2286000"/>
          <p14:tracePt t="252452" x="1704975" y="2286000"/>
          <p14:tracePt t="252484" x="1704975" y="2303463"/>
          <p14:tracePt t="252493" x="1714500" y="2303463"/>
          <p14:tracePt t="252508" x="1724025" y="2303463"/>
          <p14:tracePt t="252525" x="1741488" y="2303463"/>
          <p14:tracePt t="252564" x="1751013" y="2303463"/>
          <p14:tracePt t="252596" x="1751013" y="2295525"/>
          <p14:tracePt t="252606" x="1758950" y="2295525"/>
          <p14:tracePt t="253213" x="1751013" y="2295525"/>
          <p14:tracePt t="253222" x="1751013" y="2303463"/>
          <p14:tracePt t="253232" x="1714500" y="2312988"/>
          <p14:tracePt t="253247" x="1660525" y="2339975"/>
          <p14:tracePt t="253264" x="1616075" y="2357438"/>
          <p14:tracePt t="253281" x="1581150" y="2393950"/>
          <p14:tracePt t="253297" x="1544638" y="2455863"/>
          <p14:tracePt t="253313" x="1482725" y="2571750"/>
          <p14:tracePt t="253330" x="1455738" y="2635250"/>
          <p14:tracePt t="253348" x="1428750" y="2724150"/>
          <p14:tracePt t="253365" x="1411288" y="2786063"/>
          <p14:tracePt t="253380" x="1411288" y="2813050"/>
          <p14:tracePt t="253397" x="1419225" y="2874963"/>
          <p14:tracePt t="253414" x="1446213" y="2938463"/>
          <p14:tracePt t="253431" x="1455738" y="3017838"/>
          <p14:tracePt t="253447" x="1455738" y="3063875"/>
          <p14:tracePt t="253464" x="1455738" y="3125788"/>
          <p14:tracePt t="253480" x="1455738" y="3143250"/>
          <p14:tracePt t="253513" x="1455738" y="3152775"/>
          <p14:tracePt t="253588" x="1455738" y="3143250"/>
          <p14:tracePt t="253597" x="1455738" y="3135313"/>
          <p14:tracePt t="253614" x="1455738" y="3108325"/>
          <p14:tracePt t="253631" x="1455738" y="3089275"/>
          <p14:tracePt t="253647" x="1455738" y="3071813"/>
          <p14:tracePt t="253664" x="1446213" y="3036888"/>
          <p14:tracePt t="253680" x="1446213" y="3017838"/>
          <p14:tracePt t="253697" x="1446213" y="2982913"/>
          <p14:tracePt t="253714" x="1438275" y="2965450"/>
          <p14:tracePt t="253731" x="1438275" y="2938463"/>
          <p14:tracePt t="253749" x="1438275" y="2884488"/>
          <p14:tracePt t="253764" x="1438275" y="2849563"/>
          <p14:tracePt t="253781" x="1438275" y="2813050"/>
          <p14:tracePt t="253798" x="1455738" y="2786063"/>
          <p14:tracePt t="253814" x="1473200" y="2751138"/>
          <p14:tracePt t="253830" x="1482725" y="2706688"/>
          <p14:tracePt t="253846" x="1490663" y="2670175"/>
          <p14:tracePt t="253864" x="1500188" y="2635250"/>
          <p14:tracePt t="253881" x="1500188" y="2608263"/>
          <p14:tracePt t="253897" x="1500188" y="2589213"/>
          <p14:tracePt t="253914" x="1517650" y="2554288"/>
          <p14:tracePt t="253932" x="1527175" y="2527300"/>
          <p14:tracePt t="253948" x="1536700" y="2492375"/>
          <p14:tracePt t="253964" x="1536700" y="2455863"/>
          <p14:tracePt t="253981" x="1536700" y="2438400"/>
          <p14:tracePt t="253997" x="1544638" y="2420938"/>
          <p14:tracePt t="254014" x="1544638" y="2401888"/>
          <p14:tracePt t="254031" x="1554163" y="2374900"/>
          <p14:tracePt t="254047" x="1581150" y="2366963"/>
          <p14:tracePt t="254064" x="1598613" y="2357438"/>
          <p14:tracePt t="254081" x="1625600" y="2322513"/>
          <p14:tracePt t="254097" x="1660525" y="2312988"/>
          <p14:tracePt t="254114" x="1697038" y="2303463"/>
          <p14:tracePt t="254130" x="1741488" y="2303463"/>
          <p14:tracePt t="254149" x="1785938" y="2303463"/>
          <p14:tracePt t="254164" x="1812925" y="2303463"/>
          <p14:tracePt t="254180" x="1847850" y="2303463"/>
          <p14:tracePt t="254197" x="1874838" y="2303463"/>
          <p14:tracePt t="254214" x="1901825" y="2303463"/>
          <p14:tracePt t="254231" x="1919288" y="2303463"/>
          <p14:tracePt t="254247" x="1938338" y="2303463"/>
          <p14:tracePt t="254264" x="1973263" y="2303463"/>
          <p14:tracePt t="254281" x="1990725" y="2303463"/>
          <p14:tracePt t="254298" x="2009775" y="2303463"/>
          <p14:tracePt t="254314" x="2017713" y="2312988"/>
          <p14:tracePt t="254332" x="2054225" y="2322513"/>
          <p14:tracePt t="254347" x="2062163" y="2330450"/>
          <p14:tracePt t="254363" x="2071688" y="2330450"/>
          <p14:tracePt t="254380" x="2081213" y="2330450"/>
          <p14:tracePt t="254413" x="2081213" y="2339975"/>
          <p14:tracePt t="254423" x="2089150" y="2339975"/>
          <p14:tracePt t="254434" x="2108200" y="2339975"/>
          <p14:tracePt t="254447" x="2116138" y="2339975"/>
          <p14:tracePt t="254468" x="2125663" y="2339975"/>
          <p14:tracePt t="254484" x="2133600" y="2339975"/>
          <p14:tracePt t="254499" x="2143125" y="2339975"/>
          <p14:tracePt t="254516" x="2152650" y="2357438"/>
          <p14:tracePt t="254531" x="2160588" y="2357438"/>
          <p14:tracePt t="254547" x="2187575" y="2366963"/>
          <p14:tracePt t="254564" x="2205038" y="2374900"/>
          <p14:tracePt t="254581" x="2214563" y="2384425"/>
          <p14:tracePt t="254597" x="2224088" y="2393950"/>
          <p14:tracePt t="254614" x="2232025" y="2401888"/>
          <p14:tracePt t="254631" x="2259013" y="2411413"/>
          <p14:tracePt t="254647" x="2268538" y="2428875"/>
          <p14:tracePt t="254663" x="2276475" y="2446338"/>
          <p14:tracePt t="254680" x="2295525" y="2455863"/>
          <p14:tracePt t="254696" x="2303463" y="2465388"/>
          <p14:tracePt t="254713" x="2312988" y="2473325"/>
          <p14:tracePt t="254739" x="2312988" y="2482850"/>
          <p14:tracePt t="254755" x="2330450" y="2482850"/>
          <p14:tracePt t="254764" x="2330450" y="2500313"/>
          <p14:tracePt t="254812" x="2339975" y="2517775"/>
          <p14:tracePt t="254828" x="2339975" y="2527300"/>
          <p14:tracePt t="254844" x="2339975" y="2536825"/>
          <p14:tracePt t="254884" x="2339975" y="2544763"/>
          <p14:tracePt t="254948" x="2339975" y="2536825"/>
          <p14:tracePt t="254958" x="2339975" y="2527300"/>
          <p14:tracePt t="254968" x="2339975" y="2517775"/>
          <p14:tracePt t="254981" x="2312988" y="2482850"/>
          <p14:tracePt t="254997" x="2259013" y="2446338"/>
          <p14:tracePt t="255014" x="2205038" y="2438400"/>
          <p14:tracePt t="255031" x="2160588" y="2420938"/>
          <p14:tracePt t="255047" x="2125663" y="2411413"/>
          <p14:tracePt t="255064" x="2081213" y="2411413"/>
          <p14:tracePt t="255081" x="2054225" y="2411413"/>
          <p14:tracePt t="255097" x="1990725" y="2446338"/>
          <p14:tracePt t="255114" x="1893888" y="2455863"/>
          <p14:tracePt t="255131" x="1847850" y="2473325"/>
          <p14:tracePt t="255149" x="1751013" y="2492375"/>
          <p14:tracePt t="255165" x="1679575" y="2509838"/>
          <p14:tracePt t="255181" x="1608138" y="2544763"/>
          <p14:tracePt t="255197" x="1544638" y="2563813"/>
          <p14:tracePt t="255214" x="1509713" y="2598738"/>
          <p14:tracePt t="255231" x="1482725" y="2625725"/>
          <p14:tracePt t="255247" x="1465263" y="2660650"/>
          <p14:tracePt t="255264" x="1455738" y="2670175"/>
          <p14:tracePt t="255281" x="1446213" y="2687638"/>
          <p14:tracePt t="255298" x="1438275" y="2714625"/>
          <p14:tracePt t="255314" x="1438275" y="2732088"/>
          <p14:tracePt t="255330" x="1438275" y="2768600"/>
          <p14:tracePt t="255347" x="1438275" y="2786063"/>
          <p14:tracePt t="255364" x="1438275" y="2803525"/>
          <p14:tracePt t="255380" x="1438275" y="2813050"/>
          <p14:tracePt t="255396" x="1438275" y="2840038"/>
          <p14:tracePt t="255413" x="1428750" y="2849563"/>
          <p14:tracePt t="255430" x="1428750" y="2857500"/>
          <p14:tracePt t="255446" x="1428750" y="2874963"/>
          <p14:tracePt t="255463" x="1419225" y="2884488"/>
          <p14:tracePt t="255481" x="1401763" y="2894013"/>
          <p14:tracePt t="255497" x="1401763" y="2911475"/>
          <p14:tracePt t="255531" x="1384300" y="2911475"/>
          <p14:tracePt t="255613" x="1384300" y="2901950"/>
          <p14:tracePt t="255622" x="1393825" y="2901950"/>
          <p14:tracePt t="255632" x="1401763" y="2884488"/>
          <p14:tracePt t="255647" x="1411288" y="2840038"/>
          <p14:tracePt t="255664" x="1419225" y="2822575"/>
          <p14:tracePt t="255681" x="1438275" y="2786063"/>
          <p14:tracePt t="255697" x="1446213" y="2751138"/>
          <p14:tracePt t="255714" x="1446213" y="2732088"/>
          <p14:tracePt t="255731" x="1446213" y="2697163"/>
          <p14:tracePt t="255749" x="1446213" y="2643188"/>
          <p14:tracePt t="255765" x="1446213" y="2616200"/>
          <p14:tracePt t="255781" x="1446213" y="2581275"/>
          <p14:tracePt t="255798" x="1446213" y="2554288"/>
          <p14:tracePt t="255814" x="1446213" y="2517775"/>
          <p14:tracePt t="255831" x="1446213" y="2500313"/>
          <p14:tracePt t="255847" x="1446213" y="2465388"/>
          <p14:tracePt t="255864" x="1446213" y="2438400"/>
          <p14:tracePt t="255881" x="1455738" y="2401888"/>
          <p14:tracePt t="255897" x="1465263" y="2366963"/>
          <p14:tracePt t="255913" x="1490663" y="2349500"/>
          <p14:tracePt t="255930" x="1527175" y="2339975"/>
          <p14:tracePt t="255932" x="1544638" y="2322513"/>
          <p14:tracePt t="255947" x="1571625" y="2312988"/>
          <p14:tracePt t="255965" x="1625600" y="2303463"/>
          <p14:tracePt t="255981" x="1670050" y="2303463"/>
          <p14:tracePt t="255997" x="1741488" y="2303463"/>
          <p14:tracePt t="256014" x="1785938" y="2303463"/>
          <p14:tracePt t="256030" x="1830388" y="2312988"/>
          <p14:tracePt t="256047" x="1866900" y="2312988"/>
          <p14:tracePt t="256064" x="1901825" y="2322513"/>
          <p14:tracePt t="256080" x="1965325" y="2349500"/>
          <p14:tracePt t="256097" x="2009775" y="2349500"/>
          <p14:tracePt t="256114" x="2062163" y="2349500"/>
          <p14:tracePt t="256131" x="2089150" y="2349500"/>
          <p14:tracePt t="256148" x="2098675" y="2349500"/>
          <p14:tracePt t="256181" x="2108200" y="2349500"/>
          <p14:tracePt t="256197" x="2116138" y="2349500"/>
          <p14:tracePt t="256213" x="2125663" y="2349500"/>
          <p14:tracePt t="256229" x="2133600" y="2349500"/>
          <p14:tracePt t="256245" x="2152650" y="2349500"/>
          <p14:tracePt t="256255" x="2160588" y="2349500"/>
          <p14:tracePt t="256268" x="2179638" y="2349500"/>
          <p14:tracePt t="256280" x="2205038" y="2349500"/>
          <p14:tracePt t="256297" x="2224088" y="2349500"/>
          <p14:tracePt t="256314" x="2259013" y="2366963"/>
          <p14:tracePt t="256330" x="2276475" y="2366963"/>
          <p14:tracePt t="256347" x="2295525" y="2366963"/>
          <p14:tracePt t="256364" x="2330450" y="2374900"/>
          <p14:tracePt t="256381" x="2347913" y="2374900"/>
          <p14:tracePt t="256397" x="2357438" y="2384425"/>
          <p14:tracePt t="256414" x="2366963" y="2393950"/>
          <p14:tracePt t="256431" x="2366963" y="2428875"/>
          <p14:tracePt t="256447" x="2374900" y="2446338"/>
          <p14:tracePt t="256464" x="2401888" y="2482850"/>
          <p14:tracePt t="256481" x="2401888" y="2500313"/>
          <p14:tracePt t="256497" x="2411413" y="2536825"/>
          <p14:tracePt t="256514" x="2419350" y="2563813"/>
          <p14:tracePt t="256531" x="2419350" y="2589213"/>
          <p14:tracePt t="256549" x="2419350" y="2616200"/>
          <p14:tracePt t="256565" x="2419350" y="2635250"/>
          <p14:tracePt t="256581" x="2419350" y="2679700"/>
          <p14:tracePt t="256597" x="2419350" y="2714625"/>
          <p14:tracePt t="256614" x="2401888" y="2732088"/>
          <p14:tracePt t="256631" x="2401888" y="2759075"/>
          <p14:tracePt t="256647" x="2374900" y="2778125"/>
          <p14:tracePt t="256664" x="2374900" y="2795588"/>
          <p14:tracePt t="256680" x="2366963" y="2822575"/>
          <p14:tracePt t="256697" x="2357438" y="2849563"/>
          <p14:tracePt t="256714" x="2357438" y="2857500"/>
          <p14:tracePt t="256731" x="2347913" y="2884488"/>
          <p14:tracePt t="256749" x="2330450" y="2901950"/>
          <p14:tracePt t="256765" x="2322513" y="2911475"/>
          <p14:tracePt t="256781" x="2303463" y="2921000"/>
          <p14:tracePt t="256798" x="2295525" y="2928938"/>
          <p14:tracePt t="256815" x="2286000" y="2938463"/>
          <p14:tracePt t="256830" x="2276475" y="2955925"/>
          <p14:tracePt t="256847" x="2259013" y="2965450"/>
          <p14:tracePt t="256864" x="2232025" y="2965450"/>
          <p14:tracePt t="256880" x="2224088" y="2965450"/>
          <p14:tracePt t="256897" x="2224088" y="2973388"/>
          <p14:tracePt t="256913" x="2214563" y="2973388"/>
          <p14:tracePt t="256930" x="2197100" y="2973388"/>
          <p14:tracePt t="256947" x="2187575" y="2973388"/>
          <p14:tracePt t="256964" x="2152650" y="2973388"/>
          <p14:tracePt t="256980" x="2125663" y="2973388"/>
          <p14:tracePt t="256997" x="2089150" y="2973388"/>
          <p14:tracePt t="257014" x="2044700" y="2973388"/>
          <p14:tracePt t="257031" x="2009775" y="2973388"/>
          <p14:tracePt t="257048" x="1990725" y="2973388"/>
          <p14:tracePt t="257064" x="1965325" y="2973388"/>
          <p14:tracePt t="257080" x="1946275" y="2973388"/>
          <p14:tracePt t="257097" x="1938338" y="2973388"/>
          <p14:tracePt t="257114" x="1928813" y="2973388"/>
          <p14:tracePt t="257130" x="1911350" y="2973388"/>
          <p14:tracePt t="257147" x="1901825" y="2973388"/>
          <p14:tracePt t="257165" x="1874838" y="2965450"/>
          <p14:tracePt t="257181" x="1857375" y="2965450"/>
          <p14:tracePt t="257197" x="1839913" y="2965450"/>
          <p14:tracePt t="257214" x="1822450" y="2965450"/>
          <p14:tracePt t="257231" x="1795463" y="2965450"/>
          <p14:tracePt t="257248" x="1768475" y="2965450"/>
          <p14:tracePt t="257264" x="1751013" y="2965450"/>
          <p14:tracePt t="257281" x="1714500" y="2946400"/>
          <p14:tracePt t="257298" x="1697038" y="2946400"/>
          <p14:tracePt t="257314" x="1670050" y="2946400"/>
          <p14:tracePt t="257331" x="1652588" y="2946400"/>
          <p14:tracePt t="257349" x="1625600" y="2946400"/>
          <p14:tracePt t="257365" x="1581150" y="2938463"/>
          <p14:tracePt t="257381" x="1544638" y="2928938"/>
          <p14:tracePt t="257397" x="1517650" y="2928938"/>
          <p14:tracePt t="257414" x="1490663" y="2921000"/>
          <p14:tracePt t="259366" x="1509713" y="2921000"/>
          <p14:tracePt t="259376" x="1490663" y="2921000"/>
          <p14:tracePt t="266574" x="1482725" y="2921000"/>
          <p14:tracePt t="266584" x="1482725" y="2911475"/>
          <p14:tracePt t="266599" x="1527175" y="2884488"/>
          <p14:tracePt t="266616" x="1554163" y="2874963"/>
          <p14:tracePt t="266632" x="1562100" y="2849563"/>
          <p14:tracePt t="266902" x="1562100" y="2840038"/>
          <p14:tracePt t="266912" x="1571625" y="2840038"/>
          <p14:tracePt t="266922" x="1581150" y="2830513"/>
          <p14:tracePt t="266934" x="1608138" y="2803525"/>
          <p14:tracePt t="266950" x="1625600" y="2786063"/>
          <p14:tracePt t="266967" x="1633538" y="2778125"/>
          <p14:tracePt t="267215" x="1643063" y="2778125"/>
          <p14:tracePt t="274616" x="1652588" y="2795588"/>
          <p14:tracePt t="274626" x="1679575" y="2803525"/>
          <p14:tracePt t="274636" x="1714500" y="2822575"/>
          <p14:tracePt t="274649" x="1768475" y="2840038"/>
          <p14:tracePt t="274666" x="1768475" y="2849563"/>
          <p14:tracePt t="274682" x="1776413" y="2849563"/>
          <p14:tracePt t="274699" x="1768475" y="2849563"/>
          <p14:tracePt t="274716" x="1768475" y="2867025"/>
          <p14:tracePt t="274733" x="1758950" y="2867025"/>
          <p14:tracePt t="274751" x="1731963" y="2867025"/>
          <p14:tracePt t="274766" x="1714500" y="2867025"/>
          <p14:tracePt t="274783" x="1670050" y="2874963"/>
          <p14:tracePt t="274800" x="1571625" y="2921000"/>
          <p14:tracePt t="274816" x="1527175" y="2938463"/>
          <p14:tracePt t="274833" x="1465263" y="2946400"/>
          <p14:tracePt t="274849" x="1419225" y="2955925"/>
          <p14:tracePt t="274866" x="1374775" y="2955925"/>
          <p14:tracePt t="274882" x="1312863" y="2955925"/>
          <p14:tracePt t="274899" x="1268413" y="2955925"/>
          <p14:tracePt t="274915" x="1204913" y="2955925"/>
          <p14:tracePt t="274932" x="1160463" y="2938463"/>
          <p14:tracePt t="274949" x="1098550" y="2928938"/>
          <p14:tracePt t="274965" x="1036638" y="2921000"/>
          <p14:tracePt t="274984" x="982663" y="2921000"/>
          <p14:tracePt t="275000" x="955675" y="2921000"/>
          <p14:tracePt t="275016" x="946150" y="2921000"/>
          <p14:tracePt t="275064" x="946150" y="2901950"/>
          <p14:tracePt t="275080" x="955675" y="2901950"/>
          <p14:tracePt t="275090" x="955675" y="2894013"/>
          <p14:tracePt t="275100" x="965200" y="2894013"/>
          <p14:tracePt t="275117" x="1000125" y="2894013"/>
          <p14:tracePt t="275133" x="1009650" y="2894013"/>
          <p14:tracePt t="275149" x="1027113" y="2884488"/>
          <p14:tracePt t="275168" x="1071563" y="2884488"/>
          <p14:tracePt t="275184" x="1089025" y="2884488"/>
          <p14:tracePt t="275200" x="1098550" y="2884488"/>
          <p14:tracePt t="275248" x="1108075" y="2884488"/>
          <p14:tracePt t="275255" x="1116013" y="2884488"/>
          <p14:tracePt t="275408" x="1108075" y="2884488"/>
          <p14:tracePt t="275424" x="1098550" y="2884488"/>
          <p14:tracePt t="275435" x="1089025" y="2884488"/>
          <p14:tracePt t="275450" x="1071563" y="2884488"/>
          <p14:tracePt t="275467" x="1036638" y="2901950"/>
          <p14:tracePt t="275483" x="1000125" y="2911475"/>
          <p14:tracePt t="275500" x="990600" y="2921000"/>
          <p14:tracePt t="275516" x="973138" y="2921000"/>
          <p14:tracePt t="275533" x="973138" y="2928938"/>
          <p14:tracePt t="275624" x="982663" y="2928938"/>
          <p14:tracePt t="275640" x="990600" y="2928938"/>
          <p14:tracePt t="275650" x="1000125" y="2928938"/>
          <p14:tracePt t="275667" x="1027113" y="2928938"/>
          <p14:tracePt t="275683" x="1036638" y="2928938"/>
          <p14:tracePt t="275699" x="1044575" y="2928938"/>
          <p14:tracePt t="275716" x="1062038" y="2928938"/>
          <p14:tracePt t="275733" x="1089025" y="2928938"/>
          <p14:tracePt t="275749" x="1108075" y="2928938"/>
          <p14:tracePt t="275766" x="1125538" y="2928938"/>
          <p14:tracePt t="275785" x="1179513" y="2928938"/>
          <p14:tracePt t="275800" x="1196975" y="2928938"/>
          <p14:tracePt t="275816" x="1214438" y="2928938"/>
          <p14:tracePt t="275833" x="1223963" y="2928938"/>
          <p14:tracePt t="275912" x="1231900" y="2928938"/>
          <p14:tracePt t="275928" x="1241425" y="2928938"/>
          <p14:tracePt t="275952" x="1250950" y="2928938"/>
          <p14:tracePt t="275962" x="1258888" y="2928938"/>
          <p14:tracePt t="275992" x="1258888" y="2921000"/>
          <p14:tracePt t="276008" x="1268413" y="2921000"/>
          <p14:tracePt t="276064" x="1285875" y="2921000"/>
          <p14:tracePt t="276074" x="1295400" y="2921000"/>
          <p14:tracePt t="276084" x="1295400" y="2911475"/>
          <p14:tracePt t="276099" x="1303338" y="2901950"/>
          <p14:tracePt t="276116" x="1312863" y="2901950"/>
          <p14:tracePt t="276132" x="1322388" y="2901950"/>
          <p14:tracePt t="276149" x="1330325" y="2901950"/>
          <p14:tracePt t="276216" x="1339850" y="2901950"/>
          <p14:tracePt t="276232" x="1339850" y="2884488"/>
          <p14:tracePt t="276280" x="1339850" y="2874963"/>
          <p14:tracePt t="276296" x="1357313" y="2874963"/>
          <p14:tracePt t="276308" x="1357313" y="2867025"/>
          <p14:tracePt t="276320" x="1357313" y="2857500"/>
          <p14:tracePt t="276336" x="1357313" y="2849563"/>
          <p14:tracePt t="276376" x="1357313" y="2840038"/>
          <p14:tracePt t="277000" x="1366838" y="2840038"/>
          <p14:tracePt t="277011" x="1366838" y="2849563"/>
          <p14:tracePt t="277021" x="1374775" y="2857500"/>
          <p14:tracePt t="277033" x="1393825" y="2874963"/>
          <p14:tracePt t="277050" x="1401763" y="2894013"/>
          <p14:tracePt t="277067" x="1401763" y="2911475"/>
          <p14:tracePt t="277083" x="1411288" y="2921000"/>
          <p14:tracePt t="277289" x="1428750" y="2921000"/>
          <p14:tracePt t="277320" x="1428750" y="2911475"/>
          <p14:tracePt t="277328" x="1428750" y="2901950"/>
          <p14:tracePt t="277344" x="1438275" y="2901950"/>
          <p14:tracePt t="277352" x="1438275" y="2884488"/>
          <p14:tracePt t="277457" x="1438275" y="2894013"/>
          <p14:tracePt t="277472" x="1438275" y="2901950"/>
          <p14:tracePt t="277488" x="1438275" y="2911475"/>
          <p14:tracePt t="277513" x="1419225" y="2921000"/>
          <p14:tracePt t="277523" x="1419225" y="2928938"/>
          <p14:tracePt t="277536" x="1419225" y="2938463"/>
          <p14:tracePt t="277553" x="1419225" y="2946400"/>
          <p14:tracePt t="277569" x="1419225" y="2965450"/>
          <p14:tracePt t="277601" x="1419225" y="2973388"/>
          <p14:tracePt t="277817" x="1419225" y="2955925"/>
          <p14:tracePt t="277827" x="1419225" y="2946400"/>
          <p14:tracePt t="277837" x="1411288" y="2928938"/>
          <p14:tracePt t="277850" x="1393825" y="2894013"/>
          <p14:tracePt t="277867" x="1366838" y="2849563"/>
          <p14:tracePt t="277883" x="1330325" y="2813050"/>
          <p14:tracePt t="277900" x="1312863" y="2778125"/>
          <p14:tracePt t="277933" x="1295400" y="2768600"/>
          <p14:tracePt t="277952" x="1285875" y="2768600"/>
          <p14:tracePt t="277967" x="1276350" y="2768600"/>
          <p14:tracePt t="277985" x="1258888" y="2768600"/>
          <p14:tracePt t="278001" x="1250950" y="2786063"/>
          <p14:tracePt t="278017" x="1241425" y="2803525"/>
          <p14:tracePt t="278034" x="1214438" y="2830513"/>
          <p14:tracePt t="278050" x="1214438" y="2849563"/>
          <p14:tracePt t="278067" x="1214438" y="2857500"/>
          <p14:tracePt t="278084" x="1214438" y="2884488"/>
          <p14:tracePt t="278100" x="1223963" y="2901950"/>
          <p14:tracePt t="278117" x="1241425" y="2911475"/>
          <p14:tracePt t="278133" x="1268413" y="2921000"/>
          <p14:tracePt t="278150" x="1303338" y="2938463"/>
          <p14:tracePt t="278168" x="1347788" y="2938463"/>
          <p14:tracePt t="278185" x="1393825" y="2938463"/>
          <p14:tracePt t="278201" x="1438275" y="2938463"/>
          <p14:tracePt t="278217" x="1465263" y="2921000"/>
          <p14:tracePt t="278233" x="1490663" y="2911475"/>
          <p14:tracePt t="278250" x="1500188" y="2874963"/>
          <p14:tracePt t="278267" x="1500188" y="2857500"/>
          <p14:tracePt t="278283" x="1500188" y="2840038"/>
          <p14:tracePt t="278300" x="1500188" y="2803525"/>
          <p14:tracePt t="278317" x="1473200" y="2759075"/>
          <p14:tracePt t="278334" x="1473200" y="2741613"/>
          <p14:tracePt t="278350" x="1455738" y="2706688"/>
          <p14:tracePt t="278366" x="1455738" y="2679700"/>
          <p14:tracePt t="278383" x="1428750" y="2643188"/>
          <p14:tracePt t="278400" x="1419225" y="2563813"/>
          <p14:tracePt t="278416" x="1419225" y="2517775"/>
          <p14:tracePt t="278433" x="1419225" y="2482850"/>
          <p14:tracePt t="278449" x="1419225" y="2438400"/>
          <p14:tracePt t="278466" x="1446213" y="2401888"/>
          <p14:tracePt t="278483" x="1482725" y="2357438"/>
          <p14:tracePt t="278500" x="1527175" y="2312988"/>
          <p14:tracePt t="278517" x="1581150" y="2278063"/>
          <p14:tracePt t="278533" x="1616075" y="2259013"/>
          <p14:tracePt t="278550" x="1652588" y="2241550"/>
          <p14:tracePt t="278567" x="1697038" y="2232025"/>
          <p14:tracePt t="278585" x="1776413" y="2197100"/>
          <p14:tracePt t="278601" x="1822450" y="2179638"/>
          <p14:tracePt t="278617" x="1874838" y="2160588"/>
          <p14:tracePt t="278634" x="1893888" y="2152650"/>
          <p14:tracePt t="278650" x="1928813" y="2152650"/>
          <p14:tracePt t="278667" x="1946275" y="2152650"/>
          <p14:tracePt t="278684" x="1965325" y="2152650"/>
          <p14:tracePt t="278700" x="2000250" y="2152650"/>
          <p14:tracePt t="278717" x="2017713" y="2152650"/>
          <p14:tracePt t="278733" x="2036763" y="2152650"/>
          <p14:tracePt t="278750" x="2044700" y="2152650"/>
          <p14:tracePt t="278767" x="2071688" y="2152650"/>
          <p14:tracePt t="278785" x="2108200" y="2160588"/>
          <p14:tracePt t="278801" x="2133600" y="2160588"/>
          <p14:tracePt t="278817" x="2143125" y="2170113"/>
          <p14:tracePt t="278834" x="2152650" y="2179638"/>
          <p14:tracePt t="278850" x="2160588" y="2187575"/>
          <p14:tracePt t="278867" x="2179638" y="2197100"/>
          <p14:tracePt t="278884" x="2187575" y="2206625"/>
          <p14:tracePt t="278900" x="2214563" y="2232025"/>
          <p14:tracePt t="278917" x="2232025" y="2241550"/>
          <p14:tracePt t="278933" x="2268538" y="2259013"/>
          <p14:tracePt t="278950" x="2286000" y="2268538"/>
          <p14:tracePt t="278969" x="2303463" y="2295525"/>
          <p14:tracePt t="278984" x="2322513" y="2295525"/>
          <p14:tracePt t="279000" x="2322513" y="2303463"/>
          <p14:tracePt t="279017" x="2330450" y="2312988"/>
          <p14:tracePt t="279034" x="2339975" y="2322513"/>
          <p14:tracePt t="279050" x="2347913" y="2339975"/>
          <p14:tracePt t="279067" x="2366963" y="2349500"/>
          <p14:tracePt t="279083" x="2393950" y="2384425"/>
          <p14:tracePt t="279100" x="2401888" y="2420938"/>
          <p14:tracePt t="279117" x="2411413" y="2428875"/>
          <p14:tracePt t="279134" x="2419350" y="2446338"/>
          <p14:tracePt t="279150" x="2428875" y="2482850"/>
          <p14:tracePt t="279167" x="2428875" y="2500313"/>
          <p14:tracePt t="279185" x="2455863" y="2544763"/>
          <p14:tracePt t="279201" x="2455863" y="2571750"/>
          <p14:tracePt t="279217" x="2455863" y="2608263"/>
          <p14:tracePt t="279234" x="2455863" y="2625725"/>
          <p14:tracePt t="279250" x="2455863" y="2635250"/>
          <p14:tracePt t="279267" x="2455863" y="2660650"/>
          <p14:tracePt t="279284" x="2455863" y="2679700"/>
          <p14:tracePt t="279300" x="2455863" y="2687638"/>
          <p14:tracePt t="279317" x="2455863" y="2706688"/>
          <p14:tracePt t="279333" x="2446338" y="2741613"/>
          <p14:tracePt t="279350" x="2438400" y="2759075"/>
          <p14:tracePt t="279367" x="2428875" y="2786063"/>
          <p14:tracePt t="279383" x="2411413" y="2803525"/>
          <p14:tracePt t="279401" x="2393950" y="2822575"/>
          <p14:tracePt t="279417" x="2366963" y="2830513"/>
          <p14:tracePt t="279434" x="2357438" y="2840038"/>
          <p14:tracePt t="279451" x="2339975" y="2849563"/>
          <p14:tracePt t="279467" x="2295525" y="2884488"/>
          <p14:tracePt t="279483" x="2259013" y="2884488"/>
          <p14:tracePt t="279500" x="2241550" y="2901950"/>
          <p14:tracePt t="279516" x="2224088" y="2911475"/>
          <p14:tracePt t="279533" x="2197100" y="2921000"/>
          <p14:tracePt t="279550" x="2170113" y="2921000"/>
          <p14:tracePt t="279566" x="2143125" y="2938463"/>
          <p14:tracePt t="279583" x="2089150" y="2938463"/>
          <p14:tracePt t="279601" x="2000250" y="2955925"/>
          <p14:tracePt t="279617" x="1955800" y="2955925"/>
          <p14:tracePt t="279634" x="1911350" y="2955925"/>
          <p14:tracePt t="279650" x="1874838" y="2955925"/>
          <p14:tracePt t="279667" x="1857375" y="2955925"/>
          <p14:tracePt t="279684" x="1847850" y="2965450"/>
          <p14:tracePt t="279700" x="1839913" y="2973388"/>
          <p14:tracePt t="279841" x="1839913" y="2982913"/>
          <p14:tracePt t="279851" x="1830388" y="2982913"/>
          <p14:tracePt t="279867" x="1795463" y="2992438"/>
          <p14:tracePt t="279884" x="1751013" y="3017838"/>
          <p14:tracePt t="279900" x="1652588" y="3017838"/>
          <p14:tracePt t="279917" x="1581150" y="3027363"/>
          <p14:tracePt t="279934" x="1500188" y="3027363"/>
          <p14:tracePt t="279937" x="1411288" y="3017838"/>
          <p14:tracePt t="279950" x="1384300" y="3009900"/>
          <p14:tracePt t="279967" x="1303338" y="3000375"/>
          <p14:tracePt t="279985" x="1223963" y="2946400"/>
          <p14:tracePt t="280001" x="1214438" y="2928938"/>
          <p14:tracePt t="280097" x="1223963" y="2928938"/>
          <p14:tracePt t="280106" x="1241425" y="2938463"/>
          <p14:tracePt t="280117" x="1250950" y="2946400"/>
          <p14:tracePt t="280134" x="1268413" y="2946400"/>
          <p14:tracePt t="280150" x="1285875" y="2955925"/>
          <p14:tracePt t="280167" x="1295400" y="2955925"/>
          <p14:tracePt t="280185" x="1322388" y="2955925"/>
          <p14:tracePt t="280201" x="1339850" y="2921000"/>
          <p14:tracePt t="280217" x="1366838" y="2874963"/>
          <p14:tracePt t="280234" x="1393825" y="2803525"/>
          <p14:tracePt t="280250" x="1411288" y="2741613"/>
          <p14:tracePt t="280267" x="1411288" y="2697163"/>
          <p14:tracePt t="280284" x="1411288" y="2635250"/>
          <p14:tracePt t="280300" x="1411288" y="2589213"/>
          <p14:tracePt t="280318" x="1411288" y="2544763"/>
          <p14:tracePt t="280334" x="1411288" y="2509838"/>
          <p14:tracePt t="280350" x="1411288" y="2465388"/>
          <p14:tracePt t="280367" x="1411288" y="2420938"/>
          <p14:tracePt t="280383" x="1411288" y="2384425"/>
          <p14:tracePt t="280400" x="1411288" y="2357438"/>
          <p14:tracePt t="280433" x="1428750" y="2349500"/>
          <p14:tracePt t="280450" x="1473200" y="2339975"/>
          <p14:tracePt t="280466" x="1517650" y="2312988"/>
          <p14:tracePt t="280483" x="1581150" y="2295525"/>
          <p14:tracePt t="280499" x="1652588" y="2278063"/>
          <p14:tracePt t="280516" x="1704975" y="2268538"/>
          <p14:tracePt t="280533" x="1751013" y="2268538"/>
          <p14:tracePt t="280549" x="1795463" y="2259013"/>
          <p14:tracePt t="280566" x="1830388" y="2259013"/>
          <p14:tracePt t="280583" x="1847850" y="2241550"/>
          <p14:tracePt t="280600" x="1893888" y="2232025"/>
          <p14:tracePt t="280616" x="1938338" y="2224088"/>
          <p14:tracePt t="280633" x="1955800" y="2214563"/>
          <p14:tracePt t="280649" x="1973263" y="2214563"/>
          <p14:tracePt t="280666" x="1990725" y="2214563"/>
          <p14:tracePt t="280683" x="2017713" y="2214563"/>
          <p14:tracePt t="280699" x="2036763" y="2214563"/>
          <p14:tracePt t="280716" x="2071688" y="2224088"/>
          <p14:tracePt t="280733" x="2098675" y="2232025"/>
          <p14:tracePt t="280750" x="2133600" y="2251075"/>
          <p14:tracePt t="280767" x="2179638" y="2268538"/>
          <p14:tracePt t="280784" x="2224088" y="2278063"/>
          <p14:tracePt t="280801" x="2268538" y="2303463"/>
          <p14:tracePt t="280818" x="2286000" y="2312988"/>
          <p14:tracePt t="280834" x="2303463" y="2330450"/>
          <p14:tracePt t="280851" x="2330450" y="2366963"/>
          <p14:tracePt t="280868" x="2366963" y="2401888"/>
          <p14:tracePt t="280884" x="2393950" y="2438400"/>
          <p14:tracePt t="280900" x="2401888" y="2482850"/>
          <p14:tracePt t="280917" x="2411413" y="2517775"/>
          <p14:tracePt t="280933" x="2411413" y="2589213"/>
          <p14:tracePt t="280950" x="2411413" y="2635250"/>
          <p14:tracePt t="280966" x="2411413" y="2660650"/>
          <p14:tracePt t="280983" x="2401888" y="2706688"/>
          <p14:tracePt t="281001" x="2366963" y="2786063"/>
          <p14:tracePt t="281017" x="2322513" y="2803525"/>
          <p14:tracePt t="281033" x="2259013" y="2840038"/>
          <p14:tracePt t="281050" x="2187575" y="2894013"/>
          <p14:tracePt t="281066" x="2108200" y="2928938"/>
          <p14:tracePt t="281083" x="2009775" y="2973388"/>
          <p14:tracePt t="281100" x="1946275" y="3000375"/>
          <p14:tracePt t="281117" x="1874838" y="3027363"/>
          <p14:tracePt t="281133" x="1830388" y="3027363"/>
          <p14:tracePt t="281150" x="1795463" y="3027363"/>
          <p14:tracePt t="281167" x="1776413" y="3027363"/>
          <p14:tracePt t="281184" x="1751013" y="3017838"/>
          <p14:tracePt t="281201" x="1731963" y="3009900"/>
          <p14:tracePt t="281513" x="1724025" y="3009900"/>
          <p14:tracePt t="281523" x="1714500" y="3009900"/>
          <p14:tracePt t="281537" x="1704975" y="3009900"/>
          <p14:tracePt t="281550" x="1697038" y="3000375"/>
          <p14:tracePt t="281567" x="1660525" y="3000375"/>
          <p14:tracePt t="281583" x="1616075" y="2992438"/>
          <p14:tracePt t="281600" x="1500188" y="2965450"/>
          <p14:tracePt t="281617" x="1419225" y="2946400"/>
          <p14:tracePt t="281633" x="1384300" y="2946400"/>
          <p14:tracePt t="281650" x="1357313" y="2946400"/>
          <p14:tracePt t="281889" x="1366838" y="2946400"/>
          <p14:tracePt t="281921" x="1374775" y="2946400"/>
          <p14:tracePt t="281953" x="1384300" y="2946400"/>
          <p14:tracePt t="281963" x="1384300" y="2965450"/>
          <p14:tracePt t="282017" x="1393825" y="2965450"/>
          <p14:tracePt t="282027" x="1393825" y="2973388"/>
          <p14:tracePt t="282249" x="1411288" y="2973388"/>
          <p14:tracePt t="282288" x="1419225" y="2973388"/>
          <p14:tracePt t="282320" x="1419225" y="2955925"/>
          <p14:tracePt t="282385" x="1419225" y="2946400"/>
          <p14:tracePt t="282418" x="1419225" y="2938463"/>
          <p14:tracePt t="282449" x="1419225" y="2928938"/>
          <p14:tracePt t="282473" x="1419225" y="2921000"/>
          <p14:tracePt t="282490" x="1419225" y="2911475"/>
          <p14:tracePt t="282505" x="1419225" y="2901950"/>
          <p14:tracePt t="282554" x="1419225" y="2921000"/>
          <p14:tracePt t="282564" x="1419225" y="2946400"/>
          <p14:tracePt t="282574" x="1419225" y="2982913"/>
          <p14:tracePt t="282586" x="1419225" y="3098800"/>
          <p14:tracePt t="282602" x="1411288" y="3214688"/>
          <p14:tracePt t="282618" x="1401763" y="3295650"/>
          <p14:tracePt t="282634" x="1401763" y="3322638"/>
          <p14:tracePt t="282673" x="1401763" y="3313113"/>
          <p14:tracePt t="282683" x="1401763" y="3295650"/>
          <p14:tracePt t="282701" x="1401763" y="3268663"/>
          <p14:tracePt t="282718" x="1401763" y="3232150"/>
          <p14:tracePt t="282734" x="1419225" y="3197225"/>
          <p14:tracePt t="282751" x="1419225" y="3179763"/>
          <p14:tracePt t="282768" x="1419225" y="3170238"/>
          <p14:tracePt t="282784" x="1419225" y="3160713"/>
          <p14:tracePt t="282881" x="1419225" y="3152775"/>
          <p14:tracePt t="282897" x="1419225" y="3143250"/>
          <p14:tracePt t="282907" x="1419225" y="3135313"/>
          <p14:tracePt t="282918" x="1419225" y="3116263"/>
          <p14:tracePt t="282934" x="1428750" y="3098800"/>
          <p14:tracePt t="282950" x="1428750" y="3081338"/>
          <p14:tracePt t="282967" x="1438275" y="3063875"/>
          <p14:tracePt t="282984" x="1438275" y="3027363"/>
          <p14:tracePt t="283001" x="1438275" y="3000375"/>
          <p14:tracePt t="283017" x="1438275" y="2973388"/>
          <p14:tracePt t="283033" x="1438275" y="2965450"/>
          <p14:tracePt t="283050" x="1438275" y="2955925"/>
          <p14:tracePt t="283067" x="1438275" y="2938463"/>
          <p14:tracePt t="283083" x="1438275" y="2928938"/>
          <p14:tracePt t="283121" x="1438275" y="2911475"/>
          <p14:tracePt t="283153" x="1438275" y="2901950"/>
          <p14:tracePt t="283169" x="1438275" y="2894013"/>
          <p14:tracePt t="283186" x="1438275" y="2884488"/>
          <p14:tracePt t="283195" x="1438275" y="2874963"/>
          <p14:tracePt t="283206" x="1438275" y="2867025"/>
          <p14:tracePt t="283266" x="1438275" y="2874963"/>
          <p14:tracePt t="283275" x="1438275" y="2911475"/>
          <p14:tracePt t="283285" x="1438275" y="2982913"/>
          <p14:tracePt t="283301" x="1428750" y="3108325"/>
          <p14:tracePt t="283317" x="1393825" y="3241675"/>
          <p14:tracePt t="283334" x="1384300" y="3313113"/>
          <p14:tracePt t="283350" x="1374775" y="3367088"/>
          <p14:tracePt t="283393" x="1374775" y="3349625"/>
          <p14:tracePt t="283401" x="1374775" y="3340100"/>
          <p14:tracePt t="283417" x="1374775" y="3295650"/>
          <p14:tracePt t="283433" x="1374775" y="3232150"/>
          <p14:tracePt t="283451" x="1374775" y="3170238"/>
          <p14:tracePt t="283467" x="1374775" y="3143250"/>
          <p14:tracePt t="283484" x="1374775" y="3098800"/>
          <p14:tracePt t="283501" x="1374775" y="3063875"/>
          <p14:tracePt t="283517" x="1374775" y="3027363"/>
          <p14:tracePt t="283534" x="1374775" y="3009900"/>
          <p14:tracePt t="283551" x="1366838" y="2992438"/>
          <p14:tracePt t="283567" x="1357313" y="2982913"/>
          <p14:tracePt t="283584" x="1357313" y="2973388"/>
          <p14:tracePt t="283738" x="1357313" y="2992438"/>
          <p14:tracePt t="283749" x="1357313" y="3027363"/>
          <p14:tracePt t="283768" x="1357313" y="3108325"/>
          <p14:tracePt t="283785" x="1357313" y="3179763"/>
          <p14:tracePt t="283802" x="1347788" y="3187700"/>
          <p14:tracePt t="283849" x="1330325" y="3160713"/>
          <p14:tracePt t="283857" x="1330325" y="3152775"/>
          <p14:tracePt t="283867" x="1322388" y="3108325"/>
          <p14:tracePt t="283884" x="1303338" y="3054350"/>
          <p14:tracePt t="283900" x="1295400" y="3009900"/>
          <p14:tracePt t="283917" x="1295400" y="2992438"/>
          <p14:tracePt t="283934" x="1285875" y="2965450"/>
          <p14:tracePt t="284002" x="1276350" y="2965450"/>
          <p14:tracePt t="284011" x="1276350" y="2973388"/>
          <p14:tracePt t="284021" x="1268413" y="2973388"/>
          <p14:tracePt t="284034" x="1258888" y="2982913"/>
          <p14:tracePt t="284051" x="1223963" y="2992438"/>
          <p14:tracePt t="284067" x="1179513" y="3009900"/>
          <p14:tracePt t="284084" x="1125538" y="3036888"/>
          <p14:tracePt t="284101" x="1081088" y="3063875"/>
          <p14:tracePt t="284118" x="1027113" y="3071813"/>
          <p14:tracePt t="284134" x="911225" y="3135313"/>
          <p14:tracePt t="284151" x="847725" y="3135313"/>
          <p14:tracePt t="284167" x="830263" y="3135313"/>
          <p14:tracePt t="284184" x="812800" y="3135313"/>
          <p14:tracePt t="287466" x="830263" y="3135313"/>
          <p14:tracePt t="287476" x="847725" y="3135313"/>
          <p14:tracePt t="287486" x="857250" y="3143250"/>
          <p14:tracePt t="287501" x="874713" y="3143250"/>
          <p14:tracePt t="287518" x="884238" y="3152775"/>
          <p14:tracePt t="287534" x="893763" y="3152775"/>
          <p14:tracePt t="287551" x="919163" y="3160713"/>
          <p14:tracePt t="287602" x="928688" y="3160713"/>
          <p14:tracePt t="288394" x="938213" y="3160713"/>
          <p14:tracePt t="288404" x="946150" y="3170238"/>
          <p14:tracePt t="288418" x="982663" y="3170238"/>
          <p14:tracePt t="288435" x="1027113" y="3170238"/>
          <p14:tracePt t="288451" x="1062038" y="3160713"/>
          <p14:tracePt t="288468" x="1108075" y="3135313"/>
          <p14:tracePt t="288485" x="1133475" y="3135313"/>
          <p14:tracePt t="288501" x="1143000" y="3125788"/>
          <p14:tracePt t="288518" x="1169988" y="3125788"/>
          <p14:tracePt t="288535" x="1179513" y="3116263"/>
          <p14:tracePt t="288551" x="1196975" y="3116263"/>
          <p14:tracePt t="288568" x="1204913" y="3108325"/>
          <p14:tracePt t="288585" x="1223963" y="3108325"/>
          <p14:tracePt t="288603" x="1258888" y="3098800"/>
          <p14:tracePt t="288619" x="1276350" y="3089275"/>
          <p14:tracePt t="288635" x="1295400" y="3089275"/>
          <p14:tracePt t="288651" x="1330325" y="3089275"/>
          <p14:tracePt t="288668" x="1339850" y="3071813"/>
          <p14:tracePt t="288685" x="1347788" y="3071813"/>
          <p14:tracePt t="288718" x="1366838" y="3071813"/>
          <p14:tracePt t="288735" x="1384300" y="3063875"/>
          <p14:tracePt t="288751" x="1393825" y="3063875"/>
          <p14:tracePt t="288794" x="1393825" y="3054350"/>
          <p14:tracePt t="288810" x="1401763" y="3054350"/>
          <p14:tracePt t="288820" x="1411288" y="3054350"/>
          <p14:tracePt t="288835" x="1428750" y="3036888"/>
          <p14:tracePt t="288852" x="1455738" y="3036888"/>
          <p14:tracePt t="288868" x="1473200" y="3000375"/>
          <p14:tracePt t="288885" x="1482725" y="2992438"/>
          <p14:tracePt t="288918" x="1500188" y="2992438"/>
          <p14:tracePt t="288935" x="1509713" y="2982913"/>
          <p14:tracePt t="288951" x="1509713" y="2973388"/>
          <p14:tracePt t="288968" x="1509713" y="2965450"/>
          <p14:tracePt t="288985" x="1509713" y="2955925"/>
          <p14:tracePt t="289001" x="1509713" y="2938463"/>
          <p14:tracePt t="289074" x="1509713" y="2946400"/>
          <p14:tracePt t="289091" x="1509713" y="2955925"/>
          <p14:tracePt t="289102" x="1509713" y="2965450"/>
          <p14:tracePt t="289119" x="1509713" y="2973388"/>
          <p14:tracePt t="289135" x="1500188" y="2982913"/>
          <p14:tracePt t="289194" x="1500188" y="2973388"/>
          <p14:tracePt t="289202" x="1500188" y="2965450"/>
          <p14:tracePt t="289218" x="1500188" y="2938463"/>
          <p14:tracePt t="289234" x="1500188" y="2928938"/>
          <p14:tracePt t="289298" x="1500188" y="2921000"/>
          <p14:tracePt t="289363" x="1490663" y="2921000"/>
          <p14:tracePt t="289378" x="1482725" y="2921000"/>
          <p14:tracePt t="289395" x="1473200" y="2921000"/>
          <p14:tracePt t="289405" x="1465263" y="2921000"/>
          <p14:tracePt t="289419" x="1455738" y="2921000"/>
          <p14:tracePt t="289435" x="1428750" y="2921000"/>
          <p14:tracePt t="289451" x="1411288" y="2928938"/>
          <p14:tracePt t="289562" x="1411288" y="2921000"/>
          <p14:tracePt t="289579" x="1411288" y="2911475"/>
          <p14:tracePt t="289589" x="1411288" y="2901950"/>
          <p14:tracePt t="289610" x="1419225" y="2901950"/>
          <p14:tracePt t="289621" x="1419225" y="2894013"/>
          <p14:tracePt t="289643" x="1419225" y="2884488"/>
          <p14:tracePt t="289667" x="1419225" y="2867025"/>
          <p14:tracePt t="289755" x="1419225" y="2874963"/>
          <p14:tracePt t="289771" x="1419225" y="2884488"/>
          <p14:tracePt t="289786" x="1419225" y="2894013"/>
          <p14:tracePt t="289819" x="1411288" y="2894013"/>
          <p14:tracePt t="289828" x="1411288" y="2901950"/>
          <p14:tracePt t="289839" x="1401763" y="2901950"/>
          <p14:tracePt t="289852" x="1393825" y="2901950"/>
          <p14:tracePt t="289869" x="1384300" y="2911475"/>
          <p14:tracePt t="289885" x="1366838" y="2911475"/>
          <p14:tracePt t="289923" x="1357313" y="2911475"/>
          <p14:tracePt t="290083" x="1347788" y="2911475"/>
          <p14:tracePt t="290259" x="1339850" y="2911475"/>
          <p14:tracePt t="290269" x="1330325" y="2911475"/>
          <p14:tracePt t="290285" x="1268413" y="2911475"/>
          <p14:tracePt t="290302" x="1108075" y="2894013"/>
          <p14:tracePt t="290319" x="839788" y="2857500"/>
          <p14:tracePt t="290335" x="482600" y="2857500"/>
          <p14:tracePt t="290352" x="393700" y="2857500"/>
          <p14:tracePt t="290369" x="366713" y="2857500"/>
          <p14:tracePt t="290403" x="411163" y="2857500"/>
          <p14:tracePt t="290419" x="561975" y="2857500"/>
          <p14:tracePt t="290435" x="731838" y="2857500"/>
          <p14:tracePt t="290452" x="893763" y="2857500"/>
          <p14:tracePt t="290468" x="1116013" y="2857500"/>
          <p14:tracePt t="290485" x="1322388" y="2857500"/>
          <p14:tracePt t="290502" x="1482725" y="2857500"/>
          <p14:tracePt t="290518" x="1536700" y="2857500"/>
          <p14:tracePt t="290691" x="1536700" y="2867025"/>
          <p14:tracePt t="290715" x="1544638" y="2874963"/>
          <p14:tracePt t="290731" x="1554163" y="2874963"/>
          <p14:tracePt t="290811" x="1562100" y="2874963"/>
          <p14:tracePt t="290842" x="1571625" y="2867025"/>
          <p14:tracePt t="290850" x="1571625" y="2857500"/>
          <p14:tracePt t="290858" x="1571625" y="2849563"/>
          <p14:tracePt t="290868" x="1571625" y="2840038"/>
          <p14:tracePt t="290884" x="1571625" y="2830513"/>
          <p14:tracePt t="290901" x="1571625" y="2822575"/>
          <p14:tracePt t="290917" x="1562100" y="2803525"/>
          <p14:tracePt t="290934" x="1554163" y="2803525"/>
          <p14:tracePt t="290951" x="1544638" y="2803525"/>
          <p14:tracePt t="290967" x="1536700" y="2803525"/>
          <p14:tracePt t="290984" x="1536700" y="2813050"/>
          <p14:tracePt t="291003" x="1509713" y="2830513"/>
          <p14:tracePt t="291020" x="1490663" y="2867025"/>
          <p14:tracePt t="291035" x="1465263" y="2911475"/>
          <p14:tracePt t="291052" x="1428750" y="2946400"/>
          <p14:tracePt t="291068" x="1401763" y="2982913"/>
          <p14:tracePt t="291085" x="1374775" y="3009900"/>
          <p14:tracePt t="291102" x="1347788" y="3063875"/>
          <p14:tracePt t="291119" x="1339850" y="3081338"/>
          <p14:tracePt t="291135" x="1339850" y="3089275"/>
          <p14:tracePt t="291187" x="1339850" y="3081338"/>
          <p14:tracePt t="291196" x="1339850" y="3054350"/>
          <p14:tracePt t="291206" x="1347788" y="3044825"/>
          <p14:tracePt t="291219" x="1374775" y="3027363"/>
          <p14:tracePt t="291235" x="1401763" y="2973388"/>
          <p14:tracePt t="291252" x="1438275" y="2938463"/>
          <p14:tracePt t="291268" x="1455738" y="2911475"/>
          <p14:tracePt t="291285" x="1473200" y="2884488"/>
          <p14:tracePt t="291302" x="1473200" y="2874963"/>
          <p14:tracePt t="291499" x="1465263" y="2901950"/>
          <p14:tracePt t="291509" x="1465263" y="2911475"/>
          <p14:tracePt t="291519" x="1438275" y="2946400"/>
          <p14:tracePt t="291535" x="1419225" y="2973388"/>
          <p14:tracePt t="291552" x="1393825" y="3027363"/>
          <p14:tracePt t="291568" x="1366838" y="3071813"/>
          <p14:tracePt t="291585" x="1357313" y="3081338"/>
          <p14:tracePt t="291635" x="1357313" y="3071813"/>
          <p14:tracePt t="291644" x="1357313" y="3063875"/>
          <p14:tracePt t="291655" x="1357313" y="3054350"/>
          <p14:tracePt t="291668" x="1393825" y="2973388"/>
          <p14:tracePt t="291685" x="1428750" y="2955925"/>
          <p14:tracePt t="291702" x="1446213" y="2938463"/>
          <p14:tracePt t="291719" x="1465263" y="2911475"/>
          <p14:tracePt t="291771" x="1455738" y="2911475"/>
          <p14:tracePt t="291787" x="1446213" y="2911475"/>
          <p14:tracePt t="291797" x="1438275" y="2938463"/>
          <p14:tracePt t="291810" x="1428750" y="2938463"/>
          <p14:tracePt t="291821" x="1401763" y="2955925"/>
          <p14:tracePt t="291835" x="1384300" y="2965450"/>
          <p14:tracePt t="291923" x="1374775" y="2965450"/>
          <p14:tracePt t="291933" x="1374775" y="2955925"/>
          <p14:tracePt t="291952" x="1366838" y="2946400"/>
          <p14:tracePt t="291979" x="1366838" y="2938463"/>
          <p14:tracePt t="291995" x="1366838" y="2928938"/>
          <p14:tracePt t="292005" x="1366838" y="2911475"/>
          <p14:tracePt t="292019" x="1366838" y="2894013"/>
          <p14:tracePt t="292035" x="1366838" y="2867025"/>
          <p14:tracePt t="292052" x="1366838" y="2786063"/>
          <p14:tracePt t="292069" x="1366838" y="2741613"/>
          <p14:tracePt t="292085" x="1366838" y="2670175"/>
          <p14:tracePt t="292101" x="1366838" y="2616200"/>
          <p14:tracePt t="292118" x="1347788" y="2554288"/>
          <p14:tracePt t="292135" x="1357313" y="2473325"/>
          <p14:tracePt t="292152" x="1384300" y="2411413"/>
          <p14:tracePt t="292168" x="1393825" y="2349500"/>
          <p14:tracePt t="292185" x="1428750" y="2278063"/>
          <p14:tracePt t="292201" x="1446213" y="2241550"/>
          <p14:tracePt t="292219" x="1482725" y="2214563"/>
          <p14:tracePt t="292235" x="1500188" y="2187575"/>
          <p14:tracePt t="292252" x="1517650" y="2187575"/>
          <p14:tracePt t="292268" x="1536700" y="2179638"/>
          <p14:tracePt t="292285" x="1554163" y="2179638"/>
          <p14:tracePt t="292302" x="1571625" y="2179638"/>
          <p14:tracePt t="292319" x="1608138" y="2179638"/>
          <p14:tracePt t="292335" x="1625600" y="2179638"/>
          <p14:tracePt t="292352" x="1643063" y="2179638"/>
          <p14:tracePt t="292369" x="1670050" y="2187575"/>
          <p14:tracePt t="292385" x="1670050" y="2214563"/>
          <p14:tracePt t="292403" x="1679575" y="2251075"/>
          <p14:tracePt t="292420" x="1679575" y="2286000"/>
          <p14:tracePt t="292435" x="1679575" y="2339975"/>
          <p14:tracePt t="292452" x="1679575" y="2374900"/>
          <p14:tracePt t="292469" x="1679575" y="2401888"/>
          <p14:tracePt t="292485" x="1679575" y="2428875"/>
          <p14:tracePt t="292502" x="1660525" y="2428875"/>
          <p14:tracePt t="292519" x="1660525" y="2446338"/>
          <p14:tracePt t="292535" x="1616075" y="2455863"/>
          <p14:tracePt t="292551" x="1598613" y="2492375"/>
          <p14:tracePt t="292568" x="1554163" y="2500313"/>
          <p14:tracePt t="292585" x="1536700" y="2500313"/>
          <p14:tracePt t="292603" x="1509713" y="2500313"/>
          <p14:tracePt t="292619" x="1490663" y="2492375"/>
          <p14:tracePt t="292636" x="1490663" y="2473325"/>
          <p14:tracePt t="292652" x="1482725" y="2438400"/>
          <p14:tracePt t="292669" x="1482725" y="2420938"/>
          <p14:tracePt t="292685" x="1482725" y="2374900"/>
          <p14:tracePt t="292702" x="1482725" y="2339975"/>
          <p14:tracePt t="292719" x="1482725" y="2322513"/>
          <p14:tracePt t="292735" x="1482725" y="2286000"/>
          <p14:tracePt t="292752" x="1482725" y="2278063"/>
          <p14:tracePt t="292768" x="1473200" y="2278063"/>
          <p14:tracePt t="292785" x="1446213" y="2278063"/>
          <p14:tracePt t="292802" x="1428750" y="2278063"/>
          <p14:tracePt t="292819" x="1401763" y="2278063"/>
          <p14:tracePt t="292835" x="1366838" y="2278063"/>
          <p14:tracePt t="292851" x="1347788" y="2278063"/>
          <p14:tracePt t="292868" x="1312863" y="2295525"/>
          <p14:tracePt t="292885" x="1295400" y="2312988"/>
          <p14:tracePt t="292901" x="1285875" y="2322513"/>
          <p14:tracePt t="292918" x="1258888" y="2349500"/>
          <p14:tracePt t="292935" x="1250950" y="2374900"/>
          <p14:tracePt t="292951" x="1231900" y="2420938"/>
          <p14:tracePt t="292968" x="1204913" y="2438400"/>
          <p14:tracePt t="292985" x="1187450" y="2455863"/>
          <p14:tracePt t="293003" x="1169988" y="2492375"/>
          <p14:tracePt t="293020" x="1152525" y="2536825"/>
          <p14:tracePt t="293035" x="1152525" y="2563813"/>
          <p14:tracePt t="293052" x="1152525" y="2608263"/>
          <p14:tracePt t="293069" x="1143000" y="2643188"/>
          <p14:tracePt t="293085" x="1133475" y="2687638"/>
          <p14:tracePt t="293102" x="1133475" y="2724150"/>
          <p14:tracePt t="293119" x="1133475" y="2751138"/>
          <p14:tracePt t="293135" x="1133475" y="2786063"/>
          <p14:tracePt t="293152" x="1133475" y="2830513"/>
          <p14:tracePt t="293168" x="1143000" y="2849563"/>
          <p14:tracePt t="293185" x="1152525" y="2867025"/>
          <p14:tracePt t="293202" x="1152525" y="2884488"/>
          <p14:tracePt t="293219" x="1152525" y="2894013"/>
          <p14:tracePt t="293235" x="1160463" y="2894013"/>
          <p14:tracePt t="293252" x="1160463" y="2901950"/>
          <p14:tracePt t="293315" x="1179513" y="2911475"/>
          <p14:tracePt t="293331" x="1187450" y="2911475"/>
          <p14:tracePt t="293348" x="1196975" y="2911475"/>
          <p14:tracePt t="293358" x="1204913" y="2911475"/>
          <p14:tracePt t="293451" x="1214438" y="2911475"/>
          <p14:tracePt t="293556" x="1223963" y="2911475"/>
          <p14:tracePt t="293579" x="1231900" y="2911475"/>
          <p14:tracePt t="293589" x="1231900" y="2901950"/>
          <p14:tracePt t="294764" x="1231900" y="2867025"/>
          <p14:tracePt t="294773" x="1276350" y="2867025"/>
          <p14:tracePt t="294785" x="1285875" y="2867025"/>
          <p14:tracePt t="294803" x="1303338" y="2849563"/>
          <p14:tracePt t="294818" x="1312863" y="2849563"/>
          <p14:tracePt t="294835" x="1312863" y="2822575"/>
          <p14:tracePt t="294851" x="1312863" y="2803525"/>
          <p14:tracePt t="294869" x="1357313" y="2732088"/>
          <p14:tracePt t="294885" x="1411288" y="2652713"/>
          <p14:tracePt t="294902" x="1465263" y="2581275"/>
          <p14:tracePt t="294919" x="1509713" y="2554288"/>
          <p14:tracePt t="294935" x="1536700" y="2527300"/>
          <p14:tracePt t="294952" x="1571625" y="2509838"/>
          <p14:tracePt t="294969" x="1608138" y="2509838"/>
          <p14:tracePt t="294985" x="1633538" y="2482850"/>
          <p14:tracePt t="295004" x="1697038" y="2446338"/>
          <p14:tracePt t="295020" x="1731963" y="2411413"/>
          <p14:tracePt t="295036" x="1768475" y="2393950"/>
          <p14:tracePt t="295052" x="1776413" y="2384425"/>
          <p14:tracePt t="295069" x="1795463" y="2357438"/>
          <p14:tracePt t="295086" x="1830388" y="2349500"/>
          <p14:tracePt t="295102" x="1866900" y="2339975"/>
          <p14:tracePt t="295119" x="1893888" y="2330450"/>
          <p14:tracePt t="295136" x="1919288" y="2322513"/>
          <p14:tracePt t="295152" x="1938338" y="2303463"/>
          <p14:tracePt t="295169" x="1965325" y="2295525"/>
          <p14:tracePt t="295185" x="1990725" y="2295525"/>
          <p14:tracePt t="295202" x="2017713" y="2278063"/>
          <p14:tracePt t="295220" x="2071688" y="2278063"/>
          <p14:tracePt t="295235" x="2098675" y="2268538"/>
          <p14:tracePt t="295252" x="2116138" y="2268538"/>
          <p14:tracePt t="295268" x="2133600" y="2268538"/>
          <p14:tracePt t="295285" x="2160588" y="2268538"/>
          <p14:tracePt t="295303" x="2187575" y="2268538"/>
          <p14:tracePt t="295319" x="2205038" y="2268538"/>
          <p14:tracePt t="295336" x="2232025" y="2268538"/>
          <p14:tracePt t="295352" x="2251075" y="2268538"/>
          <p14:tracePt t="295369" x="2268538" y="2268538"/>
          <p14:tracePt t="295385" x="2276475" y="2268538"/>
          <p14:tracePt t="295402" x="2295525" y="2268538"/>
          <p14:tracePt t="295419" x="2303463" y="2268538"/>
          <p14:tracePt t="295660" x="2312988" y="2268538"/>
          <p14:tracePt t="295676" x="2322513" y="2268538"/>
          <p14:tracePt t="295692" x="2330450" y="2278063"/>
          <p14:tracePt t="295732" x="2339975" y="2286000"/>
          <p14:tracePt t="295852" x="2339975" y="2295525"/>
          <p14:tracePt t="295892" x="2339975" y="2303463"/>
          <p14:tracePt t="295901" x="2339975" y="2312988"/>
          <p14:tracePt t="295919" x="2339975" y="2330450"/>
          <p14:tracePt t="295936" x="2339975" y="2339975"/>
          <p14:tracePt t="295952" x="2339975" y="2349500"/>
          <p14:tracePt t="295969" x="2339975" y="2357438"/>
          <p14:tracePt t="295986" x="2330450" y="2366963"/>
          <p14:tracePt t="296004" x="2322513" y="2374900"/>
          <p14:tracePt t="324265" x="2312988" y="2374900"/>
          <p14:tracePt t="324274" x="2303463" y="2374900"/>
          <p14:tracePt t="324289" x="2214563" y="2374900"/>
          <p14:tracePt t="324306" x="2152650" y="2366963"/>
          <p14:tracePt t="324323" x="2125663" y="2366963"/>
          <p14:tracePt t="324417" x="2125663" y="2349500"/>
          <p14:tracePt t="324427" x="2125663" y="2339975"/>
          <p14:tracePt t="324857" x="2143125" y="2339975"/>
          <p14:tracePt t="324867" x="2152650" y="2330450"/>
          <p14:tracePt t="324877" x="2160588" y="2322513"/>
          <p14:tracePt t="324889" x="2232025" y="2295525"/>
          <p14:tracePt t="324905" x="2295525" y="2286000"/>
          <p14:tracePt t="324922" x="2347913" y="2268538"/>
          <p14:tracePt t="324939" x="2374900" y="2259013"/>
          <p14:tracePt t="324955" x="2393950" y="2259013"/>
          <p14:tracePt t="324972" x="2401888" y="2251075"/>
          <p14:tracePt t="324988" x="2428875" y="2241550"/>
          <p14:tracePt t="325006" x="2490788" y="2232025"/>
          <p14:tracePt t="325022" x="2562225" y="2206625"/>
          <p14:tracePt t="325039" x="2571750" y="2197100"/>
          <p14:tracePt t="325056" x="2581275" y="2197100"/>
          <p14:tracePt t="325097" x="2554288" y="2197100"/>
          <p14:tracePt t="325107" x="2517775" y="2206625"/>
          <p14:tracePt t="325122" x="2366963" y="2286000"/>
          <p14:tracePt t="325138" x="2108200" y="2393950"/>
          <p14:tracePt t="325155" x="1830388" y="2527300"/>
          <p14:tracePt t="325172" x="1571625" y="2660650"/>
          <p14:tracePt t="325189" x="1303338" y="2751138"/>
          <p14:tracePt t="325205" x="1089025" y="2840038"/>
          <p14:tracePt t="325222" x="955675" y="2901950"/>
          <p14:tracePt t="325239" x="919163" y="2911475"/>
          <p14:tracePt t="325255" x="911225" y="2911475"/>
          <p14:tracePt t="325289" x="919163" y="2911475"/>
          <p14:tracePt t="325298" x="946150" y="2901950"/>
          <p14:tracePt t="325309" x="1017588" y="2874963"/>
          <p14:tracePt t="325322" x="1143000" y="2830513"/>
          <p14:tracePt t="325339" x="1276350" y="2751138"/>
          <p14:tracePt t="325356" x="1438275" y="2687638"/>
          <p14:tracePt t="325372" x="1581150" y="2625725"/>
          <p14:tracePt t="325389" x="1687513" y="2589213"/>
          <p14:tracePt t="325406" x="1724025" y="2554288"/>
          <p14:tracePt t="325422" x="1724025" y="2527300"/>
          <p14:tracePt t="334178" x="1724025" y="2571750"/>
          <p14:tracePt t="334188" x="1731963" y="2598738"/>
          <p14:tracePt t="334207" x="1731963" y="2660650"/>
          <p14:tracePt t="334224" x="1731963" y="2778125"/>
          <p14:tracePt t="334240" x="1758950" y="2884488"/>
          <p14:tracePt t="334256" x="1758950" y="3009900"/>
          <p14:tracePt t="334274" x="1741488" y="3152775"/>
          <p14:tracePt t="334290" x="1679575" y="3330575"/>
          <p14:tracePt t="334307" x="1643063" y="3421063"/>
          <p14:tracePt t="334323" x="1616075" y="3517900"/>
          <p14:tracePt t="334339" x="1598613" y="3589338"/>
          <p14:tracePt t="334356" x="1598613" y="3652838"/>
          <p14:tracePt t="334373" x="1598613" y="3687763"/>
          <p14:tracePt t="334389" x="1598613" y="3724275"/>
          <p14:tracePt t="334406" x="1598613" y="3768725"/>
          <p14:tracePt t="334423" x="1625600" y="3830638"/>
          <p14:tracePt t="334439" x="1643063" y="3894138"/>
          <p14:tracePt t="334456" x="1660525" y="3929063"/>
          <p14:tracePt t="334472" x="1670050" y="3973513"/>
          <p14:tracePt t="334491" x="1704975" y="4044950"/>
          <p14:tracePt t="334507" x="1724025" y="4090988"/>
          <p14:tracePt t="334524" x="1724025" y="4116388"/>
          <p14:tracePt t="334540" x="1704975" y="4162425"/>
          <p14:tracePt t="334557" x="1679575" y="4233863"/>
          <p14:tracePt t="334573" x="1679575" y="4305300"/>
          <p14:tracePt t="334590" x="1679575" y="4376738"/>
          <p14:tracePt t="334607" x="1704975" y="4421188"/>
          <p14:tracePt t="334623" x="1714500" y="4438650"/>
          <p14:tracePt t="334640" x="1714500" y="4465638"/>
          <p14:tracePt t="334657" x="1714500" y="4473575"/>
          <p14:tracePt t="334673" x="1714500" y="4483100"/>
          <p14:tracePt t="334692" x="1714500" y="4492625"/>
          <p14:tracePt t="334715" x="1714500" y="4500563"/>
          <p14:tracePt t="335739" x="1714500" y="4492625"/>
          <p14:tracePt t="335749" x="1704975" y="4492625"/>
          <p14:tracePt t="335760" x="1704975" y="4483100"/>
          <p14:tracePt t="335774" x="1687513" y="4473575"/>
          <p14:tracePt t="335790" x="1660525" y="4473575"/>
          <p14:tracePt t="335807" x="1633538" y="4465638"/>
          <p14:tracePt t="335823" x="1589088" y="4448175"/>
          <p14:tracePt t="335840" x="1527175" y="4438650"/>
          <p14:tracePt t="335857" x="1473200" y="4421188"/>
          <p14:tracePt t="335875" x="1366838" y="4411663"/>
          <p14:tracePt t="335891" x="1312863" y="4402138"/>
          <p14:tracePt t="335907" x="1258888" y="4394200"/>
          <p14:tracePt t="335924" x="1187450" y="4394200"/>
          <p14:tracePt t="335940" x="1116013" y="4394200"/>
          <p14:tracePt t="335957" x="1009650" y="4394200"/>
          <p14:tracePt t="335974" x="938213" y="4394200"/>
          <p14:tracePt t="335990" x="857250" y="4394200"/>
          <p14:tracePt t="336007" x="795338" y="4394200"/>
          <p14:tracePt t="336024" x="741363" y="4394200"/>
          <p14:tracePt t="336040" x="803275" y="4448175"/>
          <p14:tracePt t="336057" x="758825" y="4456113"/>
          <p14:tracePt t="336075" x="679450" y="4465638"/>
          <p14:tracePt t="336092" x="642938" y="4473575"/>
          <p14:tracePt t="336107" x="615950" y="4483100"/>
          <p14:tracePt t="336124" x="588963" y="4483100"/>
          <p14:tracePt t="336141" x="581025" y="4492625"/>
          <p14:tracePt t="336157" x="571500" y="4510088"/>
          <p14:tracePt t="336174" x="561975" y="4519613"/>
          <p14:tracePt t="336190" x="554038" y="4527550"/>
          <p14:tracePt t="336207" x="554038" y="4545013"/>
          <p14:tracePt t="336223" x="544513" y="4564063"/>
          <p14:tracePt t="336240" x="544513" y="4591050"/>
          <p14:tracePt t="336257" x="536575" y="4608513"/>
          <p14:tracePt t="336273" x="527050" y="4625975"/>
          <p14:tracePt t="336291" x="527050" y="4652963"/>
          <p14:tracePt t="336307" x="509588" y="4679950"/>
          <p14:tracePt t="336323" x="509588" y="4724400"/>
          <p14:tracePt t="336340" x="509588" y="4759325"/>
          <p14:tracePt t="336357" x="509588" y="4805363"/>
          <p14:tracePt t="336374" x="517525" y="4840288"/>
          <p14:tracePt t="336390" x="517525" y="4857750"/>
          <p14:tracePt t="336407" x="517525" y="4884738"/>
          <p14:tracePt t="336424" x="517525" y="4938713"/>
          <p14:tracePt t="336441" x="517525" y="4992688"/>
          <p14:tracePt t="336444" x="517525" y="5027613"/>
          <p14:tracePt t="336457" x="517525" y="5054600"/>
          <p14:tracePt t="336475" x="517525" y="5153025"/>
          <p14:tracePt t="336492" x="517525" y="5197475"/>
          <p14:tracePt t="336507" x="517525" y="5224463"/>
          <p14:tracePt t="336524" x="517525" y="5251450"/>
          <p14:tracePt t="336557" x="527050" y="5259388"/>
          <p14:tracePt t="336574" x="536575" y="5259388"/>
          <p14:tracePt t="336591" x="544513" y="5278438"/>
          <p14:tracePt t="336607" x="554038" y="5286375"/>
          <p14:tracePt t="336623" x="571500" y="5286375"/>
          <p14:tracePt t="336640" x="598488" y="5286375"/>
          <p14:tracePt t="336657" x="642938" y="5305425"/>
          <p14:tracePt t="336675" x="687388" y="5322888"/>
          <p14:tracePt t="336692" x="731838" y="5330825"/>
          <p14:tracePt t="336707" x="776288" y="5330825"/>
          <p14:tracePt t="336724" x="857250" y="5340350"/>
          <p14:tracePt t="336741" x="919163" y="5357813"/>
          <p14:tracePt t="336758" x="1000125" y="5367338"/>
          <p14:tracePt t="336774" x="1071563" y="5367338"/>
          <p14:tracePt t="336790" x="1152525" y="5367338"/>
          <p14:tracePt t="336807" x="1241425" y="5384800"/>
          <p14:tracePt t="336823" x="1276350" y="5376863"/>
          <p14:tracePt t="336840" x="1276350" y="5340350"/>
          <p14:tracePt t="336857" x="1330325" y="5340350"/>
          <p14:tracePt t="336873" x="1401763" y="5340350"/>
          <p14:tracePt t="336891" x="1500188" y="5340350"/>
          <p14:tracePt t="336907" x="1608138" y="5340350"/>
          <p14:tracePt t="336923" x="1687513" y="5340350"/>
          <p14:tracePt t="336941" x="1768475" y="5340350"/>
          <p14:tracePt t="336957" x="1822450" y="5340350"/>
          <p14:tracePt t="336974" x="1884363" y="5340350"/>
          <p14:tracePt t="336990" x="1938338" y="5340350"/>
          <p14:tracePt t="337007" x="1990725" y="5340350"/>
          <p14:tracePt t="337024" x="2027238" y="5340350"/>
          <p14:tracePt t="337040" x="2071688" y="5340350"/>
          <p14:tracePt t="337057" x="2098675" y="5340350"/>
          <p14:tracePt t="337075" x="2152650" y="5349875"/>
          <p14:tracePt t="337092" x="2197100" y="5349875"/>
          <p14:tracePt t="337107" x="2251075" y="5349875"/>
          <p14:tracePt t="337124" x="2268538" y="5349875"/>
          <p14:tracePt t="337141" x="2286000" y="5349875"/>
          <p14:tracePt t="337158" x="2303463" y="5349875"/>
          <p14:tracePt t="337174" x="2312988" y="5349875"/>
          <p14:tracePt t="337191" x="2339975" y="5349875"/>
          <p14:tracePt t="337207" x="2347913" y="5349875"/>
          <p14:tracePt t="337224" x="2366963" y="5349875"/>
          <p14:tracePt t="337240" x="2374900" y="5349875"/>
          <p14:tracePt t="337257" x="2401888" y="5349875"/>
          <p14:tracePt t="337275" x="2419350" y="5322888"/>
          <p14:tracePt t="337292" x="2438400" y="5313363"/>
          <p14:tracePt t="337307" x="2446338" y="5305425"/>
          <p14:tracePt t="337324" x="2446338" y="5295900"/>
          <p14:tracePt t="337341" x="2446338" y="5286375"/>
          <p14:tracePt t="337357" x="2465388" y="5268913"/>
          <p14:tracePt t="337374" x="2473325" y="5241925"/>
          <p14:tracePt t="337390" x="2473325" y="5214938"/>
          <p14:tracePt t="337407" x="2490788" y="5187950"/>
          <p14:tracePt t="337424" x="2500313" y="5162550"/>
          <p14:tracePt t="337441" x="2509838" y="5135563"/>
          <p14:tracePt t="337444" x="2509838" y="5126038"/>
          <p14:tracePt t="337457" x="2509838" y="5116513"/>
          <p14:tracePt t="337475" x="2536825" y="5099050"/>
          <p14:tracePt t="337492" x="2536825" y="5072063"/>
          <p14:tracePt t="337508" x="2554288" y="5045075"/>
          <p14:tracePt t="337524" x="2562225" y="4992688"/>
          <p14:tracePt t="337540" x="2581275" y="4948238"/>
          <p14:tracePt t="337557" x="2581275" y="4911725"/>
          <p14:tracePt t="337573" x="2589213" y="4876800"/>
          <p14:tracePt t="337590" x="2589213" y="4840288"/>
          <p14:tracePt t="337607" x="2589213" y="4822825"/>
          <p14:tracePt t="337623" x="2581275" y="4778375"/>
          <p14:tracePt t="337641" x="2571750" y="4741863"/>
          <p14:tracePt t="337657" x="2562225" y="4714875"/>
          <p14:tracePt t="337675" x="2554288" y="4670425"/>
          <p14:tracePt t="337692" x="2536825" y="4652963"/>
          <p14:tracePt t="337707" x="2517775" y="4635500"/>
          <p14:tracePt t="337724" x="2500313" y="4616450"/>
          <p14:tracePt t="337741" x="2482850" y="4608513"/>
          <p14:tracePt t="337757" x="2465388" y="4598988"/>
          <p14:tracePt t="337773" x="2428875" y="4591050"/>
          <p14:tracePt t="337790" x="2393950" y="4581525"/>
          <p14:tracePt t="337807" x="2322513" y="4554538"/>
          <p14:tracePt t="337823" x="2259013" y="4527550"/>
          <p14:tracePt t="337840" x="2197100" y="4527550"/>
          <p14:tracePt t="337857" x="2143125" y="4519613"/>
          <p14:tracePt t="337873" x="2062163" y="4500563"/>
          <p14:tracePt t="337891" x="1911350" y="4473575"/>
          <p14:tracePt t="337907" x="1822450" y="4465638"/>
          <p14:tracePt t="337923" x="1724025" y="4429125"/>
          <p14:tracePt t="337940" x="1608138" y="4421188"/>
          <p14:tracePt t="337957" x="1509713" y="4402138"/>
          <p14:tracePt t="337973" x="1401763" y="4394200"/>
          <p14:tracePt t="337991" x="1339850" y="4376738"/>
          <p14:tracePt t="338007" x="1231900" y="4376738"/>
          <p14:tracePt t="338023" x="1169988" y="4367213"/>
          <p14:tracePt t="338040" x="1125538" y="4357688"/>
          <p14:tracePt t="338057" x="1098550" y="4349750"/>
          <p14:tracePt t="338073" x="1044575" y="4349750"/>
          <p14:tracePt t="338092" x="990600" y="4330700"/>
          <p14:tracePt t="338107" x="965200" y="4330700"/>
          <p14:tracePt t="338124" x="919163" y="4330700"/>
          <p14:tracePt t="338140" x="884238" y="4330700"/>
          <p14:tracePt t="338157" x="847725" y="4330700"/>
          <p14:tracePt t="338173" x="822325" y="4330700"/>
          <p14:tracePt t="338190" x="785813" y="4340225"/>
          <p14:tracePt t="338207" x="741363" y="4340225"/>
          <p14:tracePt t="338223" x="731838" y="4349750"/>
          <p14:tracePt t="338241" x="696913" y="4349750"/>
          <p14:tracePt t="338257" x="679450" y="4357688"/>
          <p14:tracePt t="338275" x="642938" y="4367213"/>
          <p14:tracePt t="338291" x="633413" y="4376738"/>
          <p14:tracePt t="338308" x="615950" y="4376738"/>
          <p14:tracePt t="338324" x="608013" y="4384675"/>
          <p14:tracePt t="338340" x="588963" y="4402138"/>
          <p14:tracePt t="338357" x="588963" y="4421188"/>
          <p14:tracePt t="338373" x="571500" y="4429125"/>
          <p14:tracePt t="338390" x="554038" y="4473575"/>
          <p14:tracePt t="338407" x="544513" y="4510088"/>
          <p14:tracePt t="338423" x="527050" y="4537075"/>
          <p14:tracePt t="338440" x="517525" y="4591050"/>
          <p14:tracePt t="338442" x="517525" y="4598988"/>
          <p14:tracePt t="338457" x="517525" y="4635500"/>
          <p14:tracePt t="338474" x="517525" y="4697413"/>
          <p14:tracePt t="338491" x="517525" y="4778375"/>
          <p14:tracePt t="338507" x="517525" y="4805363"/>
          <p14:tracePt t="338524" x="509588" y="4822825"/>
          <p14:tracePt t="338541" x="509588" y="4849813"/>
          <p14:tracePt t="338557" x="509588" y="4867275"/>
          <p14:tracePt t="338574" x="500063" y="4911725"/>
          <p14:tracePt t="338591" x="482600" y="4992688"/>
          <p14:tracePt t="338607" x="473075" y="5037138"/>
          <p14:tracePt t="338624" x="465138" y="5054600"/>
          <p14:tracePt t="338641" x="455613" y="5064125"/>
          <p14:tracePt t="338657" x="455613" y="5081588"/>
          <p14:tracePt t="338676" x="438150" y="5099050"/>
          <p14:tracePt t="338693" x="438150" y="5108575"/>
          <p14:tracePt t="338707" x="438150" y="5116513"/>
          <p14:tracePt t="338724" x="446088" y="5126038"/>
          <p14:tracePt t="338741" x="455613" y="5135563"/>
          <p14:tracePt t="338758" x="455613" y="5153025"/>
          <p14:tracePt t="338774" x="473075" y="5153025"/>
          <p14:tracePt t="338791" x="490538" y="5162550"/>
          <p14:tracePt t="338808" x="527050" y="5170488"/>
          <p14:tracePt t="338824" x="571500" y="5180013"/>
          <p14:tracePt t="338841" x="633413" y="5197475"/>
          <p14:tracePt t="338857" x="696913" y="5197475"/>
          <p14:tracePt t="338874" x="847725" y="5224463"/>
          <p14:tracePt t="338892" x="938213" y="5233988"/>
          <p14:tracePt t="338908" x="1036638" y="5251450"/>
          <p14:tracePt t="338924" x="1116013" y="5278438"/>
          <p14:tracePt t="338941" x="1204913" y="5286375"/>
          <p14:tracePt t="338958" x="1268413" y="5305425"/>
          <p14:tracePt t="338974" x="1303338" y="5305425"/>
          <p14:tracePt t="338991" x="1322388" y="5313363"/>
          <p14:tracePt t="339024" x="1339850" y="5313363"/>
          <p14:tracePt t="339041" x="1339850" y="5322888"/>
          <p14:tracePt t="339057" x="1347788" y="5322888"/>
          <p14:tracePt t="339074" x="1357313" y="5322888"/>
          <p14:tracePt t="339091" x="1366838" y="5322888"/>
          <p14:tracePt t="339108" x="1374775" y="5322888"/>
          <p14:tracePt t="339124" x="1393825" y="5322888"/>
          <p14:tracePt t="339141" x="1419225" y="5322888"/>
          <p14:tracePt t="339158" x="1446213" y="5322888"/>
          <p14:tracePt t="339174" x="1490663" y="5322888"/>
          <p14:tracePt t="339191" x="1527175" y="5322888"/>
          <p14:tracePt t="339208" x="1544638" y="5322888"/>
          <p14:tracePt t="339224" x="1554163" y="5322888"/>
          <p14:tracePt t="339241" x="1581150" y="5322888"/>
          <p14:tracePt t="339257" x="1589088" y="5313363"/>
          <p14:tracePt t="339274" x="1608138" y="5295900"/>
          <p14:tracePt t="339292" x="1616075" y="5278438"/>
          <p14:tracePt t="339308" x="1625600" y="5259388"/>
          <p14:tracePt t="339324" x="1633538" y="5251450"/>
          <p14:tracePt t="339340" x="1643063" y="5251450"/>
          <p14:tracePt t="339357" x="1670050" y="5241925"/>
          <p14:tracePt t="339374" x="1670050" y="5214938"/>
          <p14:tracePt t="339390" x="1687513" y="5214938"/>
          <p14:tracePt t="339407" x="1704975" y="5197475"/>
          <p14:tracePt t="339423" x="1714500" y="5187950"/>
          <p14:tracePt t="339440" x="1741488" y="5180013"/>
          <p14:tracePt t="339457" x="1751013" y="5143500"/>
          <p14:tracePt t="339474" x="1768475" y="5126038"/>
          <p14:tracePt t="339491" x="1785938" y="5091113"/>
          <p14:tracePt t="339507" x="1795463" y="5064125"/>
          <p14:tracePt t="339524" x="1803400" y="5054600"/>
          <p14:tracePt t="339540" x="1803400" y="5027613"/>
          <p14:tracePt t="339557" x="1812925" y="5019675"/>
          <p14:tracePt t="339574" x="1812925" y="5010150"/>
          <p14:tracePt t="339590" x="1812925" y="5000625"/>
          <p14:tracePt t="339607" x="1822450" y="4992688"/>
          <p14:tracePt t="339624" x="1830388" y="4965700"/>
          <p14:tracePt t="339640" x="1847850" y="4948238"/>
          <p14:tracePt t="339657" x="1866900" y="4938713"/>
          <p14:tracePt t="339690" x="1874838" y="4929188"/>
          <p14:tracePt t="339707" x="1884363" y="4911725"/>
          <p14:tracePt t="339724" x="1901825" y="4894263"/>
          <p14:tracePt t="339740" x="1919288" y="4884738"/>
          <p14:tracePt t="339758" x="1928813" y="4876800"/>
          <p14:tracePt t="339774" x="1938338" y="4857750"/>
          <p14:tracePt t="339790" x="1946275" y="4849813"/>
          <p14:tracePt t="339807" x="1946275" y="4830763"/>
          <p14:tracePt t="339824" x="1946275" y="4805363"/>
          <p14:tracePt t="339857" x="1946275" y="4795838"/>
          <p14:tracePt t="339877" x="1946275" y="4786313"/>
          <p14:tracePt t="339893" x="1938338" y="4778375"/>
          <p14:tracePt t="339908" x="1911350" y="4768850"/>
          <p14:tracePt t="339924" x="1893888" y="4759325"/>
          <p14:tracePt t="339941" x="1874838" y="4741863"/>
          <p14:tracePt t="339958" x="1857375" y="4733925"/>
          <p14:tracePt t="339990" x="1839913" y="4733925"/>
          <p14:tracePt t="340011" x="1830388" y="4733925"/>
          <p14:tracePt t="340028" x="1822450" y="4733925"/>
          <p14:tracePt t="340043" x="1812925" y="4733925"/>
          <p14:tracePt t="340057" x="1812925" y="4751388"/>
          <p14:tracePt t="340074" x="1803400" y="4751388"/>
          <p14:tracePt t="340092" x="1795463" y="4759325"/>
          <p14:tracePt t="340108" x="1795463" y="4768850"/>
          <p14:tracePt t="340140" x="1785938" y="4768850"/>
          <p14:tracePt t="340156" x="1785938" y="4778375"/>
          <p14:tracePt t="340180" x="1768475" y="4778375"/>
          <p14:tracePt t="340190" x="1768475" y="4786313"/>
          <p14:tracePt t="340208" x="1768475" y="4795838"/>
          <p14:tracePt t="340224" x="1768475" y="4805363"/>
          <p14:tracePt t="340240" x="1768475" y="4822825"/>
          <p14:tracePt t="340257" x="1768475" y="4830763"/>
          <p14:tracePt t="340273" x="1768475" y="4840288"/>
          <p14:tracePt t="340291" x="1768475" y="4849813"/>
          <p14:tracePt t="340315" x="1768475" y="4857750"/>
          <p14:tracePt t="340340" x="1768475" y="4867275"/>
          <p14:tracePt t="340388" x="1768475" y="4876800"/>
          <p14:tracePt t="340412" x="1768475" y="4884738"/>
          <p14:tracePt t="340427" x="1768475" y="4902200"/>
          <p14:tracePt t="340475" x="1768475" y="4911725"/>
          <p14:tracePt t="340492" x="1776413" y="4911725"/>
          <p14:tracePt t="340499" x="1776413" y="4921250"/>
          <p14:tracePt t="340515" x="1785938" y="4929188"/>
          <p14:tracePt t="340524" x="1795463" y="4938713"/>
          <p14:tracePt t="340563" x="1803400" y="4938713"/>
          <p14:tracePt t="340573" x="1803400" y="4948238"/>
          <p14:tracePt t="340604" x="1812925" y="4948238"/>
          <p14:tracePt t="340620" x="1822450" y="4948238"/>
          <p14:tracePt t="340630" x="1822450" y="4956175"/>
          <p14:tracePt t="340641" x="1830388" y="4973638"/>
          <p14:tracePt t="340657" x="1847850" y="4973638"/>
          <p14:tracePt t="340674" x="1857375" y="4983163"/>
          <p14:tracePt t="340691" x="1866900" y="4983163"/>
          <p14:tracePt t="340748" x="1874838" y="4983163"/>
          <p14:tracePt t="340772" x="1884363" y="4983163"/>
          <p14:tracePt t="340782" x="1893888" y="4983163"/>
          <p14:tracePt t="340796" x="1901825" y="4983163"/>
          <p14:tracePt t="340812" x="1919288" y="4983163"/>
          <p14:tracePt t="340836" x="1928813" y="4983163"/>
          <p14:tracePt t="340859" x="1938338" y="4983163"/>
          <p14:tracePt t="340941" x="1946275" y="4983163"/>
          <p14:tracePt t="340988" x="1955800" y="4983163"/>
          <p14:tracePt t="341019" x="1965325" y="4983163"/>
          <p14:tracePt t="341332" x="1965325" y="4965700"/>
          <p14:tracePt t="341342" x="1973263" y="4965700"/>
          <p14:tracePt t="341364" x="1973263" y="4956175"/>
          <p14:tracePt t="341374" x="1982788" y="4948238"/>
          <p14:tracePt t="341391" x="1982788" y="4938713"/>
          <p14:tracePt t="341408" x="2000250" y="4938713"/>
          <p14:tracePt t="341424" x="2000250" y="4929188"/>
          <p14:tracePt t="341444" x="2000250" y="4921250"/>
          <p14:tracePt t="341468" x="2009775" y="4921250"/>
          <p14:tracePt t="341492" x="2009775" y="4911725"/>
          <p14:tracePt t="341508" x="2009775" y="4894263"/>
          <p14:tracePt t="341532" x="2009775" y="4884738"/>
          <p14:tracePt t="341548" x="2017713" y="4876800"/>
          <p14:tracePt t="341563" x="2017713" y="4867275"/>
          <p14:tracePt t="341579" x="2017713" y="4857750"/>
          <p14:tracePt t="341588" x="2009775" y="4849813"/>
          <p14:tracePt t="341596" x="2009775" y="4840288"/>
          <p14:tracePt t="341607" x="1990725" y="4830763"/>
          <p14:tracePt t="341624" x="1982788" y="4813300"/>
          <p14:tracePt t="341640" x="1973263" y="4805363"/>
          <p14:tracePt t="341657" x="1965325" y="4795838"/>
          <p14:tracePt t="341674" x="1946275" y="4778375"/>
          <p14:tracePt t="341709" x="1938338" y="4768850"/>
          <p14:tracePt t="341724" x="1928813" y="4768850"/>
          <p14:tracePt t="341748" x="1911350" y="4768850"/>
          <p14:tracePt t="341772" x="1901825" y="4768850"/>
          <p14:tracePt t="341788" x="1893888" y="4768850"/>
          <p14:tracePt t="341804" x="1884363" y="4768850"/>
          <p14:tracePt t="341815" x="1874838" y="4768850"/>
          <p14:tracePt t="341836" x="1866900" y="4768850"/>
          <p14:tracePt t="341851" x="1857375" y="4768850"/>
          <p14:tracePt t="341875" x="1839913" y="4768850"/>
          <p14:tracePt t="341892" x="1830388" y="4768850"/>
          <p14:tracePt t="341908" x="1822450" y="4768850"/>
          <p14:tracePt t="341939" x="1812925" y="4768850"/>
          <p14:tracePt t="341996" x="1803400" y="4768850"/>
          <p14:tracePt t="342028" x="1795463" y="4768850"/>
          <p14:tracePt t="342084" x="1795463" y="4778375"/>
          <p14:tracePt t="342108" x="1795463" y="4786313"/>
          <p14:tracePt t="342131" x="1785938" y="4786313"/>
          <p14:tracePt t="342140" x="1785938" y="4795838"/>
          <p14:tracePt t="342155" x="1785938" y="4805363"/>
          <p14:tracePt t="342180" x="1785938" y="4822825"/>
          <p14:tracePt t="342211" x="1785938" y="4830763"/>
          <p14:tracePt t="342252" x="1785938" y="4840288"/>
          <p14:tracePt t="342262" x="1785938" y="4849813"/>
          <p14:tracePt t="342284" x="1785938" y="4857750"/>
          <p14:tracePt t="342308" x="1785938" y="4867275"/>
          <p14:tracePt t="342339" x="1785938" y="4876800"/>
          <p14:tracePt t="342363" x="1785938" y="4884738"/>
          <p14:tracePt t="342387" x="1785938" y="4902200"/>
          <p14:tracePt t="342395" x="1795463" y="4911725"/>
          <p14:tracePt t="342407" x="1795463" y="4921250"/>
          <p14:tracePt t="342427" x="1803400" y="4921250"/>
          <p14:tracePt t="342440" x="1803400" y="4929188"/>
          <p14:tracePt t="342467" x="1812925" y="4929188"/>
          <p14:tracePt t="342483" x="1822450" y="4929188"/>
          <p14:tracePt t="342493" x="1830388" y="4929188"/>
          <p14:tracePt t="342508" x="1857375" y="4938713"/>
          <p14:tracePt t="342524" x="1874838" y="4948238"/>
          <p14:tracePt t="342541" x="1893888" y="4956175"/>
          <p14:tracePt t="342557" x="1901825" y="4956175"/>
          <p14:tracePt t="342574" x="1919288" y="4956175"/>
          <p14:tracePt t="342604" x="1928813" y="4956175"/>
          <p14:tracePt t="342620" x="1938338" y="4956175"/>
          <p14:tracePt t="342628" x="1946275" y="4956175"/>
          <p14:tracePt t="342641" x="1955800" y="4956175"/>
          <p14:tracePt t="342657" x="1973263" y="4956175"/>
          <p14:tracePt t="342674" x="2000250" y="4956175"/>
          <p14:tracePt t="342692" x="2027238" y="4956175"/>
          <p14:tracePt t="342707" x="2036763" y="4956175"/>
          <p14:tracePt t="342741" x="2044700" y="4956175"/>
          <p14:tracePt t="342812" x="2044700" y="4948238"/>
          <p14:tracePt t="342822" x="2044700" y="4938713"/>
          <p14:tracePt t="342841" x="2044700" y="4929188"/>
          <p14:tracePt t="342858" x="2044700" y="4921250"/>
          <p14:tracePt t="342877" x="2044700" y="4911725"/>
          <p14:tracePt t="342908" x="2044700" y="4894263"/>
          <p14:tracePt t="342932" x="2044700" y="4884738"/>
          <p14:tracePt t="342942" x="2044700" y="4876800"/>
          <p14:tracePt t="342958" x="2044700" y="4867275"/>
          <p14:tracePt t="342975" x="2044700" y="4857750"/>
          <p14:tracePt t="342991" x="2036763" y="4849813"/>
          <p14:tracePt t="343008" x="2027238" y="4840288"/>
          <p14:tracePt t="343025" x="2027238" y="4830763"/>
          <p14:tracePt t="343044" x="2017713" y="4813300"/>
          <p14:tracePt t="343068" x="2009775" y="4805363"/>
          <p14:tracePt t="343084" x="1990725" y="4795838"/>
          <p14:tracePt t="343094" x="1982788" y="4795838"/>
          <p14:tracePt t="343109" x="1973263" y="4786313"/>
          <p14:tracePt t="343140" x="1965325" y="4778375"/>
          <p14:tracePt t="343156" x="1955800" y="4778375"/>
          <p14:tracePt t="343180" x="1946275" y="4768850"/>
          <p14:tracePt t="343191" x="1938338" y="4768850"/>
          <p14:tracePt t="343212" x="1928813" y="4768850"/>
          <p14:tracePt t="343228" x="1911350" y="4768850"/>
          <p14:tracePt t="343244" x="1901825" y="4768850"/>
          <p14:tracePt t="343258" x="1893888" y="4768850"/>
          <p14:tracePt t="343284" x="1884363" y="4768850"/>
          <p14:tracePt t="343324" x="1874838" y="4768850"/>
          <p14:tracePt t="343356" x="1866900" y="4768850"/>
          <p14:tracePt t="343372" x="1857375" y="4768850"/>
          <p14:tracePt t="343396" x="1839913" y="4768850"/>
          <p14:tracePt t="343412" x="1830388" y="4768850"/>
          <p14:tracePt t="343428" x="1822450" y="4768850"/>
          <p14:tracePt t="343436" x="1812925" y="4778375"/>
          <p14:tracePt t="343444" x="1803400" y="4778375"/>
          <p14:tracePt t="343458" x="1803400" y="4786313"/>
          <p14:tracePt t="343474" x="1795463" y="4795838"/>
          <p14:tracePt t="343491" x="1785938" y="4805363"/>
          <p14:tracePt t="343508" x="1785938" y="4822825"/>
          <p14:tracePt t="343548" x="1785938" y="4830763"/>
          <p14:tracePt t="343668" x="1785938" y="4840288"/>
          <p14:tracePt t="343678" x="1768475" y="4840288"/>
          <p14:tracePt t="343692" x="1768475" y="4849813"/>
          <p14:tracePt t="343764" x="1758950" y="4849813"/>
          <p14:tracePt t="343774" x="1758950" y="4857750"/>
          <p14:tracePt t="343796" x="1751013" y="4857750"/>
          <p14:tracePt t="343808" x="1751013" y="4867275"/>
          <p14:tracePt t="343825" x="1741488" y="4884738"/>
          <p14:tracePt t="343844" x="1741488" y="4902200"/>
          <p14:tracePt t="343857" x="1731963" y="4902200"/>
          <p14:tracePt t="343908" x="1731963" y="4911725"/>
          <p14:tracePt t="343948" x="1731963" y="4921250"/>
          <p14:tracePt t="343996" x="1731963" y="4929188"/>
          <p14:tracePt t="344045" x="1731963" y="4938713"/>
          <p14:tracePt t="344060" x="1731963" y="4948238"/>
          <p14:tracePt t="344116" x="1741488" y="4948238"/>
          <p14:tracePt t="344228" x="1751013" y="4948238"/>
          <p14:tracePt t="344238" x="1751013" y="4938713"/>
          <p14:tracePt t="344253" x="1751013" y="4929188"/>
          <p14:tracePt t="344260" x="1751013" y="4921250"/>
          <p14:tracePt t="344274" x="1751013" y="4911725"/>
          <p14:tracePt t="344292" x="1751013" y="4884738"/>
          <p14:tracePt t="344308" x="1751013" y="4867275"/>
          <p14:tracePt t="344324" x="1751013" y="4857750"/>
          <p14:tracePt t="344341" x="1751013" y="4840288"/>
          <p14:tracePt t="344358" x="1751013" y="4813300"/>
          <p14:tracePt t="344374" x="1751013" y="4795838"/>
          <p14:tracePt t="344391" x="1741488" y="4778375"/>
          <p14:tracePt t="344408" x="1731963" y="4759325"/>
          <p14:tracePt t="344425" x="1724025" y="4724400"/>
          <p14:tracePt t="344441" x="1714500" y="4714875"/>
          <p14:tracePt t="344458" x="1687513" y="4706938"/>
          <p14:tracePt t="344474" x="1670050" y="4687888"/>
          <p14:tracePt t="344491" x="1616075" y="4670425"/>
          <p14:tracePt t="344508" x="1581150" y="4643438"/>
          <p14:tracePt t="344524" x="1517650" y="4625975"/>
          <p14:tracePt t="344541" x="1473200" y="4608513"/>
          <p14:tracePt t="344558" x="1438275" y="4591050"/>
          <p14:tracePt t="344574" x="1401763" y="4581525"/>
          <p14:tracePt t="344591" x="1384300" y="4564063"/>
          <p14:tracePt t="344608" x="1366838" y="4564063"/>
          <p14:tracePt t="344661" x="1366838" y="4572000"/>
          <p14:tracePt t="344677" x="1366838" y="4581525"/>
          <p14:tracePt t="344686" x="1366838" y="4591050"/>
          <p14:tracePt t="344701" x="1366838" y="4598988"/>
          <p14:tracePt t="344709" x="1374775" y="4598988"/>
          <p14:tracePt t="344724" x="1393825" y="4608513"/>
          <p14:tracePt t="344741" x="1411288" y="4608513"/>
          <p14:tracePt t="344758" x="1438275" y="4616450"/>
          <p14:tracePt t="344774" x="1465263" y="4625975"/>
          <p14:tracePt t="344791" x="1490663" y="4652963"/>
          <p14:tracePt t="344808" x="1509713" y="4662488"/>
          <p14:tracePt t="344825" x="1527175" y="4679950"/>
          <p14:tracePt t="344842" x="1544638" y="4706938"/>
          <p14:tracePt t="344858" x="1544638" y="4733925"/>
          <p14:tracePt t="344874" x="1554163" y="4778375"/>
          <p14:tracePt t="344891" x="1554163" y="4840288"/>
          <p14:tracePt t="344908" x="1554163" y="4902200"/>
          <p14:tracePt t="344924" x="1554163" y="4938713"/>
          <p14:tracePt t="344941" x="1554163" y="4983163"/>
          <p14:tracePt t="344958" x="1536700" y="5019675"/>
          <p14:tracePt t="344974" x="1517650" y="5054600"/>
          <p14:tracePt t="344991" x="1500188" y="5072063"/>
          <p14:tracePt t="345008" x="1473200" y="5108575"/>
          <p14:tracePt t="345025" x="1465263" y="5126038"/>
          <p14:tracePt t="345041" x="1446213" y="5143500"/>
          <p14:tracePt t="345058" x="1438275" y="5162550"/>
          <p14:tracePt t="345075" x="1411288" y="5187950"/>
          <p14:tracePt t="345091" x="1401763" y="5197475"/>
          <p14:tracePt t="345172" x="1419225" y="5197475"/>
          <p14:tracePt t="345182" x="1428750" y="5197475"/>
          <p14:tracePt t="345193" x="1465263" y="5197475"/>
          <p14:tracePt t="345208" x="1509713" y="5197475"/>
          <p14:tracePt t="345225" x="1562100" y="5197475"/>
          <p14:tracePt t="345242" x="1616075" y="5207000"/>
          <p14:tracePt t="345259" x="1643063" y="5207000"/>
          <p14:tracePt t="345275" x="1679575" y="5224463"/>
          <p14:tracePt t="345293" x="1724025" y="5214938"/>
          <p14:tracePt t="345309" x="1741488" y="5207000"/>
          <p14:tracePt t="345325" x="1758950" y="5180013"/>
          <p14:tracePt t="345341" x="1785938" y="5116513"/>
          <p14:tracePt t="345357" x="1812925" y="5054600"/>
          <p14:tracePt t="345374" x="1839913" y="4973638"/>
          <p14:tracePt t="345391" x="1866900" y="4894263"/>
          <p14:tracePt t="345408" x="1874838" y="4867275"/>
          <p14:tracePt t="345424" x="1874838" y="4822825"/>
          <p14:tracePt t="345441" x="1874838" y="4759325"/>
          <p14:tracePt t="345458" x="1847850" y="4706938"/>
          <p14:tracePt t="345475" x="1822450" y="4679950"/>
          <p14:tracePt t="345493" x="1768475" y="4643438"/>
          <p14:tracePt t="345509" x="1751013" y="4635500"/>
          <p14:tracePt t="345596" x="1751013" y="4643438"/>
          <p14:tracePt t="345606" x="1751013" y="4652963"/>
          <p14:tracePt t="345625" x="1758950" y="4670425"/>
          <p14:tracePt t="345641" x="1785938" y="4714875"/>
          <p14:tracePt t="345658" x="1803400" y="4768850"/>
          <p14:tracePt t="345674" x="1812925" y="4813300"/>
          <p14:tracePt t="345692" x="1830388" y="4867275"/>
          <p14:tracePt t="345708" x="1830388" y="4884738"/>
          <p14:tracePt t="345724" x="1830388" y="4894263"/>
          <p14:tracePt t="345757" x="1830388" y="4911725"/>
          <p14:tracePt t="345774" x="1812925" y="4911725"/>
          <p14:tracePt t="345790" x="1795463" y="4921250"/>
          <p14:tracePt t="345807" x="1785938" y="4929188"/>
          <p14:tracePt t="345844" x="1776413" y="4929188"/>
          <p14:tracePt t="345861" x="1776413" y="4938713"/>
          <p14:tracePt t="345875" x="1776413" y="4948238"/>
          <p14:tracePt t="345892" x="1776413" y="4965700"/>
          <p14:tracePt t="345909" x="1776413" y="4973638"/>
          <p14:tracePt t="345942" x="1776413" y="4992688"/>
          <p14:tracePt t="345952" x="1785938" y="4992688"/>
          <p14:tracePt t="345962" x="1812925" y="4992688"/>
          <p14:tracePt t="345975" x="1839913" y="4992688"/>
          <p14:tracePt t="345992" x="1874838" y="4992688"/>
          <p14:tracePt t="346008" x="1901825" y="4992688"/>
          <p14:tracePt t="346025" x="1938338" y="4992688"/>
          <p14:tracePt t="346042" x="1955800" y="4992688"/>
          <p14:tracePt t="346058" x="1973263" y="4983163"/>
          <p14:tracePt t="346075" x="1982788" y="4973638"/>
          <p14:tracePt t="346093" x="2009775" y="4965700"/>
          <p14:tracePt t="346109" x="2009775" y="4948238"/>
          <p14:tracePt t="346125" x="2017713" y="4938713"/>
          <p14:tracePt t="346142" x="2017713" y="4921250"/>
          <p14:tracePt t="346158" x="2017713" y="4894263"/>
          <p14:tracePt t="346175" x="2017713" y="4876800"/>
          <p14:tracePt t="346192" x="2017713" y="4857750"/>
          <p14:tracePt t="346208" x="2009775" y="4830763"/>
          <p14:tracePt t="346225" x="2009775" y="4822825"/>
          <p14:tracePt t="346242" x="1982788" y="4805363"/>
          <p14:tracePt t="346259" x="1973263" y="4795838"/>
          <p14:tracePt t="346275" x="1955800" y="4778375"/>
          <p14:tracePt t="346293" x="1946275" y="4751388"/>
          <p14:tracePt t="346309" x="1919288" y="4741863"/>
          <p14:tracePt t="346325" x="1901825" y="4733925"/>
          <p14:tracePt t="346342" x="1884363" y="4733925"/>
          <p14:tracePt t="346358" x="1866900" y="4724400"/>
          <p14:tracePt t="346375" x="1830388" y="4724400"/>
          <p14:tracePt t="346391" x="1812925" y="4724400"/>
          <p14:tracePt t="346408" x="1803400" y="4724400"/>
          <p14:tracePt t="346425" x="1776413" y="4724400"/>
          <p14:tracePt t="346442" x="1768475" y="4733925"/>
          <p14:tracePt t="346459" x="1758950" y="4741863"/>
          <p14:tracePt t="346476" x="1751013" y="4768850"/>
          <p14:tracePt t="346491" x="1751013" y="4778375"/>
          <p14:tracePt t="346508" x="1741488" y="4786313"/>
          <p14:tracePt t="346524" x="1741488" y="4805363"/>
          <p14:tracePt t="346542" x="1741488" y="4822825"/>
          <p14:tracePt t="346558" x="1741488" y="4840288"/>
          <p14:tracePt t="346575" x="1741488" y="4857750"/>
          <p14:tracePt t="346592" x="1741488" y="4884738"/>
          <p14:tracePt t="346608" x="1741488" y="4911725"/>
          <p14:tracePt t="346625" x="1741488" y="4929188"/>
          <p14:tracePt t="346642" x="1751013" y="4948238"/>
          <p14:tracePt t="346658" x="1751013" y="4956175"/>
          <p14:tracePt t="346675" x="1768475" y="4956175"/>
          <p14:tracePt t="346693" x="1795463" y="4965700"/>
          <p14:tracePt t="346725" x="1812925" y="4965700"/>
          <p14:tracePt t="346742" x="1822450" y="4965700"/>
          <p14:tracePt t="346759" x="1857375" y="4965700"/>
          <p14:tracePt t="346775" x="1874838" y="4965700"/>
          <p14:tracePt t="346791" x="1893888" y="4965700"/>
          <p14:tracePt t="346808" x="1911350" y="4965700"/>
          <p14:tracePt t="346825" x="1928813" y="4956175"/>
          <p14:tracePt t="346841" x="1946275" y="4956175"/>
          <p14:tracePt t="346858" x="1955800" y="4948238"/>
          <p14:tracePt t="346874" x="1973263" y="4929188"/>
          <p14:tracePt t="346891" x="1982788" y="4921250"/>
          <p14:tracePt t="346909" x="2000250" y="4884738"/>
          <p14:tracePt t="346925" x="2009775" y="4876800"/>
          <p14:tracePt t="346958" x="2009775" y="4867275"/>
          <p14:tracePt t="347012" x="2009775" y="4876800"/>
          <p14:tracePt t="347020" x="1990725" y="4884738"/>
          <p14:tracePt t="347029" x="1982788" y="4921250"/>
          <p14:tracePt t="347041" x="1982788" y="4965700"/>
          <p14:tracePt t="347058" x="1946275" y="5180013"/>
          <p14:tracePt t="347075" x="1946275" y="5305425"/>
          <p14:tracePt t="347092" x="1955800" y="5402263"/>
          <p14:tracePt t="347109" x="1973263" y="5456238"/>
          <p14:tracePt t="347125" x="2000250" y="5465763"/>
          <p14:tracePt t="347142" x="1982788" y="5448300"/>
          <p14:tracePt t="347159" x="2027238" y="5448300"/>
          <p14:tracePt t="347175" x="2036763" y="5448300"/>
          <p14:tracePt t="347221" x="2036763" y="5429250"/>
          <p14:tracePt t="347237" x="2027238" y="5421313"/>
          <p14:tracePt t="347254" x="2027238" y="5411788"/>
          <p14:tracePt t="349093" x="2027238" y="5376863"/>
          <p14:tracePt t="349103" x="2081213" y="5376863"/>
          <p14:tracePt t="349113" x="2116138" y="5367338"/>
          <p14:tracePt t="349125" x="2446338" y="5313363"/>
          <p14:tracePt t="349141" x="2884488" y="5207000"/>
          <p14:tracePt t="349158" x="3429000" y="5126038"/>
          <p14:tracePt t="349175" x="3536950" y="5126038"/>
          <p14:tracePt t="349192" x="3544888" y="5126038"/>
          <p14:tracePt t="349230" x="3554413" y="5126038"/>
          <p14:tracePt t="349239" x="3562350" y="5126038"/>
          <p14:tracePt t="349250" x="3571875" y="5126038"/>
          <p14:tracePt t="349261" x="3633788" y="5126038"/>
          <p14:tracePt t="349274" x="3652838" y="5126038"/>
          <p14:tracePt t="349291" x="3751263" y="5126038"/>
          <p14:tracePt t="349308" x="3830638" y="5099050"/>
          <p14:tracePt t="349325" x="3946525" y="5064125"/>
          <p14:tracePt t="349341" x="4143375" y="5010150"/>
          <p14:tracePt t="349358" x="4251325" y="5010150"/>
          <p14:tracePt t="349374" x="4313238" y="5010150"/>
          <p14:tracePt t="349391" x="4375150" y="5010150"/>
          <p14:tracePt t="349408" x="4394200" y="4992688"/>
          <p14:tracePt t="349425" x="4446588" y="4992688"/>
          <p14:tracePt t="349442" x="4483100" y="4992688"/>
          <p14:tracePt t="349445" x="4518025" y="4992688"/>
          <p14:tracePt t="349459" x="4554538" y="4992688"/>
          <p14:tracePt t="349476" x="4679950" y="4992688"/>
          <p14:tracePt t="349494" x="4875213" y="5010150"/>
          <p14:tracePt t="349509" x="4992688" y="5010150"/>
          <p14:tracePt t="349525" x="5081588" y="5010150"/>
          <p14:tracePt t="349541" x="5143500" y="5010150"/>
          <p14:tracePt t="349558" x="5180013" y="5010150"/>
          <p14:tracePt t="349575" x="5207000" y="5010150"/>
          <p14:tracePt t="349592" x="5232400" y="5010150"/>
          <p14:tracePt t="349609" x="5259388" y="5010150"/>
          <p14:tracePt t="349625" x="5278438" y="5010150"/>
          <p14:tracePt t="349642" x="5303838" y="5010150"/>
          <p14:tracePt t="349659" x="5313363" y="4992688"/>
          <p14:tracePt t="349675" x="5330825" y="4992688"/>
          <p14:tracePt t="349694" x="5303838" y="4938713"/>
          <p14:tracePt t="349709" x="5303838" y="4921250"/>
          <p14:tracePt t="349726" x="5313363" y="4921250"/>
          <p14:tracePt t="349742" x="5322888" y="4921250"/>
          <p14:tracePt t="349761" x="5322888" y="4911725"/>
          <p14:tracePt t="349797" x="5340350" y="4911725"/>
          <p14:tracePt t="350117" x="5349875" y="4911725"/>
          <p14:tracePt t="350165" x="5349875" y="4929188"/>
          <p14:tracePt t="350174" x="5349875" y="4948238"/>
          <p14:tracePt t="350192" x="5375275" y="4973638"/>
          <p14:tracePt t="350226" x="5384800" y="4973638"/>
          <p14:tracePt t="350242" x="5411788" y="5064125"/>
          <p14:tracePt t="350258" x="5375275" y="5099050"/>
          <p14:tracePt t="350486" x="5375275" y="5091113"/>
          <p14:tracePt t="350496" x="5375275" y="5081588"/>
          <p14:tracePt t="350510" x="5375275" y="5064125"/>
          <p14:tracePt t="350526" x="5402263" y="5037138"/>
          <p14:tracePt t="350542" x="5402263" y="4973638"/>
          <p14:tracePt t="350559" x="5421313" y="4911725"/>
          <p14:tracePt t="350575" x="5421313" y="4894263"/>
          <p14:tracePt t="350592" x="5421313" y="4867275"/>
          <p14:tracePt t="350608" x="5421313" y="4830763"/>
          <p14:tracePt t="350625" x="5421313" y="4813300"/>
          <p14:tracePt t="350642" x="5421313" y="4786313"/>
          <p14:tracePt t="350658" x="5421313" y="4768850"/>
          <p14:tracePt t="350675" x="5421313" y="4741863"/>
          <p14:tracePt t="350694" x="5421313" y="4706938"/>
          <p14:tracePt t="350710" x="5421313" y="4687888"/>
          <p14:tracePt t="350725" x="5421313" y="4679950"/>
          <p14:tracePt t="350774" x="5421313" y="4670425"/>
          <p14:tracePt t="350910" x="5421313" y="4679950"/>
          <p14:tracePt t="350919" x="5402263" y="4679950"/>
          <p14:tracePt t="350926" x="5402263" y="4687888"/>
          <p14:tracePt t="350942" x="5402263" y="4706938"/>
          <p14:tracePt t="350958" x="5394325" y="4733925"/>
          <p14:tracePt t="350975" x="5384800" y="4778375"/>
          <p14:tracePt t="350991" x="5384800" y="4822825"/>
          <p14:tracePt t="351008" x="5394325" y="4929188"/>
          <p14:tracePt t="351026" x="5394325" y="5019675"/>
          <p14:tracePt t="351042" x="5394325" y="5099050"/>
          <p14:tracePt t="351059" x="5394325" y="5162550"/>
          <p14:tracePt t="351075" x="5394325" y="5207000"/>
          <p14:tracePt t="351091" x="5394325" y="5241925"/>
          <p14:tracePt t="351108" x="5394325" y="5295900"/>
          <p14:tracePt t="351125" x="5394325" y="5313363"/>
          <p14:tracePt t="351141" x="5394325" y="5330825"/>
          <p14:tracePt t="351174" x="5384800" y="5330825"/>
          <p14:tracePt t="351294" x="5384800" y="5322888"/>
          <p14:tracePt t="351304" x="5394325" y="5313363"/>
          <p14:tracePt t="351315" x="5394325" y="5268913"/>
          <p14:tracePt t="351326" x="5402263" y="5187950"/>
          <p14:tracePt t="351341" x="5421313" y="5126038"/>
          <p14:tracePt t="351358" x="5429250" y="5072063"/>
          <p14:tracePt t="351375" x="5456238" y="5027613"/>
          <p14:tracePt t="351391" x="5473700" y="4965700"/>
          <p14:tracePt t="351409" x="5473700" y="4948238"/>
          <p14:tracePt t="351426" x="5492750" y="4929188"/>
          <p14:tracePt t="351443" x="5492750" y="4911725"/>
          <p14:tracePt t="351485" x="5492750" y="4894263"/>
          <p14:tracePt t="352494" x="5483225" y="4884738"/>
          <p14:tracePt t="352510" x="5483225" y="4876800"/>
          <p14:tracePt t="352526" x="5483225" y="4867275"/>
          <p14:tracePt t="352536" x="5483225" y="4849813"/>
          <p14:tracePt t="352544" x="5473700" y="4840288"/>
          <p14:tracePt t="352559" x="5456238" y="4786313"/>
          <p14:tracePt t="352575" x="5429250" y="4741863"/>
          <p14:tracePt t="352592" x="5411788" y="4714875"/>
          <p14:tracePt t="352609" x="5402263" y="4679950"/>
          <p14:tracePt t="352625" x="5375275" y="4662488"/>
          <p14:tracePt t="352642" x="5349875" y="4625975"/>
          <p14:tracePt t="352659" x="5330825" y="4591050"/>
          <p14:tracePt t="352675" x="5303838" y="4545013"/>
          <p14:tracePt t="352692" x="5286375" y="4527550"/>
          <p14:tracePt t="352709" x="5268913" y="4510088"/>
          <p14:tracePt t="352725" x="5259388" y="4483100"/>
          <p14:tracePt t="352742" x="5259388" y="4473575"/>
          <p14:tracePt t="352759" x="5251450" y="4473575"/>
          <p14:tracePt t="352775" x="5232400" y="4473575"/>
          <p14:tracePt t="352792" x="5224463" y="4473575"/>
          <p14:tracePt t="352822" x="5214938" y="4473575"/>
          <p14:tracePt t="352893" x="5207000" y="4473575"/>
          <p14:tracePt t="352917" x="5197475" y="4483100"/>
          <p14:tracePt t="352925" x="5197475" y="4492625"/>
          <p14:tracePt t="352943" x="5197475" y="4500563"/>
          <p14:tracePt t="352953" x="5197475" y="4519613"/>
          <p14:tracePt t="352963" x="5197475" y="4527550"/>
          <p14:tracePt t="352976" x="5197475" y="4572000"/>
          <p14:tracePt t="352993" x="5214938" y="4652963"/>
          <p14:tracePt t="353009" x="5241925" y="4733925"/>
          <p14:tracePt t="353026" x="5286375" y="4813300"/>
          <p14:tracePt t="353042" x="5322888" y="4857750"/>
          <p14:tracePt t="353059" x="5322888" y="4876800"/>
          <p14:tracePt t="353076" x="5330825" y="4876800"/>
          <p14:tracePt t="353093" x="5349875" y="4876800"/>
          <p14:tracePt t="353110" x="5313363" y="4822825"/>
          <p14:tracePt t="353126" x="5303838" y="4813300"/>
          <p14:tracePt t="353246" x="5322888" y="4822825"/>
          <p14:tracePt t="353257" x="5330825" y="4840288"/>
          <p14:tracePt t="353276" x="5340350" y="4857750"/>
          <p14:tracePt t="353292" x="5349875" y="4876800"/>
          <p14:tracePt t="353309" x="5357813" y="4884738"/>
          <p14:tracePt t="353334" x="5357813" y="4894263"/>
          <p14:tracePt t="353366" x="5357813" y="4902200"/>
          <p14:tracePt t="353376" x="5367338" y="4902200"/>
          <p14:tracePt t="353393" x="5375275" y="4929188"/>
          <p14:tracePt t="353409" x="5402263" y="4948238"/>
          <p14:tracePt t="353426" x="5421313" y="4965700"/>
          <p14:tracePt t="353443" x="5465763" y="4965700"/>
          <p14:tracePt t="353446" x="5473700" y="4965700"/>
          <p14:tracePt t="353459" x="5500688" y="4965700"/>
          <p14:tracePt t="353476" x="5518150" y="4965700"/>
          <p14:tracePt t="353494" x="5545138" y="4965700"/>
          <p14:tracePt t="353511" x="5564188" y="4965700"/>
          <p14:tracePt t="353558" x="5581650" y="4965700"/>
          <p14:tracePt t="353569" x="5581650" y="4956175"/>
          <p14:tracePt t="353582" x="5581650" y="4948238"/>
          <p14:tracePt t="353598" x="5589588" y="4948238"/>
          <p14:tracePt t="353609" x="5589588" y="4938713"/>
          <p14:tracePt t="353626" x="5589588" y="4929188"/>
          <p14:tracePt t="353654" x="5589588" y="4911725"/>
          <p14:tracePt t="353664" x="5599113" y="4911725"/>
          <p14:tracePt t="353678" x="5599113" y="4902200"/>
          <p14:tracePt t="353693" x="5608638" y="4894263"/>
          <p14:tracePt t="353711" x="5608638" y="4884738"/>
          <p14:tracePt t="353790" x="5608638" y="4894263"/>
          <p14:tracePt t="353806" x="5608638" y="4902200"/>
          <p14:tracePt t="353817" x="5608638" y="4921250"/>
          <p14:tracePt t="353828" x="5608638" y="4929188"/>
          <p14:tracePt t="353842" x="5599113" y="4956175"/>
          <p14:tracePt t="353859" x="5599113" y="4992688"/>
          <p14:tracePt t="353875" x="5599113" y="5019675"/>
          <p14:tracePt t="353892" x="5599113" y="5072063"/>
          <p14:tracePt t="353908" x="5599113" y="5099050"/>
          <p14:tracePt t="353926" x="5608638" y="5143500"/>
          <p14:tracePt t="353942" x="5608638" y="5180013"/>
          <p14:tracePt t="353959" x="5608638" y="5197475"/>
          <p14:tracePt t="353975" x="5608638" y="5233988"/>
          <p14:tracePt t="353992" x="5626100" y="5278438"/>
          <p14:tracePt t="354009" x="5635625" y="5295900"/>
          <p14:tracePt t="354025" x="5635625" y="5330825"/>
          <p14:tracePt t="354042" x="5643563" y="5357813"/>
          <p14:tracePt t="354059" x="5643563" y="5394325"/>
          <p14:tracePt t="354076" x="5653088" y="5411788"/>
          <p14:tracePt t="354093" x="5653088" y="5492750"/>
          <p14:tracePt t="354110" x="5653088" y="5554663"/>
          <p14:tracePt t="354126" x="5653088" y="5608638"/>
          <p14:tracePt t="354143" x="5653088" y="5653088"/>
          <p14:tracePt t="354160" x="5653088" y="5715000"/>
          <p14:tracePt t="354176" x="5653088" y="5751513"/>
          <p14:tracePt t="354193" x="5653088" y="5778500"/>
          <p14:tracePt t="354210" x="5653088" y="5805488"/>
          <p14:tracePt t="354226" x="5653088" y="5822950"/>
          <p14:tracePt t="354243" x="5653088" y="5832475"/>
          <p14:tracePt t="354259" x="5653088" y="5840413"/>
          <p14:tracePt t="354276" x="5653088" y="5849938"/>
          <p14:tracePt t="354293" x="5653088" y="5857875"/>
          <p14:tracePt t="354310" x="5653088" y="5884863"/>
          <p14:tracePt t="354326" x="5653088" y="5894388"/>
          <p14:tracePt t="354342" x="5653088" y="5903913"/>
          <p14:tracePt t="354454" x="5653088" y="5911850"/>
          <p14:tracePt t="354710" x="5653088" y="5921375"/>
          <p14:tracePt t="354720" x="5643563" y="5921375"/>
          <p14:tracePt t="354782" x="5643563" y="5929313"/>
          <p14:tracePt t="355983" x="5643563" y="5921375"/>
          <p14:tracePt t="355999" x="5643563" y="5911850"/>
          <p14:tracePt t="356010" x="5643563" y="5903913"/>
          <p14:tracePt t="356026" x="5661025" y="5867400"/>
          <p14:tracePt t="356043" x="5680075" y="5813425"/>
          <p14:tracePt t="356059" x="5697538" y="5761038"/>
          <p14:tracePt t="356076" x="5697538" y="5680075"/>
          <p14:tracePt t="356093" x="5707063" y="5635625"/>
          <p14:tracePt t="356111" x="5724525" y="5572125"/>
          <p14:tracePt t="356127" x="5724525" y="5554663"/>
          <p14:tracePt t="356143" x="5732463" y="5537200"/>
          <p14:tracePt t="356160" x="5732463" y="5527675"/>
          <p14:tracePt t="356176" x="5732463" y="5519738"/>
          <p14:tracePt t="356193" x="5732463" y="5492750"/>
          <p14:tracePt t="356210" x="5715000" y="5473700"/>
          <p14:tracePt t="356226" x="5715000" y="5438775"/>
          <p14:tracePt t="356243" x="5707063" y="5411788"/>
          <p14:tracePt t="356260" x="5688013" y="5367338"/>
          <p14:tracePt t="356276" x="5680075" y="5330825"/>
          <p14:tracePt t="356293" x="5661025" y="5313363"/>
          <p14:tracePt t="356311" x="5643563" y="5268913"/>
          <p14:tracePt t="356327" x="5635625" y="5251450"/>
          <p14:tracePt t="356343" x="5635625" y="5233988"/>
          <p14:tracePt t="356367" x="5626100" y="5224463"/>
          <p14:tracePt t="356399" x="5616575" y="5224463"/>
          <p14:tracePt t="356422" x="5608638" y="5224463"/>
          <p14:tracePt t="356438" x="5589588" y="5214938"/>
          <p14:tracePt t="356454" x="5581650" y="5214938"/>
          <p14:tracePt t="356463" x="5572125" y="5214938"/>
          <p14:tracePt t="356476" x="5564188" y="5214938"/>
          <p14:tracePt t="356492" x="5545138" y="5214938"/>
          <p14:tracePt t="356509" x="5537200" y="5214938"/>
          <p14:tracePt t="356526" x="5510213" y="5241925"/>
          <p14:tracePt t="356543" x="5492750" y="5286375"/>
          <p14:tracePt t="356560" x="5483225" y="5330825"/>
          <p14:tracePt t="356576" x="5456238" y="5367338"/>
          <p14:tracePt t="356592" x="5456238" y="5411788"/>
          <p14:tracePt t="356609" x="5446713" y="5438775"/>
          <p14:tracePt t="356626" x="5429250" y="5456238"/>
          <p14:tracePt t="356642" x="5429250" y="5519738"/>
          <p14:tracePt t="356659" x="5429250" y="5581650"/>
          <p14:tracePt t="356676" x="5429250" y="5662613"/>
          <p14:tracePt t="356693" x="5446713" y="5724525"/>
          <p14:tracePt t="356711" x="5446713" y="5786438"/>
          <p14:tracePt t="356726" x="5446713" y="5822950"/>
          <p14:tracePt t="356743" x="5456238" y="5867400"/>
          <p14:tracePt t="356759" x="5465763" y="5911850"/>
          <p14:tracePt t="356776" x="5492750" y="5965825"/>
          <p14:tracePt t="356792" x="5500688" y="5992813"/>
          <p14:tracePt t="356809" x="5510213" y="6019800"/>
          <p14:tracePt t="356826" x="5510213" y="6027738"/>
          <p14:tracePt t="356859" x="5518150" y="6037263"/>
          <p14:tracePt t="356886" x="5527675" y="6037263"/>
          <p14:tracePt t="356911" x="5545138" y="6037263"/>
          <p14:tracePt t="356921" x="5554663" y="6037263"/>
          <p14:tracePt t="356932" x="5564188" y="6037263"/>
          <p14:tracePt t="356943" x="5599113" y="6000750"/>
          <p14:tracePt t="356959" x="5653088" y="5903913"/>
          <p14:tracePt t="356975" x="5697538" y="5778500"/>
          <p14:tracePt t="356992" x="5707063" y="5697538"/>
          <p14:tracePt t="357008" x="5707063" y="5626100"/>
          <p14:tracePt t="357025" x="5707063" y="5564188"/>
          <p14:tracePt t="357042" x="5707063" y="5527675"/>
          <p14:tracePt t="357058" x="5707063" y="5483225"/>
          <p14:tracePt t="357076" x="5707063" y="5421313"/>
          <p14:tracePt t="357093" x="5697538" y="5357813"/>
          <p14:tracePt t="357111" x="5697538" y="5286375"/>
          <p14:tracePt t="357127" x="5680075" y="5259388"/>
          <p14:tracePt t="357142" x="5670550" y="5224463"/>
          <p14:tracePt t="357159" x="5661025" y="5207000"/>
          <p14:tracePt t="357175" x="5661025" y="5170488"/>
          <p14:tracePt t="357192" x="5643563" y="5153025"/>
          <p14:tracePt t="357208" x="5635625" y="5143500"/>
          <p14:tracePt t="357226" x="5616575" y="5135563"/>
          <p14:tracePt t="357243" x="5608638" y="5135563"/>
          <p14:tracePt t="357260" x="5599113" y="5135563"/>
          <p14:tracePt t="357276" x="5589588" y="5135563"/>
          <p14:tracePt t="357293" x="5572125" y="5135563"/>
          <p14:tracePt t="357310" x="5537200" y="5135563"/>
          <p14:tracePt t="357327" x="5518150" y="5116513"/>
          <p14:tracePt t="357343" x="5500688" y="5116513"/>
          <p14:tracePt t="357359" x="5492750" y="5116513"/>
          <p14:tracePt t="357471" x="5500688" y="5116513"/>
          <p14:tracePt t="357481" x="5510213" y="5116513"/>
          <p14:tracePt t="357495" x="5518150" y="5116513"/>
          <p14:tracePt t="357511" x="5537200" y="5108575"/>
          <p14:tracePt t="357526" x="5581650" y="5108575"/>
          <p14:tracePt t="357542" x="5608638" y="5099050"/>
          <p14:tracePt t="357623" x="5608638" y="5108575"/>
          <p14:tracePt t="357633" x="5589588" y="5126038"/>
          <p14:tracePt t="357643" x="5589588" y="5135563"/>
          <p14:tracePt t="357660" x="5581650" y="5162550"/>
          <p14:tracePt t="357676" x="5581650" y="5207000"/>
          <p14:tracePt t="357692" x="5581650" y="5259388"/>
          <p14:tracePt t="357709" x="5572125" y="5278438"/>
          <p14:tracePt t="357727" x="5572125" y="5322888"/>
          <p14:tracePt t="357743" x="5572125" y="5340350"/>
          <p14:tracePt t="357761" x="5572125" y="5367338"/>
          <p14:tracePt t="357776" x="5572125" y="5376863"/>
          <p14:tracePt t="357793" x="5599113" y="5376863"/>
          <p14:tracePt t="357809" x="5589588" y="5367338"/>
          <p14:tracePt t="357826" x="5616575" y="5367338"/>
          <p14:tracePt t="357842" x="5599113" y="5322888"/>
          <p14:tracePt t="357859" x="5608638" y="5295900"/>
          <p14:tracePt t="357876" x="5635625" y="5241925"/>
          <p14:tracePt t="357892" x="5688013" y="5187950"/>
          <p14:tracePt t="357909" x="5697538" y="5162550"/>
          <p14:tracePt t="357926" x="5715000" y="5153025"/>
          <p14:tracePt t="357942" x="5724525" y="5143500"/>
          <p14:tracePt t="357959" x="5741988" y="5108575"/>
          <p14:tracePt t="357975" x="5759450" y="5091113"/>
          <p14:tracePt t="357992" x="5759450" y="5081588"/>
          <p14:tracePt t="358010" x="5768975" y="5064125"/>
          <p14:tracePt t="358026" x="5778500" y="5054600"/>
          <p14:tracePt t="358063" x="5786438" y="5054600"/>
          <p14:tracePt t="358076" x="5786438" y="5045075"/>
          <p14:tracePt t="358093" x="5786438" y="5027613"/>
          <p14:tracePt t="358110" x="5778500" y="5010150"/>
          <p14:tracePt t="358126" x="5768975" y="5000625"/>
          <p14:tracePt t="358159" x="5778500" y="5010150"/>
          <p14:tracePt t="358175" x="5751513" y="5010150"/>
          <p14:tracePt t="358191" x="5741988" y="5010150"/>
          <p14:tracePt t="358207" x="5707063" y="4992688"/>
          <p14:tracePt t="358217" x="5680075" y="4992688"/>
          <p14:tracePt t="358227" x="5643563" y="4973638"/>
          <p14:tracePt t="358243" x="5599113" y="4965700"/>
          <p14:tracePt t="358259" x="5537200" y="4938713"/>
          <p14:tracePt t="358276" x="5483225" y="4921250"/>
          <p14:tracePt t="358292" x="5438775" y="4902200"/>
          <p14:tracePt t="358310" x="5402263" y="4894263"/>
          <p14:tracePt t="358327" x="5375275" y="4894263"/>
          <p14:tracePt t="358343" x="5330825" y="4876800"/>
          <p14:tracePt t="358360" x="5286375" y="4857750"/>
          <p14:tracePt t="358377" x="5251450" y="4857750"/>
          <p14:tracePt t="358393" x="5197475" y="4840288"/>
          <p14:tracePt t="358410" x="5153025" y="4840288"/>
          <p14:tracePt t="358427" x="5135563" y="4830763"/>
          <p14:tracePt t="358443" x="5099050" y="4830763"/>
          <p14:tracePt t="358447" x="5089525" y="4830763"/>
          <p14:tracePt t="358460" x="5081588" y="4830763"/>
          <p14:tracePt t="358477" x="5054600" y="4830763"/>
          <p14:tracePt t="358494" x="5027613" y="4830763"/>
          <p14:tracePt t="358511" x="4983163" y="4840288"/>
          <p14:tracePt t="358527" x="4946650" y="4849813"/>
          <p14:tracePt t="358543" x="4921250" y="4857750"/>
          <p14:tracePt t="358559" x="4884738" y="4857750"/>
          <p14:tracePt t="358576" x="4867275" y="4867275"/>
          <p14:tracePt t="358593" x="4857750" y="4876800"/>
          <p14:tracePt t="358609" x="4840288" y="4884738"/>
          <p14:tracePt t="358626" x="4822825" y="4911725"/>
          <p14:tracePt t="358642" x="4795838" y="4929188"/>
          <p14:tracePt t="358659" x="4786313" y="4948238"/>
          <p14:tracePt t="358676" x="4759325" y="4973638"/>
          <p14:tracePt t="358693" x="4751388" y="5000625"/>
          <p14:tracePt t="358709" x="4751388" y="5064125"/>
          <p14:tracePt t="358727" x="4751388" y="5116513"/>
          <p14:tracePt t="358743" x="4751388" y="5143500"/>
          <p14:tracePt t="358760" x="4751388" y="5207000"/>
          <p14:tracePt t="358776" x="4751388" y="5251450"/>
          <p14:tracePt t="358793" x="4751388" y="5278438"/>
          <p14:tracePt t="358809" x="4751388" y="5313363"/>
          <p14:tracePt t="358826" x="4751388" y="5349875"/>
          <p14:tracePt t="358843" x="4768850" y="5376863"/>
          <p14:tracePt t="358859" x="4776788" y="5394325"/>
          <p14:tracePt t="358876" x="4776788" y="5421313"/>
          <p14:tracePt t="358892" x="4776788" y="5448300"/>
          <p14:tracePt t="358909" x="4776788" y="5483225"/>
          <p14:tracePt t="358927" x="4776788" y="5527675"/>
          <p14:tracePt t="358943" x="4776788" y="5546725"/>
          <p14:tracePt t="358960" x="4776788" y="5564188"/>
          <p14:tracePt t="358977" x="4776788" y="5581650"/>
          <p14:tracePt t="358993" x="4776788" y="5608638"/>
          <p14:tracePt t="359010" x="4776788" y="5626100"/>
          <p14:tracePt t="359027" x="4776788" y="5670550"/>
          <p14:tracePt t="359043" x="4776788" y="5715000"/>
          <p14:tracePt t="359060" x="4776788" y="5751513"/>
          <p14:tracePt t="359077" x="4786313" y="5795963"/>
          <p14:tracePt t="359093" x="4786313" y="5822950"/>
          <p14:tracePt t="359112" x="4795838" y="5857875"/>
          <p14:tracePt t="359127" x="4813300" y="5894388"/>
          <p14:tracePt t="359144" x="4830763" y="5921375"/>
          <p14:tracePt t="359160" x="4848225" y="5948363"/>
          <p14:tracePt t="359177" x="4867275" y="5956300"/>
          <p14:tracePt t="359215" x="4884738" y="5975350"/>
          <p14:tracePt t="359227" x="4894263" y="5992813"/>
          <p14:tracePt t="359244" x="4929188" y="6000750"/>
          <p14:tracePt t="359260" x="4965700" y="6019800"/>
          <p14:tracePt t="359276" x="5027613" y="6046788"/>
          <p14:tracePt t="359293" x="5045075" y="6054725"/>
          <p14:tracePt t="359309" x="5089525" y="6072188"/>
          <p14:tracePt t="359327" x="5160963" y="6091238"/>
          <p14:tracePt t="359343" x="5251450" y="6118225"/>
          <p14:tracePt t="359359" x="5330825" y="6135688"/>
          <p14:tracePt t="359376" x="5375275" y="6143625"/>
          <p14:tracePt t="359393" x="5421313" y="6143625"/>
          <p14:tracePt t="359410" x="5473700" y="6153150"/>
          <p14:tracePt t="359427" x="5518150" y="6153150"/>
          <p14:tracePt t="359443" x="5545138" y="6170613"/>
          <p14:tracePt t="359459" x="5581650" y="6170613"/>
          <p14:tracePt t="359476" x="5608638" y="6170613"/>
          <p14:tracePt t="359493" x="5635625" y="6170613"/>
          <p14:tracePt t="359511" x="5643563" y="6170613"/>
          <p14:tracePt t="359528" x="5661025" y="6170613"/>
          <p14:tracePt t="359543" x="5680075" y="6170613"/>
          <p14:tracePt t="359560" x="5707063" y="6170613"/>
          <p14:tracePt t="359576" x="5715000" y="6170613"/>
          <p14:tracePt t="359593" x="5732463" y="6170613"/>
          <p14:tracePt t="359609" x="5732463" y="6153150"/>
          <p14:tracePt t="359702" x="5732463" y="6143625"/>
          <p14:tracePt t="359726" x="5732463" y="6135688"/>
          <p14:tracePt t="359760" x="5732463" y="6126163"/>
          <p14:tracePt t="359783" x="5732463" y="6118225"/>
          <p14:tracePt t="359807" x="5732463" y="6108700"/>
          <p14:tracePt t="359823" x="5732463" y="6099175"/>
          <p14:tracePt t="359831" x="5724525" y="6081713"/>
          <p14:tracePt t="359842" x="5715000" y="6072188"/>
          <p14:tracePt t="359859" x="5680075" y="6054725"/>
          <p14:tracePt t="359875" x="5635625" y="6019800"/>
          <p14:tracePt t="359892" x="5572125" y="5983288"/>
          <p14:tracePt t="359909" x="5545138" y="5975350"/>
          <p14:tracePt t="359925" x="5492750" y="5948363"/>
          <p14:tracePt t="359942" x="5421313" y="5929313"/>
          <p14:tracePt t="359959" x="5384800" y="5921375"/>
          <p14:tracePt t="359975" x="5357813" y="5903913"/>
          <p14:tracePt t="359992" x="5313363" y="5894388"/>
          <p14:tracePt t="360009" x="5259388" y="5867400"/>
          <p14:tracePt t="360027" x="5214938" y="5849938"/>
          <p14:tracePt t="360043" x="5153025" y="5822950"/>
          <p14:tracePt t="360060" x="5089525" y="5813425"/>
          <p14:tracePt t="360077" x="5045075" y="5795963"/>
          <p14:tracePt t="360093" x="5000625" y="5786438"/>
          <p14:tracePt t="360110" x="4946650" y="5778500"/>
          <p14:tracePt t="360128" x="4902200" y="5761038"/>
          <p14:tracePt t="360143" x="4875213" y="5751513"/>
          <p14:tracePt t="360160" x="4867275" y="5751513"/>
          <p14:tracePt t="360177" x="4857750" y="5751513"/>
          <p14:tracePt t="360194" x="4894263" y="5768975"/>
          <p14:tracePt t="360210" x="4884738" y="5768975"/>
          <p14:tracePt t="360227" x="4848225" y="5751513"/>
          <p14:tracePt t="360244" x="4822825" y="5734050"/>
          <p14:tracePt t="360260" x="4803775" y="5724525"/>
          <p14:tracePt t="360277" x="4786313" y="5715000"/>
          <p14:tracePt t="360293" x="4776788" y="5715000"/>
          <p14:tracePt t="360310" x="4768850" y="5707063"/>
          <p14:tracePt t="360328" x="4759325" y="5707063"/>
          <p14:tracePt t="360343" x="4751388" y="5707063"/>
          <p14:tracePt t="360359" x="4732338" y="5689600"/>
          <p14:tracePt t="360375" x="4724400" y="5680075"/>
          <p14:tracePt t="360392" x="4714875" y="5670550"/>
          <p14:tracePt t="360409" x="4697413" y="5662613"/>
          <p14:tracePt t="360426" x="4679950" y="5643563"/>
          <p14:tracePt t="360443" x="4643438" y="5618163"/>
          <p14:tracePt t="360447" x="4633913" y="5608638"/>
          <p14:tracePt t="360460" x="4625975" y="5599113"/>
          <p14:tracePt t="360477" x="4589463" y="5581650"/>
          <p14:tracePt t="360493" x="4554538" y="5554663"/>
          <p14:tracePt t="360509" x="4510088" y="5546725"/>
          <p14:tracePt t="360527" x="4456113" y="5519738"/>
          <p14:tracePt t="360543" x="4419600" y="5510213"/>
          <p14:tracePt t="360559" x="4384675" y="5500688"/>
          <p14:tracePt t="360576" x="4357688" y="5473700"/>
          <p14:tracePt t="360593" x="4330700" y="5465763"/>
          <p14:tracePt t="360609" x="4303713" y="5456238"/>
          <p14:tracePt t="360626" x="4276725" y="5448300"/>
          <p14:tracePt t="360643" x="4268788" y="5448300"/>
          <p14:tracePt t="360660" x="4251325" y="5438775"/>
          <p14:tracePt t="360676" x="4232275" y="5429250"/>
          <p14:tracePt t="360693" x="4205288" y="5411788"/>
          <p14:tracePt t="360709" x="4187825" y="5411788"/>
          <p14:tracePt t="360726" x="4170363" y="5411788"/>
          <p14:tracePt t="360743" x="4152900" y="5411788"/>
          <p14:tracePt t="360760" x="4143375" y="5402263"/>
          <p14:tracePt t="360776" x="4116388" y="5402263"/>
          <p14:tracePt t="360793" x="4108450" y="5394325"/>
          <p14:tracePt t="360809" x="4089400" y="5384800"/>
          <p14:tracePt t="360826" x="4081463" y="5376863"/>
          <p14:tracePt t="360843" x="4054475" y="5349875"/>
          <p14:tracePt t="360859" x="4010025" y="5330825"/>
          <p14:tracePt t="360876" x="3965575" y="5295900"/>
          <p14:tracePt t="360893" x="3929063" y="5251450"/>
          <p14:tracePt t="360909" x="3929063" y="5180013"/>
          <p14:tracePt t="360928" x="3946525" y="5064125"/>
          <p14:tracePt t="360943" x="3990975" y="4992688"/>
          <p14:tracePt t="360960" x="4010025" y="4948238"/>
          <p14:tracePt t="360977" x="4010025" y="4938713"/>
          <p14:tracePt t="360993" x="4010025" y="4929188"/>
          <p14:tracePt t="388453" x="4044950" y="4929188"/>
          <p14:tracePt t="388463" x="3983038" y="4911725"/>
          <p14:tracePt t="388480" x="3419475" y="4911725"/>
          <p14:tracePt t="388497" x="2768600" y="4884738"/>
          <p14:tracePt t="388514" x="2160588" y="4867275"/>
          <p14:tracePt t="388530" x="1785938" y="4786313"/>
          <p14:tracePt t="388548" x="1544638" y="4751388"/>
          <p14:tracePt t="388565" x="1490663" y="4751388"/>
          <p14:tracePt t="388581" x="1428750" y="4733925"/>
          <p14:tracePt t="388597" x="1366838" y="4724400"/>
          <p14:tracePt t="388613" x="1295400" y="4697413"/>
          <p14:tracePt t="388630" x="1231900" y="4670425"/>
          <p14:tracePt t="388646" x="1214438" y="4670425"/>
          <p14:tracePt t="388663" x="1187450" y="4662488"/>
          <p14:tracePt t="388680" x="1160463" y="4662488"/>
          <p14:tracePt t="388697" x="1143000" y="4662488"/>
          <p14:tracePt t="388713" x="1116013" y="4652963"/>
          <p14:tracePt t="388730" x="1098550" y="4652963"/>
          <p14:tracePt t="388796" x="1089025" y="4652963"/>
          <p14:tracePt t="388813" x="1081088" y="4652963"/>
          <p14:tracePt t="388869" x="1071563" y="4652963"/>
          <p14:tracePt t="388884" x="1071563" y="4643438"/>
          <p14:tracePt t="388924" x="1071563" y="4635500"/>
          <p14:tracePt t="388941" x="1071563" y="4625975"/>
          <p14:tracePt t="388957" x="1071563" y="4616450"/>
          <p14:tracePt t="388967" x="1071563" y="4598988"/>
          <p14:tracePt t="388981" x="1071563" y="4581525"/>
          <p14:tracePt t="388996" x="1071563" y="4564063"/>
          <p14:tracePt t="389013" x="1071563" y="4545013"/>
          <p14:tracePt t="389029" x="1071563" y="4519613"/>
          <p14:tracePt t="389046" x="1071563" y="4510088"/>
          <p14:tracePt t="389063" x="1071563" y="4500563"/>
          <p14:tracePt t="389080" x="1062038" y="4492625"/>
          <p14:tracePt t="389096" x="1044575" y="4492625"/>
          <p14:tracePt t="389113" x="1036638" y="4492625"/>
          <p14:tracePt t="389130" x="1027113" y="4492625"/>
          <p14:tracePt t="389147" x="990600" y="4500563"/>
          <p14:tracePt t="389165" x="955675" y="4564063"/>
          <p14:tracePt t="389181" x="946150" y="4608513"/>
          <p14:tracePt t="389197" x="938213" y="4662488"/>
          <p14:tracePt t="389213" x="938213" y="4741863"/>
          <p14:tracePt t="389230" x="938213" y="4786313"/>
          <p14:tracePt t="389247" x="938213" y="4822825"/>
          <p14:tracePt t="389263" x="911225" y="4849813"/>
          <p14:tracePt t="389280" x="901700" y="4884738"/>
          <p14:tracePt t="389296" x="893763" y="4921250"/>
          <p14:tracePt t="389313" x="893763" y="4948238"/>
          <p14:tracePt t="389330" x="893763" y="4983163"/>
          <p14:tracePt t="389346" x="884238" y="5000625"/>
          <p14:tracePt t="389363" x="884238" y="5019675"/>
          <p14:tracePt t="389445" x="884238" y="5010150"/>
          <p14:tracePt t="389455" x="884238" y="4992688"/>
          <p14:tracePt t="389466" x="919163" y="4948238"/>
          <p14:tracePt t="389480" x="955675" y="4849813"/>
          <p14:tracePt t="389496" x="982663" y="4768850"/>
          <p14:tracePt t="389513" x="1017588" y="4687888"/>
          <p14:tracePt t="389530" x="1044575" y="4591050"/>
          <p14:tracePt t="389546" x="1044575" y="4545013"/>
          <p14:tracePt t="389563" x="1044575" y="4527550"/>
          <p14:tracePt t="389645" x="1044575" y="4537075"/>
          <p14:tracePt t="389654" x="1044575" y="4554538"/>
          <p14:tracePt t="389664" x="1044575" y="4572000"/>
          <p14:tracePt t="389680" x="1027113" y="4635500"/>
          <p14:tracePt t="389697" x="1027113" y="4697413"/>
          <p14:tracePt t="389714" x="1027113" y="4741863"/>
          <p14:tracePt t="389730" x="1027113" y="4786313"/>
          <p14:tracePt t="389747" x="1036638" y="4830763"/>
          <p14:tracePt t="389765" x="1036638" y="4857750"/>
          <p14:tracePt t="389780" x="1036638" y="4876800"/>
          <p14:tracePt t="389851" x="1027113" y="4867275"/>
          <p14:tracePt t="389859" x="1027113" y="4857750"/>
          <p14:tracePt t="389867" x="1027113" y="4849813"/>
          <p14:tracePt t="389879" x="1027113" y="4840288"/>
          <p14:tracePt t="389896" x="1027113" y="4813300"/>
          <p14:tracePt t="389912" x="1017588" y="4751388"/>
          <p14:tracePt t="389929" x="1017588" y="4697413"/>
          <p14:tracePt t="389946" x="1009650" y="4670425"/>
          <p14:tracePt t="389963" x="1009650" y="4643438"/>
          <p14:tracePt t="389964" x="1009650" y="4635500"/>
          <p14:tracePt t="389979" x="1000125" y="4635500"/>
          <p14:tracePt t="390012" x="990600" y="4635500"/>
          <p14:tracePt t="390037" x="973138" y="4635500"/>
          <p14:tracePt t="390053" x="965200" y="4635500"/>
          <p14:tracePt t="390064" x="965200" y="4652963"/>
          <p14:tracePt t="390080" x="946150" y="4662488"/>
          <p14:tracePt t="390097" x="938213" y="4679950"/>
          <p14:tracePt t="390113" x="928688" y="4697413"/>
          <p14:tracePt t="390148" x="928688" y="4714875"/>
          <p14:tracePt t="390269" x="919163" y="4714875"/>
          <p14:tracePt t="390278" x="911225" y="4714875"/>
          <p14:tracePt t="390297" x="893763" y="4724400"/>
          <p14:tracePt t="390314" x="866775" y="4724400"/>
          <p14:tracePt t="390331" x="847725" y="4724400"/>
          <p14:tracePt t="390348" x="822325" y="4724400"/>
          <p14:tracePt t="390365" x="803275" y="4724400"/>
          <p14:tracePt t="390380" x="795338" y="4724400"/>
          <p14:tracePt t="390397" x="785813" y="4724400"/>
          <p14:tracePt t="390581" x="795338" y="4724400"/>
          <p14:tracePt t="390591" x="803275" y="4724400"/>
          <p14:tracePt t="390601" x="812800" y="4733925"/>
          <p14:tracePt t="390614" x="839788" y="4733925"/>
          <p14:tracePt t="390630" x="866775" y="4733925"/>
          <p14:tracePt t="390647" x="901700" y="4741863"/>
          <p14:tracePt t="390663" x="955675" y="4741863"/>
          <p14:tracePt t="390680" x="990600" y="4741863"/>
          <p14:tracePt t="390696" x="1027113" y="4741863"/>
          <p14:tracePt t="390837" x="1017588" y="4741863"/>
          <p14:tracePt t="390853" x="1009650" y="4741863"/>
          <p14:tracePt t="390864" x="1000125" y="4741863"/>
          <p14:tracePt t="390881" x="990600" y="4741863"/>
          <p14:tracePt t="390896" x="973138" y="4741863"/>
          <p14:tracePt t="390913" x="938213" y="4741863"/>
          <p14:tracePt t="390930" x="919163" y="4741863"/>
          <p14:tracePt t="390947" x="901700" y="4741863"/>
          <p14:tracePt t="390965" x="866775" y="4741863"/>
          <p14:tracePt t="390981" x="857250" y="4741863"/>
          <p14:tracePt t="391013" x="847725" y="4741863"/>
          <p14:tracePt t="391261" x="839788" y="4733925"/>
          <p14:tracePt t="391272" x="839788" y="4724400"/>
          <p14:tracePt t="391282" x="839788" y="4714875"/>
          <p14:tracePt t="391297" x="830263" y="4652963"/>
          <p14:tracePt t="391313" x="803275" y="4616450"/>
          <p14:tracePt t="391330" x="795338" y="4581525"/>
          <p14:tracePt t="391347" x="785813" y="4564063"/>
          <p14:tracePt t="391363" x="776288" y="4554538"/>
          <p14:tracePt t="391381" x="750888" y="4537075"/>
          <p14:tracePt t="391397" x="741363" y="4510088"/>
          <p14:tracePt t="391413" x="741363" y="4500563"/>
          <p14:tracePt t="391430" x="741363" y="4492625"/>
          <p14:tracePt t="391493" x="741363" y="4483100"/>
          <p14:tracePt t="391741" x="741363" y="4473575"/>
          <p14:tracePt t="394141" x="750888" y="4473575"/>
          <p14:tracePt t="394173" x="750888" y="4483100"/>
          <p14:tracePt t="394181" x="750888" y="4492625"/>
          <p14:tracePt t="394197" x="750888" y="4554538"/>
          <p14:tracePt t="394213" x="750888" y="4635500"/>
          <p14:tracePt t="394231" x="750888" y="4741863"/>
          <p14:tracePt t="394248" x="785813" y="4822825"/>
          <p14:tracePt t="394264" x="822325" y="4911725"/>
          <p14:tracePt t="394281" x="847725" y="4983163"/>
          <p14:tracePt t="394297" x="857250" y="5027613"/>
          <p14:tracePt t="394314" x="874713" y="5116513"/>
          <p14:tracePt t="394331" x="884238" y="5197475"/>
          <p14:tracePt t="394348" x="928688" y="5259388"/>
          <p14:tracePt t="394366" x="982663" y="5349875"/>
          <p14:tracePt t="394382" x="1009650" y="5394325"/>
          <p14:tracePt t="394398" x="1036638" y="5456238"/>
          <p14:tracePt t="394414" x="1054100" y="5492750"/>
          <p14:tracePt t="394431" x="1081088" y="5519738"/>
          <p14:tracePt t="394447" x="1116013" y="5564188"/>
          <p14:tracePt t="394464" x="1133475" y="5591175"/>
          <p14:tracePt t="394481" x="1143000" y="5608638"/>
          <p14:tracePt t="394497" x="1179513" y="5626100"/>
          <p14:tracePt t="394514" x="1223963" y="5653088"/>
          <p14:tracePt t="394530" x="1258888" y="5689600"/>
          <p14:tracePt t="394547" x="1285875" y="5707063"/>
          <p14:tracePt t="394563" x="1330325" y="5741988"/>
          <p14:tracePt t="394581" x="1465263" y="5795963"/>
          <p14:tracePt t="394597" x="1562100" y="5805488"/>
          <p14:tracePt t="394614" x="1652588" y="5822950"/>
          <p14:tracePt t="394631" x="1768475" y="5832475"/>
          <p14:tracePt t="394648" x="1830388" y="5857875"/>
          <p14:tracePt t="394664" x="1874838" y="5876925"/>
          <p14:tracePt t="394681" x="1911350" y="5884863"/>
          <p14:tracePt t="394698" x="1928813" y="5894388"/>
          <p14:tracePt t="394714" x="1938338" y="5894388"/>
          <p14:tracePt t="394731" x="1946275" y="5894388"/>
          <p14:tracePt t="394747" x="1955800" y="5894388"/>
          <p14:tracePt t="394765" x="1982788" y="5884863"/>
          <p14:tracePt t="394782" x="2000250" y="5884863"/>
          <p14:tracePt t="394798" x="2009775" y="5857875"/>
          <p14:tracePt t="394814" x="2009775" y="5840413"/>
          <p14:tracePt t="394831" x="2017713" y="5822950"/>
          <p14:tracePt t="394848" x="2017713" y="5795963"/>
          <p14:tracePt t="394864" x="2017713" y="5768975"/>
          <p14:tracePt t="394880" x="2009775" y="5751513"/>
          <p14:tracePt t="394897" x="1982788" y="5724525"/>
          <p14:tracePt t="394914" x="1938338" y="5697538"/>
          <p14:tracePt t="394930" x="1884363" y="5662613"/>
          <p14:tracePt t="394947" x="1847850" y="5653088"/>
          <p14:tracePt t="394963" x="1812925" y="5653088"/>
          <p14:tracePt t="394982" x="1758950" y="5635625"/>
          <p14:tracePt t="394998" x="1697038" y="5635625"/>
          <p14:tracePt t="395014" x="1643063" y="5635625"/>
          <p14:tracePt t="395031" x="1608138" y="5635625"/>
          <p14:tracePt t="395048" x="1544638" y="5635625"/>
          <p14:tracePt t="395064" x="1482725" y="5626100"/>
          <p14:tracePt t="395081" x="1455738" y="5618163"/>
          <p14:tracePt t="395097" x="1419225" y="5608638"/>
          <p14:tracePt t="395114" x="1401763" y="5608638"/>
          <p14:tracePt t="395131" x="1366838" y="5581650"/>
          <p14:tracePt t="395148" x="1303338" y="5572125"/>
          <p14:tracePt t="395165" x="1231900" y="5554663"/>
          <p14:tracePt t="395182" x="1169988" y="5546725"/>
          <p14:tracePt t="395198" x="1125538" y="5546725"/>
          <p14:tracePt t="395214" x="1054100" y="5546725"/>
          <p14:tracePt t="395231" x="1017588" y="5546725"/>
          <p14:tracePt t="395248" x="973138" y="5546725"/>
          <p14:tracePt t="395264" x="928688" y="5546725"/>
          <p14:tracePt t="395281" x="884238" y="5546725"/>
          <p14:tracePt t="395298" x="839788" y="5554663"/>
          <p14:tracePt t="395314" x="803275" y="5564188"/>
          <p14:tracePt t="395330" x="750888" y="5591175"/>
          <p14:tracePt t="395347" x="714375" y="5599113"/>
          <p14:tracePt t="395364" x="669925" y="5626100"/>
          <p14:tracePt t="395381" x="625475" y="5643563"/>
          <p14:tracePt t="395397" x="608013" y="5670550"/>
          <p14:tracePt t="395414" x="571500" y="5689600"/>
          <p14:tracePt t="395430" x="536575" y="5724525"/>
          <p14:tracePt t="395447" x="482600" y="5778500"/>
          <p14:tracePt t="395464" x="465138" y="5805488"/>
          <p14:tracePt t="395481" x="438150" y="5840413"/>
          <p14:tracePt t="395498" x="428625" y="5884863"/>
          <p14:tracePt t="395514" x="411163" y="5921375"/>
          <p14:tracePt t="395531" x="411163" y="5948363"/>
          <p14:tracePt t="395548" x="419100" y="5975350"/>
          <p14:tracePt t="395566" x="428625" y="6010275"/>
          <p14:tracePt t="395582" x="438150" y="6027738"/>
          <p14:tracePt t="395598" x="446088" y="6064250"/>
          <p14:tracePt t="395614" x="455613" y="6072188"/>
          <p14:tracePt t="395631" x="482600" y="6091238"/>
          <p14:tracePt t="395648" x="490538" y="6099175"/>
          <p14:tracePt t="395664" x="509588" y="6118225"/>
          <p14:tracePt t="395681" x="527050" y="6135688"/>
          <p14:tracePt t="395698" x="561975" y="6153150"/>
          <p14:tracePt t="395714" x="598488" y="6162675"/>
          <p14:tracePt t="395731" x="660400" y="6189663"/>
          <p14:tracePt t="395748" x="687388" y="6197600"/>
          <p14:tracePt t="395766" x="741363" y="6207125"/>
          <p14:tracePt t="395781" x="822325" y="6224588"/>
          <p14:tracePt t="395797" x="884238" y="6234113"/>
          <p14:tracePt t="395814" x="928688" y="6242050"/>
          <p14:tracePt t="395830" x="982663" y="6242050"/>
          <p14:tracePt t="395847" x="1027113" y="6251575"/>
          <p14:tracePt t="395864" x="1081088" y="6269038"/>
          <p14:tracePt t="395881" x="1125538" y="6269038"/>
          <p14:tracePt t="395898" x="1160463" y="6278563"/>
          <p14:tracePt t="395914" x="1204913" y="6278563"/>
          <p14:tracePt t="395930" x="1231900" y="6286500"/>
          <p14:tracePt t="395947" x="1268413" y="6305550"/>
          <p14:tracePt t="395964" x="1312863" y="6305550"/>
          <p14:tracePt t="395966" x="1347788" y="6305550"/>
          <p14:tracePt t="395982" x="1393825" y="6305550"/>
          <p14:tracePt t="395997" x="1455738" y="6313488"/>
          <p14:tracePt t="396014" x="1517650" y="6332538"/>
          <p14:tracePt t="396031" x="1581150" y="6340475"/>
          <p14:tracePt t="396048" x="1660525" y="6357938"/>
          <p14:tracePt t="396064" x="1724025" y="6367463"/>
          <p14:tracePt t="396081" x="1768475" y="6367463"/>
          <p14:tracePt t="396098" x="1822450" y="6367463"/>
          <p14:tracePt t="396114" x="1919288" y="6367463"/>
          <p14:tracePt t="396131" x="1990725" y="6367463"/>
          <p14:tracePt t="396148" x="2036763" y="6367463"/>
          <p14:tracePt t="396164" x="2098675" y="6357938"/>
          <p14:tracePt t="396182" x="2179638" y="6350000"/>
          <p14:tracePt t="396198" x="2241550" y="6340475"/>
          <p14:tracePt t="396214" x="2303463" y="6323013"/>
          <p14:tracePt t="396231" x="2347913" y="6305550"/>
          <p14:tracePt t="396248" x="2411413" y="6278563"/>
          <p14:tracePt t="396264" x="2446338" y="6269038"/>
          <p14:tracePt t="396281" x="2473325" y="6242050"/>
          <p14:tracePt t="396298" x="2500313" y="6234113"/>
          <p14:tracePt t="396314" x="2527300" y="6215063"/>
          <p14:tracePt t="396331" x="2544763" y="6189663"/>
          <p14:tracePt t="396348" x="2562225" y="6170613"/>
          <p14:tracePt t="396366" x="2598738" y="6126163"/>
          <p14:tracePt t="396382" x="2616200" y="6099175"/>
          <p14:tracePt t="396398" x="2633663" y="6064250"/>
          <p14:tracePt t="396414" x="2643188" y="6046788"/>
          <p14:tracePt t="396431" x="2652713" y="6019800"/>
          <p14:tracePt t="396448" x="2670175" y="6000750"/>
          <p14:tracePt t="396465" x="2679700" y="5965825"/>
          <p14:tracePt t="396481" x="2697163" y="5956300"/>
          <p14:tracePt t="396498" x="2705100" y="5911850"/>
          <p14:tracePt t="396514" x="2705100" y="5849938"/>
          <p14:tracePt t="396531" x="2705100" y="5805488"/>
          <p14:tracePt t="396548" x="2705100" y="5778500"/>
          <p14:tracePt t="396566" x="2705100" y="5734050"/>
          <p14:tracePt t="396581" x="2705100" y="5724525"/>
          <p14:tracePt t="396598" x="2697163" y="5697538"/>
          <p14:tracePt t="396615" x="2679700" y="5689600"/>
          <p14:tracePt t="396631" x="2670175" y="5670550"/>
          <p14:tracePt t="396648" x="2660650" y="5653088"/>
          <p14:tracePt t="396664" x="2625725" y="5608638"/>
          <p14:tracePt t="396680" x="2608263" y="5572125"/>
          <p14:tracePt t="396697" x="2571750" y="5564188"/>
          <p14:tracePt t="396714" x="2544763" y="5554663"/>
          <p14:tracePt t="396730" x="2509838" y="5527675"/>
          <p14:tracePt t="396748" x="2482850" y="5527675"/>
          <p14:tracePt t="396767" x="2419350" y="5510213"/>
          <p14:tracePt t="396782" x="2384425" y="5510213"/>
          <p14:tracePt t="396797" x="2357438" y="5510213"/>
          <p14:tracePt t="396814" x="2322513" y="5510213"/>
          <p14:tracePt t="396830" x="2276475" y="5510213"/>
          <p14:tracePt t="396847" x="2251075" y="5510213"/>
          <p14:tracePt t="396863" x="2214563" y="5510213"/>
          <p14:tracePt t="396880" x="2152650" y="5519738"/>
          <p14:tracePt t="396898" x="2108200" y="5546725"/>
          <p14:tracePt t="396914" x="2062163" y="5554663"/>
          <p14:tracePt t="396931" x="2017713" y="5581650"/>
          <p14:tracePt t="396947" x="1955800" y="5591175"/>
          <p14:tracePt t="396964" x="1884363" y="5608638"/>
          <p14:tracePt t="396966" x="1830388" y="5608638"/>
          <p14:tracePt t="396981" x="1758950" y="5608638"/>
          <p14:tracePt t="396997" x="1697038" y="5608638"/>
          <p14:tracePt t="397014" x="1633538" y="5608638"/>
          <p14:tracePt t="397030" x="1571625" y="5599113"/>
          <p14:tracePt t="397047" x="1527175" y="5599113"/>
          <p14:tracePt t="397064" x="1455738" y="5591175"/>
          <p14:tracePt t="397081" x="1419225" y="5572125"/>
          <p14:tracePt t="397098" x="1374775" y="5537200"/>
          <p14:tracePt t="397114" x="1322388" y="5465763"/>
          <p14:tracePt t="397131" x="1285875" y="5384800"/>
          <p14:tracePt t="397148" x="1250950" y="5305425"/>
          <p14:tracePt t="397164" x="1223963" y="5241925"/>
          <p14:tracePt t="397182" x="1204913" y="5135563"/>
          <p14:tracePt t="397198" x="1160463" y="5045075"/>
          <p14:tracePt t="397215" x="1152525" y="4973638"/>
          <p14:tracePt t="397231" x="1143000" y="4884738"/>
          <p14:tracePt t="397248" x="1116013" y="4813300"/>
          <p14:tracePt t="397264" x="1081088" y="4741863"/>
          <p14:tracePt t="397281" x="1071563" y="4724400"/>
          <p14:tracePt t="397298" x="1062038" y="4697413"/>
          <p14:tracePt t="397314" x="1044575" y="4687888"/>
          <p14:tracePt t="397331" x="1027113" y="4670425"/>
          <p14:tracePt t="397347" x="1017588" y="4662488"/>
          <p14:tracePt t="397364" x="1000125" y="4652963"/>
          <p14:tracePt t="397381" x="990600" y="4635500"/>
          <p14:tracePt t="397414" x="982663" y="4635500"/>
          <p14:tracePt t="397445" x="982663" y="4643438"/>
          <p14:tracePt t="397518" x="973138" y="4643438"/>
          <p14:tracePt t="397534" x="973138" y="4652963"/>
          <p14:tracePt t="397574" x="973138" y="4662488"/>
          <p14:tracePt t="397582" x="973138" y="4670425"/>
          <p14:tracePt t="397598" x="973138" y="4687888"/>
          <p14:tracePt t="397614" x="973138" y="4714875"/>
          <p14:tracePt t="397631" x="973138" y="4786313"/>
          <p14:tracePt t="397647" x="982663" y="4857750"/>
          <p14:tracePt t="397664" x="1000125" y="4938713"/>
          <p14:tracePt t="397681" x="1009650" y="5037138"/>
          <p14:tracePt t="397698" x="1027113" y="5108575"/>
          <p14:tracePt t="397715" x="1054100" y="5187950"/>
          <p14:tracePt t="397731" x="1081088" y="5241925"/>
          <p14:tracePt t="397748" x="1116013" y="5286375"/>
          <p14:tracePt t="397766" x="1143000" y="5357813"/>
          <p14:tracePt t="397782" x="1160463" y="5394325"/>
          <p14:tracePt t="397798" x="1179513" y="5429250"/>
          <p14:tracePt t="397814" x="1187450" y="5438775"/>
          <p14:tracePt t="397831" x="1196975" y="5438775"/>
          <p14:tracePt t="397847" x="1214438" y="5448300"/>
          <p14:tracePt t="397864" x="1231900" y="5456238"/>
          <p14:tracePt t="397881" x="1258888" y="5465763"/>
          <p14:tracePt t="397897" x="1276350" y="5465763"/>
          <p14:tracePt t="397914" x="1276350" y="5473700"/>
          <p14:tracePt t="397966" x="1268413" y="5473700"/>
          <p14:tracePt t="397976" x="1258888" y="5473700"/>
          <p14:tracePt t="397987" x="1241425" y="5473700"/>
          <p14:tracePt t="397998" x="1196975" y="5473700"/>
          <p14:tracePt t="398014" x="1179513" y="5473700"/>
          <p14:tracePt t="398030" x="1152525" y="5473700"/>
          <p14:tracePt t="398047" x="1108075" y="5473700"/>
          <p14:tracePt t="398064" x="1062038" y="5473700"/>
          <p14:tracePt t="398080" x="1009650" y="5492750"/>
          <p14:tracePt t="398097" x="955675" y="5500688"/>
          <p14:tracePt t="398114" x="893763" y="5510213"/>
          <p14:tracePt t="398130" x="857250" y="5537200"/>
          <p14:tracePt t="398147" x="785813" y="5564188"/>
          <p14:tracePt t="398164" x="723900" y="5581650"/>
          <p14:tracePt t="398180" x="669925" y="5599113"/>
          <p14:tracePt t="398197" x="615950" y="5643563"/>
          <p14:tracePt t="398214" x="581025" y="5724525"/>
          <p14:tracePt t="398230" x="561975" y="5768975"/>
          <p14:tracePt t="398247" x="561975" y="5813425"/>
          <p14:tracePt t="398264" x="561975" y="5832475"/>
          <p14:tracePt t="398280" x="561975" y="5876925"/>
          <p14:tracePt t="398297" x="561975" y="5938838"/>
          <p14:tracePt t="398314" x="581025" y="6019800"/>
          <p14:tracePt t="398330" x="608013" y="6081713"/>
          <p14:tracePt t="398347" x="642938" y="6162675"/>
          <p14:tracePt t="398364" x="660400" y="6189663"/>
          <p14:tracePt t="398380" x="669925" y="6215063"/>
          <p14:tracePt t="398397" x="741363" y="6269038"/>
          <p14:tracePt t="398414" x="785813" y="6296025"/>
          <p14:tracePt t="398430" x="847725" y="6305550"/>
          <p14:tracePt t="398447" x="911225" y="6323013"/>
          <p14:tracePt t="398464" x="1000125" y="6332538"/>
          <p14:tracePt t="398480" x="1108075" y="6350000"/>
          <p14:tracePt t="398497" x="1196975" y="6367463"/>
          <p14:tracePt t="398514" x="1312863" y="6394450"/>
          <p14:tracePt t="398530" x="1482725" y="6411913"/>
          <p14:tracePt t="398547" x="1598613" y="6438900"/>
          <p14:tracePt t="398770" x="2187575" y="6403975"/>
          <p14:tracePt t="398783" x="2446338" y="6350000"/>
          <p14:tracePt t="398798" x="2714625" y="6323013"/>
          <p14:tracePt t="398815" x="2955925" y="6286500"/>
          <p14:tracePt t="398831" x="3205163" y="6215063"/>
          <p14:tracePt t="398848" x="3455988" y="6143625"/>
          <p14:tracePt t="398865" x="3705225" y="6091238"/>
          <p14:tracePt t="398881" x="3894138" y="5983288"/>
          <p14:tracePt t="398898" x="4152900" y="5894388"/>
          <p14:tracePt t="398914" x="4357688" y="5786438"/>
          <p14:tracePt t="398931" x="4473575" y="5761038"/>
          <p14:tracePt t="398947" x="4537075" y="5724525"/>
          <p14:tracePt t="398964" x="4589463" y="5697538"/>
          <p14:tracePt t="398966" x="4598988" y="5689600"/>
          <p14:tracePt t="398982" x="4643438" y="5653088"/>
          <p14:tracePt t="398998" x="4679950" y="5618163"/>
          <p14:tracePt t="399014" x="4724400" y="5599113"/>
          <p14:tracePt t="399031" x="4741863" y="5564188"/>
          <p14:tracePt t="399048" x="4741863" y="5527675"/>
          <p14:tracePt t="399064" x="4768850" y="5500688"/>
          <p14:tracePt t="399081" x="4776788" y="5473700"/>
          <p14:tracePt t="399098" x="4822825" y="5438775"/>
          <p14:tracePt t="399114" x="4857750" y="5421313"/>
          <p14:tracePt t="399131" x="4894263" y="5394325"/>
          <p14:tracePt t="399148" x="4929188" y="5349875"/>
          <p14:tracePt t="399165" x="4946650" y="5305425"/>
          <p14:tracePt t="399183" x="4973638" y="5241925"/>
          <p14:tracePt t="399199" x="4973638" y="5224463"/>
          <p14:tracePt t="399215" x="4983163" y="5214938"/>
          <p14:tracePt t="399248" x="4983163" y="5197475"/>
          <p14:tracePt t="399264" x="4983163" y="5180013"/>
          <p14:tracePt t="399280" x="4973638" y="5162550"/>
          <p14:tracePt t="399297" x="4973638" y="5153025"/>
          <p14:tracePt t="399314" x="4965700" y="5143500"/>
          <p14:tracePt t="399332" x="4965700" y="5126038"/>
          <p14:tracePt t="399348" x="4956175" y="5099050"/>
          <p14:tracePt t="399364" x="4956175" y="5081588"/>
          <p14:tracePt t="399382" x="4929188" y="5054600"/>
          <p14:tracePt t="399398" x="4929188" y="5027613"/>
          <p14:tracePt t="399414" x="4929188" y="5010150"/>
          <p14:tracePt t="399431" x="4921250" y="4992688"/>
          <p14:tracePt t="399448" x="4911725" y="4973638"/>
          <p14:tracePt t="399465" x="4902200" y="4948238"/>
          <p14:tracePt t="399482" x="4894263" y="4938713"/>
          <p14:tracePt t="399498" x="4867275" y="4921250"/>
          <p14:tracePt t="399515" x="4848225" y="4911725"/>
          <p14:tracePt t="399532" x="4840288" y="4902200"/>
          <p14:tracePt t="399548" x="4830763" y="4884738"/>
          <p14:tracePt t="399574" x="4822825" y="4884738"/>
          <p14:tracePt t="399590" x="4813300" y="4884738"/>
          <p14:tracePt t="399601" x="4795838" y="4884738"/>
          <p14:tracePt t="399622" x="4786313" y="4884738"/>
          <p14:tracePt t="399633" x="4786313" y="4894263"/>
          <p14:tracePt t="399648" x="4776788" y="4902200"/>
          <p14:tracePt t="399665" x="4768850" y="4911725"/>
          <p14:tracePt t="399681" x="4751388" y="4921250"/>
          <p14:tracePt t="399698" x="4741863" y="4956175"/>
          <p14:tracePt t="399714" x="4724400" y="4973638"/>
          <p14:tracePt t="399731" x="4714875" y="4992688"/>
          <p14:tracePt t="399747" x="4714875" y="5019675"/>
          <p14:tracePt t="399764" x="4705350" y="5037138"/>
          <p14:tracePt t="399781" x="4697413" y="5054600"/>
          <p14:tracePt t="399798" x="4697413" y="5064125"/>
          <p14:tracePt t="399815" x="4697413" y="5072063"/>
          <p14:tracePt t="399831" x="4697413" y="5081588"/>
          <p14:tracePt t="399848" x="4697413" y="5108575"/>
          <p14:tracePt t="399865" x="4705350" y="5126038"/>
          <p14:tracePt t="399881" x="4705350" y="5162550"/>
          <p14:tracePt t="399898" x="4705350" y="5187950"/>
          <p14:tracePt t="399915" x="4705350" y="5224463"/>
          <p14:tracePt t="399931" x="4705350" y="5251450"/>
          <p14:tracePt t="399948" x="4705350" y="5278438"/>
          <p14:tracePt t="399965" x="4705350" y="5295900"/>
          <p14:tracePt t="399983" x="4705350" y="5322888"/>
          <p14:tracePt t="399999" x="4714875" y="5330825"/>
          <p14:tracePt t="400015" x="4714875" y="5357813"/>
          <p14:tracePt t="400032" x="4714875" y="5376863"/>
          <p14:tracePt t="400048" x="4714875" y="5394325"/>
          <p14:tracePt t="400065" x="4732338" y="5402263"/>
          <p14:tracePt t="400081" x="4741863" y="5429250"/>
          <p14:tracePt t="400098" x="4751388" y="5438775"/>
          <p14:tracePt t="400115" x="4759325" y="5448300"/>
          <p14:tracePt t="400131" x="4768850" y="5448300"/>
          <p14:tracePt t="400148" x="4776788" y="5456238"/>
          <p14:tracePt t="400165" x="4795838" y="5456238"/>
          <p14:tracePt t="400183" x="4840288" y="5483225"/>
          <p14:tracePt t="400199" x="4867275" y="5483225"/>
          <p14:tracePt t="400215" x="4884738" y="5483225"/>
          <p14:tracePt t="400232" x="4902200" y="5483225"/>
          <p14:tracePt t="400249" x="4921250" y="5483225"/>
          <p14:tracePt t="400265" x="4946650" y="5483225"/>
          <p14:tracePt t="400282" x="4965700" y="5483225"/>
          <p14:tracePt t="400298" x="4983163" y="5483225"/>
          <p14:tracePt t="400315" x="5000625" y="5483225"/>
          <p14:tracePt t="400332" x="5027613" y="5483225"/>
          <p14:tracePt t="400348" x="5045075" y="5483225"/>
          <p14:tracePt t="400364" x="5064125" y="5483225"/>
          <p14:tracePt t="400381" x="5089525" y="5483225"/>
          <p14:tracePt t="400399" x="5108575" y="5492750"/>
          <p14:tracePt t="400415" x="5116513" y="5492750"/>
          <p14:tracePt t="400431" x="5135563" y="5492750"/>
          <p14:tracePt t="400448" x="5143500" y="5492750"/>
          <p14:tracePt t="400464" x="5170488" y="5492750"/>
          <p14:tracePt t="400481" x="5180013" y="5492750"/>
          <p14:tracePt t="400498" x="5187950" y="5500688"/>
          <p14:tracePt t="400514" x="5207000" y="5500688"/>
          <p14:tracePt t="400531" x="5232400" y="5500688"/>
          <p14:tracePt t="400548" x="5251450" y="5500688"/>
          <p14:tracePt t="400564" x="5278438" y="5500688"/>
          <p14:tracePt t="400581" x="5303838" y="5500688"/>
          <p14:tracePt t="400597" x="5340350" y="5500688"/>
          <p14:tracePt t="400614" x="5375275" y="5500688"/>
          <p14:tracePt t="400630" x="5411788" y="5500688"/>
          <p14:tracePt t="400648" x="5429250" y="5510213"/>
          <p14:tracePt t="400665" x="5446713" y="5510213"/>
          <p14:tracePt t="400681" x="5465763" y="5510213"/>
          <p14:tracePt t="400698" x="5500688" y="5519738"/>
          <p14:tracePt t="400715" x="5518150" y="5519738"/>
          <p14:tracePt t="400732" x="5527675" y="5527675"/>
          <p14:tracePt t="400748" x="5554663" y="5527675"/>
          <p14:tracePt t="400764" x="5572125" y="5527675"/>
          <p14:tracePt t="400781" x="5599113" y="5527675"/>
          <p14:tracePt t="400798" x="5626100" y="5546725"/>
          <p14:tracePt t="400814" x="5635625" y="5546725"/>
          <p14:tracePt t="400831" x="5653088" y="5546725"/>
          <p14:tracePt t="400848" x="5661025" y="5546725"/>
          <p14:tracePt t="400865" x="5670550" y="5546725"/>
          <p14:tracePt t="400882" x="5680075" y="5546725"/>
          <p14:tracePt t="400898" x="5707063" y="5546725"/>
          <p14:tracePt t="400915" x="5715000" y="5537200"/>
          <p14:tracePt t="400932" x="5732463" y="5537200"/>
          <p14:tracePt t="400948" x="5741988" y="5527675"/>
          <p14:tracePt t="400965" x="5751513" y="5510213"/>
          <p14:tracePt t="400968" x="5768975" y="5510213"/>
          <p14:tracePt t="400983" x="5778500" y="5492750"/>
          <p14:tracePt t="400999" x="5786438" y="5465763"/>
          <p14:tracePt t="401015" x="5795963" y="5438775"/>
          <p14:tracePt t="401031" x="5795963" y="5411788"/>
          <p14:tracePt t="401048" x="5795963" y="5402263"/>
          <p14:tracePt t="401065" x="5795963" y="5384800"/>
          <p14:tracePt t="401082" x="5795963" y="5367338"/>
          <p14:tracePt t="401098" x="5795963" y="5340350"/>
          <p14:tracePt t="401115" x="5795963" y="5322888"/>
          <p14:tracePt t="401131" x="5795963" y="5305425"/>
          <p14:tracePt t="401148" x="5795963" y="5268913"/>
          <p14:tracePt t="401165" x="5795963" y="5259388"/>
          <p14:tracePt t="401183" x="5795963" y="5241925"/>
          <p14:tracePt t="401199" x="5803900" y="5233988"/>
          <p14:tracePt t="401215" x="5803900" y="5214938"/>
          <p14:tracePt t="401232" x="5803900" y="5187950"/>
          <p14:tracePt t="401248" x="5803900" y="5170488"/>
          <p14:tracePt t="401265" x="5803900" y="5153025"/>
          <p14:tracePt t="401281" x="5795963" y="5126038"/>
          <p14:tracePt t="401298" x="5786438" y="5108575"/>
          <p14:tracePt t="401314" x="5786438" y="5099050"/>
          <p14:tracePt t="401348" x="5778500" y="5081588"/>
          <p14:tracePt t="401365" x="5778500" y="5072063"/>
          <p14:tracePt t="401381" x="5751513" y="5037138"/>
          <p14:tracePt t="401398" x="5732463" y="5019675"/>
          <p14:tracePt t="401414" x="5724525" y="5010150"/>
          <p14:tracePt t="401448" x="5715000" y="4983163"/>
          <p14:tracePt t="401464" x="5697538" y="4973638"/>
          <p14:tracePt t="401481" x="5670550" y="4956175"/>
          <p14:tracePt t="401497" x="5653088" y="4948238"/>
          <p14:tracePt t="401514" x="5661025" y="4948238"/>
          <p14:tracePt t="401547" x="5653088" y="4948238"/>
          <p14:tracePt t="401564" x="5643563" y="4948238"/>
          <p14:tracePt t="401590" x="5653088" y="4956175"/>
          <p14:tracePt t="401614" x="5643563" y="4956175"/>
          <p14:tracePt t="401639" x="5653088" y="4965700"/>
          <p14:tracePt t="401663" x="5643563" y="4965700"/>
          <p14:tracePt t="401672" x="5635625" y="4973638"/>
          <p14:tracePt t="401682" x="5616575" y="4973638"/>
          <p14:tracePt t="401698" x="5599113" y="4973638"/>
          <p14:tracePt t="401714" x="5581650" y="4973638"/>
          <p14:tracePt t="401731" x="5564188" y="4973638"/>
          <p14:tracePt t="401748" x="5537200" y="4965700"/>
          <p14:tracePt t="401764" x="5527675" y="4965700"/>
          <p14:tracePt t="401781" x="5510213" y="4965700"/>
          <p14:tracePt t="401799" x="5473700" y="4956175"/>
          <p14:tracePt t="401814" x="5465763" y="4956175"/>
          <p14:tracePt t="401831" x="5438775" y="4948238"/>
          <p14:tracePt t="401848" x="5402263" y="4929188"/>
          <p14:tracePt t="401864" x="5367338" y="4929188"/>
          <p14:tracePt t="401881" x="5349875" y="4921250"/>
          <p14:tracePt t="401898" x="5340350" y="4921250"/>
          <p14:tracePt t="401914" x="5330825" y="4921250"/>
          <p14:tracePt t="401931" x="5313363" y="4921250"/>
          <p14:tracePt t="401948" x="5286375" y="4911725"/>
          <p14:tracePt t="401964" x="5278438" y="4902200"/>
          <p14:tracePt t="401966" x="5241925" y="4894263"/>
          <p14:tracePt t="401981" x="5232400" y="4894263"/>
          <p14:tracePt t="401998" x="5187950" y="4876800"/>
          <p14:tracePt t="402014" x="5170488" y="4867275"/>
          <p14:tracePt t="402032" x="5160963" y="4867275"/>
          <p14:tracePt t="402049" x="5135563" y="4867275"/>
          <p14:tracePt t="402065" x="5116513" y="4867275"/>
          <p14:tracePt t="402082" x="5099050" y="4867275"/>
          <p14:tracePt t="402098" x="5064125" y="4867275"/>
          <p14:tracePt t="402114" x="5045075" y="4867275"/>
          <p14:tracePt t="402131" x="5037138" y="4867275"/>
          <p14:tracePt t="402148" x="5018088" y="4867275"/>
          <p14:tracePt t="402164" x="4992688" y="4867275"/>
          <p14:tracePt t="402183" x="4965700" y="4884738"/>
          <p14:tracePt t="402200" x="4929188" y="4884738"/>
          <p14:tracePt t="402215" x="4911725" y="4884738"/>
          <p14:tracePt t="402232" x="4902200" y="4894263"/>
          <p14:tracePt t="402248" x="4867275" y="4894263"/>
          <p14:tracePt t="402266" x="4848225" y="4894263"/>
          <p14:tracePt t="402282" x="4840288" y="4894263"/>
          <p14:tracePt t="402299" x="4830763" y="4894263"/>
          <p14:tracePt t="402315" x="4822825" y="4902200"/>
          <p14:tracePt t="402332" x="4813300" y="4911725"/>
          <p14:tracePt t="402349" x="4795838" y="4911725"/>
          <p14:tracePt t="402365" x="4786313" y="4921250"/>
          <p14:tracePt t="402383" x="4759325" y="4929188"/>
          <p14:tracePt t="402399" x="4759325" y="4948238"/>
          <p14:tracePt t="402415" x="4751388" y="4973638"/>
          <p14:tracePt t="402432" x="4732338" y="5000625"/>
          <p14:tracePt t="402448" x="4732338" y="5027613"/>
          <p14:tracePt t="402464" x="4732338" y="5045075"/>
          <p14:tracePt t="402481" x="4732338" y="5064125"/>
          <p14:tracePt t="402498" x="4732338" y="5081588"/>
          <p14:tracePt t="402514" x="4732338" y="5108575"/>
          <p14:tracePt t="402531" x="4732338" y="5135563"/>
          <p14:tracePt t="402548" x="4732338" y="5162550"/>
          <p14:tracePt t="402565" x="4732338" y="5180013"/>
          <p14:tracePt t="402581" x="4732338" y="5197475"/>
          <p14:tracePt t="402598" x="4724400" y="5214938"/>
          <p14:tracePt t="402615" x="4724400" y="5241925"/>
          <p14:tracePt t="402632" x="4714875" y="5259388"/>
          <p14:tracePt t="402649" x="4714875" y="5278438"/>
          <p14:tracePt t="402665" x="4705350" y="5313363"/>
          <p14:tracePt t="402682" x="4705350" y="5340350"/>
          <p14:tracePt t="402699" x="4705350" y="5367338"/>
          <p14:tracePt t="402715" x="4697413" y="5376863"/>
          <p14:tracePt t="402732" x="4697413" y="5384800"/>
          <p14:tracePt t="402748" x="4697413" y="5394325"/>
          <p14:tracePt t="402999" x="4697413" y="5402263"/>
          <p14:tracePt t="404343" x="4697413" y="5394325"/>
          <p14:tracePt t="404353" x="4687888" y="5394325"/>
          <p14:tracePt t="404511" x="4679950" y="5394325"/>
          <p14:tracePt t="404735" x="4660900" y="5394325"/>
          <p14:tracePt t="404751" x="4660900" y="5384800"/>
          <p14:tracePt t="404761" x="4652963" y="5384800"/>
          <p14:tracePt t="404772" x="4643438" y="5384800"/>
          <p14:tracePt t="404783" x="4625975" y="5384800"/>
          <p14:tracePt t="404800" x="4608513" y="5384800"/>
          <p14:tracePt t="404816" x="4581525" y="5376863"/>
          <p14:tracePt t="404832" x="4562475" y="5357813"/>
          <p14:tracePt t="404848" x="4545013" y="5357813"/>
          <p14:tracePt t="404865" x="4500563" y="5349875"/>
          <p14:tracePt t="404881" x="4419600" y="5340350"/>
          <p14:tracePt t="404898" x="4295775" y="5322888"/>
          <p14:tracePt t="404915" x="4286250" y="5330825"/>
          <p14:tracePt t="404932" x="4108450" y="5295900"/>
          <p14:tracePt t="404949" x="3990975" y="5278438"/>
          <p14:tracePt t="404965" x="3867150" y="5251450"/>
          <p14:tracePt t="404968" x="3741738" y="5233988"/>
          <p14:tracePt t="404983" x="3589338" y="5207000"/>
          <p14:tracePt t="405000" x="3394075" y="5180013"/>
          <p14:tracePt t="405016" x="3214688" y="5143500"/>
          <p14:tracePt t="405032" x="3054350" y="5126038"/>
          <p14:tracePt t="405049" x="2955925" y="5108575"/>
          <p14:tracePt t="405065" x="2857500" y="5081588"/>
          <p14:tracePt t="405082" x="2759075" y="5072063"/>
          <p14:tracePt t="405099" x="2544763" y="5037138"/>
          <p14:tracePt t="405115" x="2366963" y="5010150"/>
          <p14:tracePt t="405132" x="2187575" y="4973638"/>
          <p14:tracePt t="405149" x="2098675" y="4956175"/>
          <p14:tracePt t="405165" x="1990725" y="4948238"/>
          <p14:tracePt t="405183" x="1866900" y="4921250"/>
          <p14:tracePt t="405200" x="1731963" y="4902200"/>
          <p14:tracePt t="405215" x="1633538" y="4876800"/>
          <p14:tracePt t="405232" x="1509713" y="4857750"/>
          <p14:tracePt t="405249" x="1465263" y="4857750"/>
          <p14:tracePt t="405266" x="1419225" y="4849813"/>
          <p14:tracePt t="405282" x="1401763" y="4840288"/>
          <p14:tracePt t="405298" x="1366838" y="4840288"/>
          <p14:tracePt t="405315" x="1330325" y="4822825"/>
          <p14:tracePt t="405332" x="1303338" y="4822825"/>
          <p14:tracePt t="405348" x="1285875" y="4822825"/>
          <p14:tracePt t="405365" x="1258888" y="4822825"/>
          <p14:tracePt t="405381" x="1231900" y="4822825"/>
          <p14:tracePt t="405398" x="1196975" y="4822825"/>
          <p14:tracePt t="405415" x="1152525" y="4822825"/>
          <p14:tracePt t="405431" x="1125538" y="4822825"/>
          <p14:tracePt t="405449" x="1116013" y="4822825"/>
          <p14:tracePt t="405466" x="1098550" y="4830763"/>
          <p14:tracePt t="405482" x="1089025" y="4830763"/>
          <p14:tracePt t="405499" x="1081088" y="4830763"/>
          <p14:tracePt t="405519" x="1071563" y="4830763"/>
          <p14:tracePt t="405543" x="1062038" y="4830763"/>
          <p14:tracePt t="405559" x="1054100" y="4830763"/>
          <p14:tracePt t="405567" x="1044575" y="4830763"/>
          <p14:tracePt t="405581" x="1027113" y="4830763"/>
          <p14:tracePt t="405599" x="1009650" y="4830763"/>
          <p14:tracePt t="405615" x="990600" y="4830763"/>
          <p14:tracePt t="405632" x="955675" y="4830763"/>
          <p14:tracePt t="405649" x="911225" y="4830763"/>
          <p14:tracePt t="405665" x="866775" y="4822825"/>
          <p14:tracePt t="405682" x="839788" y="4813300"/>
          <p14:tracePt t="405699" x="812800" y="4813300"/>
          <p14:tracePt t="405743" x="812800" y="4805363"/>
          <p14:tracePt t="405760" x="822325" y="4805363"/>
          <p14:tracePt t="405771" x="830263" y="4805363"/>
          <p14:tracePt t="405782" x="839788" y="4805363"/>
          <p14:tracePt t="405800" x="901700" y="4805363"/>
          <p14:tracePt t="405816" x="946150" y="4805363"/>
          <p14:tracePt t="405832" x="1000125" y="4805363"/>
          <p14:tracePt t="405848" x="1044575" y="4805363"/>
          <p14:tracePt t="405865" x="1116013" y="4805363"/>
          <p14:tracePt t="405881" x="1160463" y="4805363"/>
          <p14:tracePt t="405898" x="1179513" y="4805363"/>
          <p14:tracePt t="405915" x="1187450" y="4805363"/>
          <p14:tracePt t="405967" x="1179513" y="4805363"/>
          <p14:tracePt t="405975" x="1169988" y="4805363"/>
          <p14:tracePt t="405984" x="1143000" y="4805363"/>
          <p14:tracePt t="406000" x="1116013" y="4805363"/>
          <p14:tracePt t="406016" x="1044575" y="4786313"/>
          <p14:tracePt t="406032" x="973138" y="4759325"/>
          <p14:tracePt t="406049" x="919163" y="4759325"/>
          <p14:tracePt t="406066" x="884238" y="4751388"/>
          <p14:tracePt t="406082" x="866775" y="4751388"/>
          <p14:tracePt t="406143" x="874713" y="4751388"/>
          <p14:tracePt t="406154" x="884238" y="4751388"/>
          <p14:tracePt t="406166" x="901700" y="4751388"/>
          <p14:tracePt t="406184" x="955675" y="4751388"/>
          <p14:tracePt t="406199" x="1000125" y="4751388"/>
          <p14:tracePt t="406215" x="1054100" y="4751388"/>
          <p14:tracePt t="406232" x="1098550" y="4741863"/>
          <p14:tracePt t="406248" x="1187450" y="4741863"/>
          <p14:tracePt t="406265" x="1241425" y="4759325"/>
          <p14:tracePt t="406282" x="1258888" y="4768850"/>
          <p14:tracePt t="406327" x="1250950" y="4768850"/>
          <p14:tracePt t="406335" x="1241425" y="4768850"/>
          <p14:tracePt t="406348" x="1231900" y="4768850"/>
          <p14:tracePt t="406364" x="1196975" y="4768850"/>
          <p14:tracePt t="406381" x="1125538" y="4768850"/>
          <p14:tracePt t="406398" x="1081088" y="4768850"/>
          <p14:tracePt t="406415" x="1036638" y="4768850"/>
          <p14:tracePt t="406432" x="1027113" y="4768850"/>
          <p14:tracePt t="406480" x="1036638" y="4768850"/>
          <p14:tracePt t="406490" x="1044575" y="4768850"/>
          <p14:tracePt t="406500" x="1054100" y="4768850"/>
          <p14:tracePt t="406516" x="1089025" y="4768850"/>
          <p14:tracePt t="406532" x="1108075" y="4786313"/>
          <p14:tracePt t="406549" x="1133475" y="4795838"/>
          <p14:tracePt t="406565" x="1152525" y="4830763"/>
          <p14:tracePt t="406584" x="1214438" y="4921250"/>
          <p14:tracePt t="406600" x="1258888" y="5019675"/>
          <p14:tracePt t="406615" x="1268413" y="5153025"/>
          <p14:tracePt t="406632" x="1339850" y="5340350"/>
          <p14:tracePt t="406649" x="1374775" y="5465763"/>
          <p14:tracePt t="406666" x="1419225" y="5564188"/>
          <p14:tracePt t="406682" x="1465263" y="5653088"/>
          <p14:tracePt t="406699" x="1500188" y="5724525"/>
          <p14:tracePt t="406716" x="1509713" y="5786438"/>
          <p14:tracePt t="406732" x="1536700" y="5805488"/>
          <p14:tracePt t="406749" x="1536700" y="5840413"/>
          <p14:tracePt t="406766" x="1536700" y="5857875"/>
          <p14:tracePt t="406782" x="1536700" y="5867400"/>
          <p14:tracePt t="406832" x="1517650" y="5849938"/>
          <p14:tracePt t="406843" x="1517650" y="5832475"/>
          <p14:tracePt t="406854" x="1509713" y="5822950"/>
          <p14:tracePt t="406866" x="1500188" y="5805488"/>
          <p14:tracePt t="406882" x="1500188" y="5786438"/>
          <p14:tracePt t="406898" x="1490663" y="5778500"/>
          <p14:tracePt t="406915" x="1482725" y="5768975"/>
          <p14:tracePt t="406931" x="1465263" y="5751513"/>
          <p14:tracePt t="406948" x="1428750" y="5741988"/>
          <p14:tracePt t="406964" x="1384300" y="5724525"/>
          <p14:tracePt t="406981" x="1339850" y="5707063"/>
          <p14:tracePt t="406998" x="1312863" y="5707063"/>
          <p14:tracePt t="407016" x="1285875" y="5715000"/>
          <p14:tracePt t="407032" x="1258888" y="5724525"/>
          <p14:tracePt t="407049" x="1223963" y="5741988"/>
          <p14:tracePt t="407066" x="1196975" y="5795963"/>
          <p14:tracePt t="407082" x="1187450" y="5857875"/>
          <p14:tracePt t="407099" x="1187450" y="5903913"/>
          <p14:tracePt t="407116" x="1187450" y="5956300"/>
          <p14:tracePt t="407132" x="1187450" y="5992813"/>
          <p14:tracePt t="407149" x="1214438" y="6037263"/>
          <p14:tracePt t="407166" x="1231900" y="6054725"/>
          <p14:tracePt t="407184" x="1285875" y="6091238"/>
          <p14:tracePt t="407199" x="1357313" y="6118225"/>
          <p14:tracePt t="407215" x="1419225" y="6118225"/>
          <p14:tracePt t="407232" x="1500188" y="6135688"/>
          <p14:tracePt t="407248" x="1571625" y="6135688"/>
          <p14:tracePt t="407265" x="1652588" y="6135688"/>
          <p14:tracePt t="407282" x="1714500" y="6135688"/>
          <p14:tracePt t="407299" x="1822450" y="6135688"/>
          <p14:tracePt t="407315" x="1946275" y="6162675"/>
          <p14:tracePt t="407332" x="2143125" y="6162675"/>
          <p14:tracePt t="407349" x="2268538" y="6162675"/>
          <p14:tracePt t="407365" x="2347913" y="6162675"/>
          <p14:tracePt t="407382" x="2428875" y="6126163"/>
          <p14:tracePt t="407400" x="2500313" y="6072188"/>
          <p14:tracePt t="407416" x="2536825" y="6046788"/>
          <p14:tracePt t="407432" x="2554288" y="6027738"/>
          <p14:tracePt t="407449" x="2581275" y="5992813"/>
          <p14:tracePt t="407466" x="2589213" y="5975350"/>
          <p14:tracePt t="407482" x="2589213" y="5938838"/>
          <p14:tracePt t="407499" x="2589213" y="5911850"/>
          <p14:tracePt t="407516" x="2571750" y="5876925"/>
          <p14:tracePt t="407532" x="2509838" y="5840413"/>
          <p14:tracePt t="407549" x="2465388" y="5795963"/>
          <p14:tracePt t="407566" x="2428875" y="5778500"/>
          <p14:tracePt t="407584" x="2401888" y="5761038"/>
          <p14:tracePt t="407600" x="2347913" y="5734050"/>
          <p14:tracePt t="407616" x="2322513" y="5724525"/>
          <p14:tracePt t="407632" x="2259013" y="5707063"/>
          <p14:tracePt t="407649" x="2179638" y="5697538"/>
          <p14:tracePt t="407666" x="2133600" y="5697538"/>
          <p14:tracePt t="407682" x="2089150" y="5689600"/>
          <p14:tracePt t="407699" x="2036763" y="5670550"/>
          <p14:tracePt t="407716" x="1973263" y="5662613"/>
          <p14:tracePt t="407732" x="1919288" y="5643563"/>
          <p14:tracePt t="407749" x="1857375" y="5643563"/>
          <p14:tracePt t="407767" x="1776413" y="5635625"/>
          <p14:tracePt t="407784" x="1652588" y="5635625"/>
          <p14:tracePt t="407801" x="1589088" y="5635625"/>
          <p14:tracePt t="407816" x="1536700" y="5635625"/>
          <p14:tracePt t="407833" x="1473200" y="5635625"/>
          <p14:tracePt t="407849" x="1411288" y="5635625"/>
          <p14:tracePt t="407865" x="1339850" y="5635625"/>
          <p14:tracePt t="407882" x="1285875" y="5635625"/>
          <p14:tracePt t="407899" x="1241425" y="5635625"/>
          <p14:tracePt t="407916" x="1187450" y="5653088"/>
          <p14:tracePt t="407932" x="1143000" y="5653088"/>
          <p14:tracePt t="407948" x="1098550" y="5662613"/>
          <p14:tracePt t="407965" x="1036638" y="5680075"/>
          <p14:tracePt t="407982" x="982663" y="5689600"/>
          <p14:tracePt t="408000" x="911225" y="5697538"/>
          <p14:tracePt t="408016" x="884238" y="5724525"/>
          <p14:tracePt t="408033" x="847725" y="5734050"/>
          <p14:tracePt t="408049" x="812800" y="5768975"/>
          <p14:tracePt t="408066" x="803275" y="5786438"/>
          <p14:tracePt t="408082" x="795338" y="5795963"/>
          <p14:tracePt t="408098" x="795338" y="5832475"/>
          <p14:tracePt t="408116" x="795338" y="5849938"/>
          <p14:tracePt t="408132" x="795338" y="5867400"/>
          <p14:tracePt t="408149" x="795338" y="5894388"/>
          <p14:tracePt t="408166" x="795338" y="5903913"/>
          <p14:tracePt t="408184" x="830263" y="5948363"/>
          <p14:tracePt t="408200" x="847725" y="5965825"/>
          <p14:tracePt t="408216" x="857250" y="5983288"/>
          <p14:tracePt t="408233" x="874713" y="5992813"/>
          <p14:tracePt t="408249" x="884238" y="6000750"/>
          <p14:tracePt t="408267" x="938213" y="6037263"/>
          <p14:tracePt t="408282" x="1044575" y="6072188"/>
          <p14:tracePt t="408299" x="1223963" y="6118225"/>
          <p14:tracePt t="408316" x="1330325" y="6126163"/>
          <p14:tracePt t="408333" x="1438275" y="6143625"/>
          <p14:tracePt t="408349" x="1589088" y="6189663"/>
          <p14:tracePt t="408365" x="1724025" y="6197600"/>
          <p14:tracePt t="408382" x="1857375" y="6215063"/>
          <p14:tracePt t="408399" x="2036763" y="6234113"/>
          <p14:tracePt t="408415" x="2133600" y="6234113"/>
          <p14:tracePt t="408432" x="2179638" y="6234113"/>
          <p14:tracePt t="408449" x="2224088" y="6234113"/>
          <p14:tracePt t="408528" x="2224088" y="6224588"/>
          <p14:tracePt t="423051" x="2232025" y="6207125"/>
          <p14:tracePt t="423061" x="2268538" y="6207125"/>
          <p14:tracePt t="423072" x="2312988" y="6197600"/>
          <p14:tracePt t="423084" x="2500313" y="6143625"/>
          <p14:tracePt t="423101" x="2786063" y="6091238"/>
          <p14:tracePt t="423118" x="3000375" y="6027738"/>
          <p14:tracePt t="423134" x="3027363" y="6019800"/>
          <p14:tracePt t="423151" x="3081338" y="5992813"/>
          <p14:tracePt t="423167" x="3152775" y="5965825"/>
          <p14:tracePt t="423184" x="3268663" y="5921375"/>
          <p14:tracePt t="423201" x="3411538" y="5876925"/>
          <p14:tracePt t="423219" x="3625850" y="5786438"/>
          <p14:tracePt t="423235" x="3724275" y="5741988"/>
          <p14:tracePt t="423251" x="3786188" y="5715000"/>
          <p14:tracePt t="423268" x="3840163" y="5715000"/>
          <p14:tracePt t="423284" x="3902075" y="5707063"/>
          <p14:tracePt t="423301" x="4000500" y="5707063"/>
          <p14:tracePt t="423318" x="4152900" y="5724525"/>
          <p14:tracePt t="423334" x="4241800" y="5741988"/>
          <p14:tracePt t="423351" x="4348163" y="5761038"/>
          <p14:tracePt t="423367" x="4465638" y="5768975"/>
          <p14:tracePt t="423384" x="4581525" y="5778500"/>
          <p14:tracePt t="423401" x="4724400" y="5795963"/>
          <p14:tracePt t="423417" x="4830763" y="5795963"/>
          <p14:tracePt t="423434" x="4973638" y="5795963"/>
          <p14:tracePt t="423450" x="5054600" y="5795963"/>
          <p14:tracePt t="423467" x="5116513" y="5795963"/>
          <p14:tracePt t="423484" x="5160963" y="5795963"/>
          <p14:tracePt t="423500" x="5197475" y="5795963"/>
          <p14:tracePt t="423517" x="5232400" y="5761038"/>
          <p14:tracePt t="423534" x="5251450" y="5751513"/>
          <p14:tracePt t="423550" x="5259388" y="5724525"/>
          <p14:tracePt t="423567" x="5268913" y="5715000"/>
          <p14:tracePt t="423584" x="5268913" y="5697538"/>
          <p14:tracePt t="423600" x="5278438" y="5689600"/>
          <p14:tracePt t="423617" x="5295900" y="5670550"/>
          <p14:tracePt t="423634" x="5303838" y="5643563"/>
          <p14:tracePt t="423650" x="5322888" y="5635625"/>
          <p14:tracePt t="423667" x="5330825" y="5626100"/>
          <p14:tracePt t="423684" x="5340350" y="5608638"/>
          <p14:tracePt t="423700" x="5349875" y="5591175"/>
          <p14:tracePt t="423717" x="5367338" y="5564188"/>
          <p14:tracePt t="423734" x="5375275" y="5546725"/>
          <p14:tracePt t="423750" x="5375275" y="5527675"/>
          <p14:tracePt t="423767" x="5375275" y="5519738"/>
          <p14:tracePt t="423784" x="5375275" y="5500688"/>
          <p14:tracePt t="423826" x="5357813" y="5510213"/>
          <p14:tracePt t="423834" x="5357813" y="5519738"/>
          <p14:tracePt t="423850" x="5357813" y="5546725"/>
          <p14:tracePt t="423867" x="5349875" y="5572125"/>
          <p14:tracePt t="423884" x="5349875" y="5599113"/>
          <p14:tracePt t="423900" x="5340350" y="5643563"/>
          <p14:tracePt t="423917" x="5340350" y="5680075"/>
          <p14:tracePt t="423934" x="5330825" y="5689600"/>
          <p14:tracePt t="423950" x="5330825" y="5707063"/>
          <p14:tracePt t="423967" x="5330825" y="5724525"/>
          <p14:tracePt t="423984" x="5330825" y="5761038"/>
          <p14:tracePt t="424000" x="5349875" y="5768975"/>
          <p14:tracePt t="424017" x="5357813" y="5795963"/>
          <p14:tracePt t="424035" x="5384800" y="5813425"/>
          <p14:tracePt t="424051" x="5394325" y="5832475"/>
          <p14:tracePt t="424068" x="5411788" y="5849938"/>
          <p14:tracePt t="424084" x="5429250" y="5876925"/>
          <p14:tracePt t="424101" x="5446713" y="5894388"/>
          <p14:tracePt t="424118" x="5465763" y="5911850"/>
          <p14:tracePt t="424134" x="5483225" y="5948363"/>
          <p14:tracePt t="424151" x="5510213" y="5965825"/>
          <p14:tracePt t="424168" x="5527675" y="5992813"/>
          <p14:tracePt t="424184" x="5554663" y="6010275"/>
          <p14:tracePt t="424201" x="5581650" y="6027738"/>
          <p14:tracePt t="424219" x="5616575" y="6046788"/>
          <p14:tracePt t="424235" x="5635625" y="6046788"/>
          <p14:tracePt t="424251" x="5653088" y="6046788"/>
          <p14:tracePt t="424268" x="5688013" y="6046788"/>
          <p14:tracePt t="424284" x="5732463" y="6046788"/>
          <p14:tracePt t="424300" x="5751513" y="6019800"/>
          <p14:tracePt t="424317" x="5786438" y="5983288"/>
          <p14:tracePt t="424334" x="5786438" y="5948363"/>
          <p14:tracePt t="424350" x="5803900" y="5903913"/>
          <p14:tracePt t="424367" x="5803900" y="5876925"/>
          <p14:tracePt t="424384" x="5803900" y="5849938"/>
          <p14:tracePt t="424400" x="5813425" y="5822950"/>
          <p14:tracePt t="424417" x="5813425" y="5778500"/>
          <p14:tracePt t="424434" x="5803900" y="5715000"/>
          <p14:tracePt t="424450" x="5803900" y="5697538"/>
          <p14:tracePt t="424467" x="5795963" y="5680075"/>
          <p14:tracePt t="424483" x="5786438" y="5662613"/>
          <p14:tracePt t="424500" x="5778500" y="5635625"/>
          <p14:tracePt t="424517" x="5759450" y="5626100"/>
          <p14:tracePt t="424533" x="5732463" y="5626100"/>
          <p14:tracePt t="424550" x="5724525" y="5618163"/>
          <p14:tracePt t="424567" x="5707063" y="5618163"/>
          <p14:tracePt t="424583" x="5688013" y="5618163"/>
          <p14:tracePt t="424600" x="5661025" y="5618163"/>
          <p14:tracePt t="424619" x="5626100" y="5618163"/>
          <p14:tracePt t="424635" x="5589588" y="5618163"/>
          <p14:tracePt t="424651" x="5572125" y="5618163"/>
          <p14:tracePt t="424668" x="5554663" y="5608638"/>
          <p14:tracePt t="424684" x="5545138" y="5608638"/>
          <p14:tracePt t="424718" x="5527675" y="5608638"/>
          <p14:tracePt t="424739" x="5518150" y="5608638"/>
          <p14:tracePt t="424755" x="5510213" y="5608638"/>
          <p14:tracePt t="424773" x="5500688" y="5618163"/>
          <p14:tracePt t="424785" x="5492750" y="5618163"/>
          <p14:tracePt t="424801" x="5465763" y="5653088"/>
          <p14:tracePt t="424819" x="5446713" y="5680075"/>
          <p14:tracePt t="424835" x="5429250" y="5715000"/>
          <p14:tracePt t="424852" x="5429250" y="5734050"/>
          <p14:tracePt t="424867" x="5429250" y="5778500"/>
          <p14:tracePt t="424883" x="5429250" y="5813425"/>
          <p14:tracePt t="424900" x="5429250" y="5840413"/>
          <p14:tracePt t="424917" x="5429250" y="5876925"/>
          <p14:tracePt t="424933" x="5438775" y="5894388"/>
          <p14:tracePt t="424950" x="5446713" y="5911850"/>
          <p14:tracePt t="424967" x="5446713" y="5938838"/>
          <p14:tracePt t="424983" x="5456238" y="5948363"/>
          <p14:tracePt t="425000" x="5456238" y="5965825"/>
          <p14:tracePt t="425017" x="5473700" y="5975350"/>
          <p14:tracePt t="425034" x="5492750" y="5983288"/>
          <p14:tracePt t="425050" x="5500688" y="5992813"/>
          <p14:tracePt t="425067" x="5510213" y="6010275"/>
          <p14:tracePt t="425083" x="5527675" y="6010275"/>
          <p14:tracePt t="425100" x="5554663" y="6019800"/>
          <p14:tracePt t="425117" x="5572125" y="6019800"/>
          <p14:tracePt t="425134" x="5608638" y="6019800"/>
          <p14:tracePt t="425150" x="5616575" y="6019800"/>
          <p14:tracePt t="425167" x="5653088" y="6000750"/>
          <p14:tracePt t="425183" x="5680075" y="5983288"/>
          <p14:tracePt t="425200" x="5688013" y="5965825"/>
          <p14:tracePt t="425219" x="5715000" y="5929313"/>
          <p14:tracePt t="425236" x="5715000" y="5884863"/>
          <p14:tracePt t="425251" x="5715000" y="5840413"/>
          <p14:tracePt t="425268" x="5715000" y="5813425"/>
          <p14:tracePt t="425285" x="5715000" y="5768975"/>
          <p14:tracePt t="425301" x="5715000" y="5734050"/>
          <p14:tracePt t="425317" x="5715000" y="5697538"/>
          <p14:tracePt t="425334" x="5715000" y="5680075"/>
          <p14:tracePt t="425350" x="5715000" y="5653088"/>
          <p14:tracePt t="425367" x="5715000" y="5618163"/>
          <p14:tracePt t="425384" x="5715000" y="5599113"/>
          <p14:tracePt t="425401" x="5707063" y="5591175"/>
          <p14:tracePt t="425419" x="5670550" y="5554663"/>
          <p14:tracePt t="425436" x="5653088" y="5546725"/>
          <p14:tracePt t="425451" x="5643563" y="5537200"/>
          <p14:tracePt t="425468" x="5616575" y="5537200"/>
          <p14:tracePt t="425485" x="5599113" y="5537200"/>
          <p14:tracePt t="425501" x="5589588" y="5527675"/>
          <p14:tracePt t="425519" x="5572125" y="5527675"/>
          <p14:tracePt t="425534" x="5564188" y="5519738"/>
          <p14:tracePt t="425551" x="5537200" y="5500688"/>
          <p14:tracePt t="425568" x="5527675" y="5500688"/>
          <p14:tracePt t="425584" x="5518150" y="5500688"/>
          <p14:tracePt t="425601" x="5500688" y="5500688"/>
          <p14:tracePt t="425619" x="5473700" y="5500688"/>
          <p14:tracePt t="425636" x="5456238" y="5500688"/>
          <p14:tracePt t="425651" x="5446713" y="5510213"/>
          <p14:tracePt t="425668" x="5429250" y="5519738"/>
          <p14:tracePt t="425685" x="5411788" y="5527675"/>
          <p14:tracePt t="425701" x="5394325" y="5537200"/>
          <p14:tracePt t="425718" x="5384800" y="5546725"/>
          <p14:tracePt t="425735" x="5375275" y="5554663"/>
          <p14:tracePt t="425751" x="5375275" y="5581650"/>
          <p14:tracePt t="425767" x="5367338" y="5608638"/>
          <p14:tracePt t="425784" x="5357813" y="5635625"/>
          <p14:tracePt t="425801" x="5349875" y="5653088"/>
          <p14:tracePt t="425817" x="5349875" y="5680075"/>
          <p14:tracePt t="425834" x="5349875" y="5715000"/>
          <p14:tracePt t="425851" x="5349875" y="5741988"/>
          <p14:tracePt t="425867" x="5349875" y="5768975"/>
          <p14:tracePt t="425884" x="5349875" y="5813425"/>
          <p14:tracePt t="425901" x="5349875" y="5832475"/>
          <p14:tracePt t="425918" x="5349875" y="5849938"/>
          <p14:tracePt t="425935" x="5349875" y="5867400"/>
          <p14:tracePt t="425951" x="5349875" y="5903913"/>
          <p14:tracePt t="425968" x="5349875" y="5921375"/>
          <p14:tracePt t="425985" x="5349875" y="5938838"/>
          <p14:tracePt t="426001" x="5349875" y="5956300"/>
          <p14:tracePt t="426020" x="5357813" y="5975350"/>
          <p14:tracePt t="426036" x="5357813" y="5992813"/>
          <p14:tracePt t="426052" x="5367338" y="6010275"/>
          <p14:tracePt t="426068" x="5375275" y="6027738"/>
          <p14:tracePt t="426085" x="5384800" y="6037263"/>
          <p14:tracePt t="426101" x="5394325" y="6037263"/>
          <p14:tracePt t="426117" x="5421313" y="6046788"/>
          <p14:tracePt t="426134" x="5438775" y="6046788"/>
          <p14:tracePt t="426151" x="5456238" y="6046788"/>
          <p14:tracePt t="426167" x="5483225" y="6054725"/>
          <p14:tracePt t="426184" x="5500688" y="6054725"/>
          <p14:tracePt t="426201" x="5518150" y="6054725"/>
          <p14:tracePt t="426217" x="5537200" y="6054725"/>
          <p14:tracePt t="426235" x="5572125" y="6054725"/>
          <p14:tracePt t="426267" x="5572125" y="6046788"/>
          <p14:tracePt t="426284" x="5572125" y="6037263"/>
          <p14:tracePt t="426301" x="5572125" y="6010275"/>
          <p14:tracePt t="426318" x="5545138" y="5992813"/>
          <p14:tracePt t="426335" x="5492750" y="5965825"/>
          <p14:tracePt t="426351" x="5438775" y="5956300"/>
          <p14:tracePt t="426367" x="5411788" y="5938838"/>
          <p14:tracePt t="426384" x="5384800" y="5911850"/>
          <p14:tracePt t="426401" x="5367338" y="5894388"/>
          <p14:tracePt t="426417" x="5349875" y="5876925"/>
          <p14:tracePt t="426435" x="5349875" y="5832475"/>
          <p14:tracePt t="426451" x="5349875" y="5813425"/>
          <p14:tracePt t="426467" x="5349875" y="5795963"/>
          <p14:tracePt t="426484" x="5349875" y="5768975"/>
          <p14:tracePt t="426501" x="5349875" y="5761038"/>
          <p14:tracePt t="426517" x="5357813" y="5761038"/>
          <p14:tracePt t="426534" x="5367338" y="5751513"/>
          <p14:tracePt t="426567" x="5367338" y="5741988"/>
          <p14:tracePt t="426587" x="5367338" y="5734050"/>
          <p14:tracePt t="426601" x="5375275" y="5724525"/>
          <p14:tracePt t="426617" x="5375275" y="5707063"/>
          <p14:tracePt t="426635" x="5375275" y="5680075"/>
          <p14:tracePt t="426651" x="5375275" y="5662613"/>
          <p14:tracePt t="426667" x="5375275" y="5635625"/>
          <p14:tracePt t="426685" x="5367338" y="5618163"/>
          <p14:tracePt t="426701" x="5367338" y="5599113"/>
          <p14:tracePt t="426718" x="5357813" y="5591175"/>
          <p14:tracePt t="426734" x="5357813" y="5572125"/>
          <p14:tracePt t="426751" x="5349875" y="5554663"/>
          <p14:tracePt t="426767" x="5340350" y="5546725"/>
          <p14:tracePt t="426784" x="5322888" y="5537200"/>
          <p14:tracePt t="426801" x="5295900" y="5527675"/>
          <p14:tracePt t="426817" x="5278438" y="5527675"/>
          <p14:tracePt t="426835" x="5251450" y="5527675"/>
          <p14:tracePt t="426851" x="5232400" y="5527675"/>
          <p14:tracePt t="426867" x="5224463" y="5527675"/>
          <p14:tracePt t="426884" x="5214938" y="5527675"/>
          <p14:tracePt t="426901" x="5197475" y="5527675"/>
          <p14:tracePt t="426918" x="5187950" y="5527675"/>
          <p14:tracePt t="426935" x="5180013" y="5527675"/>
          <p14:tracePt t="426951" x="5153025" y="5519738"/>
          <p14:tracePt t="426984" x="5135563" y="5519738"/>
          <p14:tracePt t="427001" x="5126038" y="5519738"/>
          <p14:tracePt t="427018" x="5116513" y="5519738"/>
          <p14:tracePt t="427035" x="5108575" y="5519738"/>
          <p14:tracePt t="427052" x="5099050" y="5527675"/>
          <p14:tracePt t="427068" x="5081588" y="5537200"/>
          <p14:tracePt t="427085" x="5072063" y="5546725"/>
          <p14:tracePt t="427101" x="5064125" y="5572125"/>
          <p14:tracePt t="427118" x="5064125" y="5591175"/>
          <p14:tracePt t="427135" x="5064125" y="5608638"/>
          <p14:tracePt t="427151" x="5064125" y="5643563"/>
          <p14:tracePt t="427168" x="5045075" y="5670550"/>
          <p14:tracePt t="427185" x="5045075" y="5697538"/>
          <p14:tracePt t="427201" x="5037138" y="5724525"/>
          <p14:tracePt t="427218" x="5018088" y="5741988"/>
          <p14:tracePt t="427234" x="5018088" y="5751513"/>
          <p14:tracePt t="427251" x="5018088" y="5761038"/>
          <p14:tracePt t="427267" x="5018088" y="5768975"/>
          <p14:tracePt t="427285" x="5018088" y="5778500"/>
          <p14:tracePt t="427301" x="5027613" y="5805488"/>
          <p14:tracePt t="427318" x="5037138" y="5822950"/>
          <p14:tracePt t="427335" x="5037138" y="5832475"/>
          <p14:tracePt t="427367" x="5045075" y="5840413"/>
          <p14:tracePt t="427384" x="5054600" y="5857875"/>
          <p14:tracePt t="427401" x="5064125" y="5884863"/>
          <p14:tracePt t="427418" x="5064125" y="5894388"/>
          <p14:tracePt t="427436" x="5064125" y="5911850"/>
          <p14:tracePt t="427451" x="5064125" y="5921375"/>
          <p14:tracePt t="427468" x="5064125" y="5929313"/>
          <p14:tracePt t="427484" x="5072063" y="5956300"/>
          <p14:tracePt t="427501" x="5081588" y="5975350"/>
          <p14:tracePt t="427517" x="5099050" y="5992813"/>
          <p14:tracePt t="427534" x="5108575" y="6019800"/>
          <p14:tracePt t="427551" x="5116513" y="6027738"/>
          <p14:tracePt t="427568" x="5126038" y="6037263"/>
          <p14:tracePt t="427584" x="5135563" y="6046788"/>
          <p14:tracePt t="427601" x="5143500" y="6046788"/>
          <p14:tracePt t="427617" x="5153025" y="6054725"/>
          <p14:tracePt t="427634" x="5187950" y="6064250"/>
          <p14:tracePt t="427652" x="5207000" y="6064250"/>
          <p14:tracePt t="427668" x="5251450" y="6064250"/>
          <p14:tracePt t="427685" x="5268913" y="6064250"/>
          <p14:tracePt t="427701" x="5303838" y="6064250"/>
          <p14:tracePt t="427718" x="5330825" y="6064250"/>
          <p14:tracePt t="427734" x="5367338" y="6064250"/>
          <p14:tracePt t="427751" x="5402263" y="6054725"/>
          <p14:tracePt t="427767" x="5429250" y="6027738"/>
          <p14:tracePt t="427784" x="5456238" y="6019800"/>
          <p14:tracePt t="427801" x="5465763" y="5992813"/>
          <p14:tracePt t="427818" x="5473700" y="5956300"/>
          <p14:tracePt t="427835" x="5473700" y="5903913"/>
          <p14:tracePt t="427851" x="5473700" y="5867400"/>
          <p14:tracePt t="427868" x="5473700" y="5822950"/>
          <p14:tracePt t="427884" x="5473700" y="5805488"/>
          <p14:tracePt t="427901" x="5473700" y="5786438"/>
          <p14:tracePt t="427918" x="5473700" y="5768975"/>
          <p14:tracePt t="427934" x="5473700" y="5751513"/>
          <p14:tracePt t="427951" x="5473700" y="5734050"/>
          <p14:tracePt t="427967" x="5473700" y="5715000"/>
          <p14:tracePt t="427985" x="5473700" y="5697538"/>
          <p14:tracePt t="428001" x="5473700" y="5680075"/>
          <p14:tracePt t="428020" x="5438775" y="5662613"/>
          <p14:tracePt t="428035" x="5429250" y="5653088"/>
          <p14:tracePt t="428051" x="5402263" y="5635625"/>
          <p14:tracePt t="428067" x="5384800" y="5635625"/>
          <p14:tracePt t="428084" x="5367338" y="5635625"/>
          <p14:tracePt t="428101" x="5357813" y="5626100"/>
          <p14:tracePt t="428134" x="5357813" y="5608638"/>
          <p14:tracePt t="428151" x="5349875" y="5608638"/>
          <p14:tracePt t="428167" x="5340350" y="5608638"/>
          <p14:tracePt t="428184" x="5330825" y="5608638"/>
          <p14:tracePt t="428200" x="5303838" y="5608638"/>
          <p14:tracePt t="428217" x="5286375" y="5608638"/>
          <p14:tracePt t="428234" x="5268913" y="5599113"/>
          <p14:tracePt t="428252" x="5224463" y="5591175"/>
          <p14:tracePt t="428268" x="5187950" y="5591175"/>
          <p14:tracePt t="428285" x="5160963" y="5591175"/>
          <p14:tracePt t="428301" x="5143500" y="5591175"/>
          <p14:tracePt t="428318" x="5108575" y="5591175"/>
          <p14:tracePt t="428335" x="5089525" y="5591175"/>
          <p14:tracePt t="428351" x="5064125" y="5591175"/>
          <p14:tracePt t="428368" x="5045075" y="5591175"/>
          <p14:tracePt t="428385" x="5000625" y="5591175"/>
          <p14:tracePt t="428401" x="4938713" y="5591175"/>
          <p14:tracePt t="428420" x="4857750" y="5591175"/>
          <p14:tracePt t="428436" x="4768850" y="5608638"/>
          <p14:tracePt t="428452" x="4687888" y="5608638"/>
          <p14:tracePt t="428469" x="4633913" y="5608638"/>
          <p14:tracePt t="428485" x="4598988" y="5608638"/>
          <p14:tracePt t="428502" x="4581525" y="5608638"/>
          <p14:tracePt t="428518" x="4562475" y="5608638"/>
          <p14:tracePt t="428534" x="4554538" y="5608638"/>
          <p14:tracePt t="428551" x="4545013" y="5599113"/>
          <p14:tracePt t="431948" x="4527550" y="5599113"/>
          <p14:tracePt t="431972" x="4518025" y="5591175"/>
          <p14:tracePt t="431982" x="4510088" y="5572125"/>
          <p14:tracePt t="431992" x="4500563" y="5564188"/>
          <p14:tracePt t="432006" x="4367213" y="5448300"/>
          <p14:tracePt t="432022" x="4089400" y="5108575"/>
          <p14:tracePt t="432035" x="4044950" y="5027613"/>
          <p14:tracePt t="432052" x="3848100" y="4687888"/>
          <p14:tracePt t="432068" x="3786188" y="4554538"/>
          <p14:tracePt t="432085" x="3705225" y="4384675"/>
          <p14:tracePt t="432101" x="3562350" y="4233863"/>
          <p14:tracePt t="432118" x="3446463" y="4108450"/>
          <p14:tracePt t="432135" x="3313113" y="3929063"/>
          <p14:tracePt t="432151" x="3251200" y="3830638"/>
          <p14:tracePt t="432168" x="3214688" y="3759200"/>
          <p14:tracePt t="432185" x="3170238" y="3697288"/>
          <p14:tracePt t="432201" x="3152775" y="3652838"/>
          <p14:tracePt t="432218" x="3125788" y="3598863"/>
          <p14:tracePt t="432235" x="3089275" y="3554413"/>
          <p14:tracePt t="432252" x="3054350" y="3482975"/>
          <p14:tracePt t="432268" x="3044825" y="3438525"/>
          <p14:tracePt t="432284" x="3009900" y="3394075"/>
          <p14:tracePt t="432301" x="2973388" y="3349625"/>
          <p14:tracePt t="432318" x="2928938" y="3322638"/>
          <p14:tracePt t="432335" x="2867025" y="3268663"/>
          <p14:tracePt t="432351" x="2830513" y="3251200"/>
          <p14:tracePt t="432367" x="2786063" y="3214688"/>
          <p14:tracePt t="432384" x="2732088" y="3179763"/>
          <p14:tracePt t="432401" x="2687638" y="3160713"/>
          <p14:tracePt t="432417" x="2643188" y="3152775"/>
          <p14:tracePt t="432434" x="2562225" y="3135313"/>
          <p14:tracePt t="432452" x="2465388" y="3116263"/>
          <p14:tracePt t="432469" x="2428875" y="3098800"/>
          <p14:tracePt t="432485" x="2384425" y="3081338"/>
          <p14:tracePt t="432502" x="2322513" y="3071813"/>
          <p14:tracePt t="432518" x="2268538" y="3071813"/>
          <p14:tracePt t="432535" x="2205038" y="3054350"/>
          <p14:tracePt t="432552" x="2187575" y="3044825"/>
          <p14:tracePt t="432569" x="2170113" y="3044825"/>
          <p14:tracePt t="432585" x="2160588" y="3044825"/>
          <p14:tracePt t="432601" x="2152650" y="3036888"/>
          <p14:tracePt t="432618" x="2143125" y="3036888"/>
          <p14:tracePt t="432635" x="2125663" y="3027363"/>
          <p14:tracePt t="432684" x="2116138" y="3027363"/>
          <p14:tracePt t="432701" x="2116138" y="3017838"/>
          <p14:tracePt t="432712" x="2108200" y="3017838"/>
          <p14:tracePt t="432805" x="2098675" y="3017838"/>
          <p14:tracePt t="432828" x="2089150" y="3017838"/>
          <p14:tracePt t="432884" x="2089150" y="3009900"/>
          <p14:tracePt t="432901" x="2089150" y="3000375"/>
          <p14:tracePt t="432924" x="2089150" y="2982913"/>
          <p14:tracePt t="432941" x="2089150" y="2973388"/>
          <p14:tracePt t="432952" x="2098675" y="2973388"/>
          <p14:tracePt t="432969" x="2108200" y="2955925"/>
          <p14:tracePt t="432985" x="2116138" y="2946400"/>
          <p14:tracePt t="433002" x="2133600" y="2938463"/>
          <p14:tracePt t="433018" x="2133600" y="2911475"/>
          <p14:tracePt t="433035" x="2143125" y="2901950"/>
          <p14:tracePt t="433052" x="2143125" y="2894013"/>
          <p14:tracePt t="433069" x="2152650" y="2884488"/>
          <p14:tracePt t="433085" x="2152650" y="2874963"/>
          <p14:tracePt t="433102" x="2143125" y="2857500"/>
          <p14:tracePt t="433119" x="2125663" y="2840038"/>
          <p14:tracePt t="433135" x="2116138" y="2830513"/>
          <p14:tracePt t="433152" x="2098675" y="2813050"/>
          <p14:tracePt t="433169" x="2081213" y="2803525"/>
          <p14:tracePt t="433185" x="2054225" y="2795588"/>
          <p14:tracePt t="433202" x="2036763" y="2786063"/>
          <p14:tracePt t="433219" x="2027238" y="2786063"/>
          <p14:tracePt t="433237" x="2009775" y="2778125"/>
          <p14:tracePt t="433253" x="2000250" y="2759075"/>
          <p14:tracePt t="433285" x="1982788" y="2751138"/>
          <p14:tracePt t="433302" x="1973263" y="2751138"/>
          <p14:tracePt t="433319" x="1965325" y="2751138"/>
          <p14:tracePt t="433336" x="1955800" y="2751138"/>
          <p14:tracePt t="433352" x="1938338" y="2751138"/>
          <p14:tracePt t="433368" x="1911350" y="2751138"/>
          <p14:tracePt t="433385" x="1893888" y="2751138"/>
          <p14:tracePt t="433402" x="1866900" y="2751138"/>
          <p14:tracePt t="433418" x="1839913" y="2751138"/>
          <p14:tracePt t="433434" x="1822450" y="2751138"/>
          <p14:tracePt t="433452" x="1795463" y="2751138"/>
          <p14:tracePt t="433468" x="1785938" y="2751138"/>
          <p14:tracePt t="433485" x="1768475" y="2751138"/>
          <p14:tracePt t="433501" x="1751013" y="2751138"/>
          <p14:tracePt t="433518" x="1731963" y="2751138"/>
          <p14:tracePt t="433534" x="1724025" y="2768600"/>
          <p14:tracePt t="433551" x="1697038" y="2778125"/>
          <p14:tracePt t="433569" x="1687513" y="2786063"/>
          <p14:tracePt t="433585" x="1679575" y="2795588"/>
          <p14:tracePt t="433602" x="1670050" y="2813050"/>
          <p14:tracePt t="433618" x="1660525" y="2849563"/>
          <p14:tracePt t="433635" x="1652588" y="2867025"/>
          <p14:tracePt t="433652" x="1652588" y="2901950"/>
          <p14:tracePt t="433669" x="1633538" y="2901950"/>
          <p14:tracePt t="433685" x="1633538" y="2921000"/>
          <p14:tracePt t="433702" x="1633538" y="2938463"/>
          <p14:tracePt t="433719" x="1633538" y="2955925"/>
          <p14:tracePt t="433735" x="1625600" y="2982913"/>
          <p14:tracePt t="433752" x="1625600" y="3000375"/>
          <p14:tracePt t="433768" x="1625600" y="3017838"/>
          <p14:tracePt t="433785" x="1625600" y="3036888"/>
          <p14:tracePt t="433802" x="1625600" y="3054350"/>
          <p14:tracePt t="433818" x="1625600" y="3063875"/>
          <p14:tracePt t="433835" x="1652588" y="3071813"/>
          <p14:tracePt t="433852" x="1679575" y="3108325"/>
          <p14:tracePt t="433868" x="1704975" y="3125788"/>
          <p14:tracePt t="433885" x="1724025" y="3135313"/>
          <p14:tracePt t="433902" x="1741488" y="3143250"/>
          <p14:tracePt t="433919" x="1758950" y="3143250"/>
          <p14:tracePt t="433935" x="1785938" y="3160713"/>
          <p14:tracePt t="433952" x="1812925" y="3170238"/>
          <p14:tracePt t="433969" x="1857375" y="3170238"/>
          <p14:tracePt t="433985" x="1893888" y="3170238"/>
          <p14:tracePt t="434002" x="1955800" y="3179763"/>
          <p14:tracePt t="434019" x="1982788" y="3179763"/>
          <p14:tracePt t="434037" x="2027238" y="3179763"/>
          <p14:tracePt t="434053" x="2044700" y="3179763"/>
          <p14:tracePt t="434069" x="2054225" y="3179763"/>
          <p14:tracePt t="434086" x="2081213" y="3170238"/>
          <p14:tracePt t="434102" x="2089150" y="3160713"/>
          <p14:tracePt t="434118" x="2098675" y="3143250"/>
          <p14:tracePt t="434135" x="2108200" y="3135313"/>
          <p14:tracePt t="434152" x="2116138" y="3125788"/>
          <p14:tracePt t="434168" x="2125663" y="3116263"/>
          <p14:tracePt t="434185" x="2133600" y="3098800"/>
          <p14:tracePt t="434202" x="2152650" y="3089275"/>
          <p14:tracePt t="434218" x="2152650" y="3044825"/>
          <p14:tracePt t="434235" x="2152650" y="3000375"/>
          <p14:tracePt t="434252" x="2152650" y="2928938"/>
          <p14:tracePt t="434268" x="2152650" y="2884488"/>
          <p14:tracePt t="434285" x="2143125" y="2867025"/>
          <p14:tracePt t="434302" x="2143125" y="2840038"/>
          <p14:tracePt t="434318" x="2125663" y="2813050"/>
          <p14:tracePt t="434335" x="2108200" y="2795588"/>
          <p14:tracePt t="434352" x="2089150" y="2768600"/>
          <p14:tracePt t="434368" x="2071688" y="2751138"/>
          <p14:tracePt t="434385" x="2062163" y="2741613"/>
          <p14:tracePt t="434402" x="2054225" y="2732088"/>
          <p14:tracePt t="434418" x="2036763" y="2706688"/>
          <p14:tracePt t="434437" x="2000250" y="2687638"/>
          <p14:tracePt t="434453" x="1990725" y="2679700"/>
          <p14:tracePt t="434469" x="1973263" y="2679700"/>
          <p14:tracePt t="434486" x="1955800" y="2670175"/>
          <p14:tracePt t="434502" x="1928813" y="2660650"/>
          <p14:tracePt t="434519" x="1911350" y="2660650"/>
          <p14:tracePt t="434536" x="1884363" y="2660650"/>
          <p14:tracePt t="434569" x="1866900" y="2660650"/>
          <p14:tracePt t="434586" x="1857375" y="2660650"/>
          <p14:tracePt t="434602" x="1847850" y="2660650"/>
          <p14:tracePt t="434646" x="1839913" y="2660650"/>
          <p14:tracePt t="434656" x="1839913" y="2670175"/>
          <p14:tracePt t="434669" x="1830388" y="2670175"/>
          <p14:tracePt t="434685" x="1822450" y="2679700"/>
          <p14:tracePt t="434702" x="1803400" y="2687638"/>
          <p14:tracePt t="434719" x="1785938" y="2697163"/>
          <p14:tracePt t="434736" x="1768475" y="2697163"/>
          <p14:tracePt t="434752" x="1758950" y="2697163"/>
          <p14:tracePt t="434788" x="1751013" y="2697163"/>
          <p14:tracePt t="434812" x="1751013" y="2687638"/>
          <p14:tracePt t="434822" x="1751013" y="2679700"/>
          <p14:tracePt t="434837" x="1751013" y="2652713"/>
          <p14:tracePt t="434852" x="1751013" y="2616200"/>
          <p14:tracePt t="434868" x="1741488" y="2598738"/>
          <p14:tracePt t="434885" x="1741488" y="2589213"/>
          <p14:tracePt t="434902" x="1714500" y="2563813"/>
          <p14:tracePt t="434918" x="1704975" y="2563813"/>
          <p14:tracePt t="434951" x="1697038" y="2554288"/>
          <p14:tracePt t="434988" x="1687513" y="2554288"/>
          <p14:tracePt t="435012" x="1679575" y="2544763"/>
          <p14:tracePt t="435020" x="1670050" y="2544763"/>
          <p14:tracePt t="435036" x="1660525" y="2544763"/>
          <p14:tracePt t="435044" x="1643063" y="2536825"/>
          <p14:tracePt t="435052" x="1633538" y="2536825"/>
          <p14:tracePt t="435069" x="1616075" y="2517775"/>
          <p14:tracePt t="435086" x="1581150" y="2482850"/>
          <p14:tracePt t="435102" x="1571625" y="2465388"/>
          <p14:tracePt t="435119" x="1554163" y="2411413"/>
          <p14:tracePt t="435136" x="1527175" y="2366963"/>
          <p14:tracePt t="435152" x="1500188" y="2303463"/>
          <p14:tracePt t="435169" x="1490663" y="2206625"/>
          <p14:tracePt t="435186" x="1490663" y="2125663"/>
          <p14:tracePt t="435202" x="1490663" y="2081213"/>
          <p14:tracePt t="435219" x="1527175" y="2044700"/>
          <p14:tracePt t="435237" x="1589088" y="2000250"/>
          <p14:tracePt t="435253" x="1616075" y="1973263"/>
          <p14:tracePt t="435269" x="1652588" y="1955800"/>
          <p14:tracePt t="435286" x="1670050" y="1938338"/>
          <p14:tracePt t="435303" x="1704975" y="1920875"/>
          <p14:tracePt t="435319" x="1741488" y="1920875"/>
          <p14:tracePt t="435335" x="1731963" y="1893888"/>
          <p14:tracePt t="435352" x="1731963" y="1874838"/>
          <p14:tracePt t="435369" x="1724025" y="1857375"/>
          <p14:tracePt t="435385" x="1731963" y="1857375"/>
          <p14:tracePt t="435402" x="1758950" y="1857375"/>
          <p14:tracePt t="435418" x="1776413" y="1857375"/>
          <p14:tracePt t="435436" x="1822450" y="1866900"/>
          <p14:tracePt t="435469" x="1830388" y="1874838"/>
          <p14:tracePt t="435493" x="1803400" y="1874838"/>
          <p14:tracePt t="435502" x="1839913" y="1901825"/>
          <p14:tracePt t="435519" x="1839913" y="1928813"/>
          <p14:tracePt t="435536" x="1857375" y="1965325"/>
          <p14:tracePt t="435552" x="1884363" y="1982788"/>
          <p14:tracePt t="435569" x="1919288" y="2036763"/>
          <p14:tracePt t="435586" x="1919288" y="2044700"/>
          <p14:tracePt t="435602" x="1919288" y="2063750"/>
          <p14:tracePt t="435618" x="1919288" y="2081213"/>
          <p14:tracePt t="435637" x="1919288" y="2116138"/>
          <p14:tracePt t="435653" x="1919288" y="2135188"/>
          <p14:tracePt t="435669" x="1919288" y="2170113"/>
          <p14:tracePt t="435686" x="1919288" y="2187575"/>
          <p14:tracePt t="435702" x="1919288" y="2206625"/>
          <p14:tracePt t="435735" x="1919288" y="2224088"/>
          <p14:tracePt t="435752" x="1919288" y="2232025"/>
          <p14:tracePt t="435768" x="1919288" y="2241550"/>
          <p14:tracePt t="435785" x="1919288" y="2251075"/>
          <p14:tracePt t="435805" x="1919288" y="2259013"/>
          <p14:tracePt t="435860" x="1919288" y="2268538"/>
          <p14:tracePt t="435877" x="1928813" y="2278063"/>
          <p14:tracePt t="435901" x="1938338" y="2278063"/>
          <p14:tracePt t="435909" x="1938338" y="2286000"/>
          <p14:tracePt t="435918" x="1946275" y="2303463"/>
          <p14:tracePt t="435935" x="1973263" y="2312988"/>
          <p14:tracePt t="435952" x="1990725" y="2330450"/>
          <p14:tracePt t="435969" x="2000250" y="2349500"/>
          <p14:tracePt t="435986" x="2009775" y="2374900"/>
          <p14:tracePt t="436003" x="2017713" y="2393950"/>
          <p14:tracePt t="436020" x="2036763" y="2420938"/>
          <p14:tracePt t="436037" x="2017713" y="2465388"/>
          <p14:tracePt t="436053" x="2009775" y="2492375"/>
          <p14:tracePt t="436069" x="2000250" y="2509838"/>
          <p14:tracePt t="436086" x="1990725" y="2517775"/>
          <p14:tracePt t="436102" x="1990725" y="2527300"/>
          <p14:tracePt t="436119" x="1982788" y="2527300"/>
          <p14:tracePt t="436135" x="1982788" y="2536825"/>
          <p14:tracePt t="436152" x="1982788" y="2554288"/>
          <p14:tracePt t="448535" x="1990725" y="2536825"/>
          <p14:tracePt t="448546" x="2054225" y="2492375"/>
          <p14:tracePt t="448557" x="2268538" y="2428875"/>
          <p14:tracePt t="448571" x="2643188" y="2268538"/>
          <p14:tracePt t="448588" x="2982913" y="2152650"/>
          <p14:tracePt t="448604" x="3160713" y="2125663"/>
          <p14:tracePt t="448620" x="3241675" y="2125663"/>
          <p14:tracePt t="448637" x="3276600" y="2098675"/>
          <p14:tracePt t="448653" x="3295650" y="2063750"/>
          <p14:tracePt t="448671" x="3295650" y="2009775"/>
          <p14:tracePt t="448687" x="3295650" y="1965325"/>
          <p14:tracePt t="448703" x="3286125" y="1946275"/>
          <p14:tracePt t="448721" x="3259138" y="1928813"/>
          <p14:tracePt t="448737" x="3241675" y="1928813"/>
          <p14:tracePt t="448754" x="3224213" y="1928813"/>
          <p14:tracePt t="448770" x="3214688" y="1928813"/>
          <p14:tracePt t="448807" x="3214688" y="1938338"/>
          <p14:tracePt t="448817" x="3214688" y="1946275"/>
          <p14:tracePt t="448828" x="3214688" y="1955800"/>
          <p14:tracePt t="448840" x="3268663" y="2009775"/>
          <p14:tracePt t="448854" x="3367088" y="2054225"/>
          <p14:tracePt t="448871" x="3446463" y="2098675"/>
          <p14:tracePt t="448887" x="3544888" y="2125663"/>
          <p14:tracePt t="448903" x="3652838" y="2152650"/>
          <p14:tracePt t="448920" x="3830638" y="2187575"/>
          <p14:tracePt t="448936" x="3902075" y="2187575"/>
          <p14:tracePt t="448953" x="3956050" y="2187575"/>
          <p14:tracePt t="448970" x="3973513" y="2187575"/>
          <p14:tracePt t="449024" x="3973513" y="2179638"/>
          <p14:tracePt t="449047" x="3965575" y="2179638"/>
          <p14:tracePt t="449063" x="3938588" y="2160588"/>
          <p14:tracePt t="449071" x="3929063" y="2160588"/>
          <p14:tracePt t="449087" x="3911600" y="2152650"/>
          <p14:tracePt t="449143" x="3919538" y="2152650"/>
          <p14:tracePt t="449151" x="3919538" y="2143125"/>
          <p14:tracePt t="449160" x="3919538" y="2116138"/>
          <p14:tracePt t="449175" x="3919538" y="2108200"/>
          <p14:tracePt t="449191" x="3929063" y="2108200"/>
          <p14:tracePt t="449203" x="3938588" y="2108200"/>
          <p14:tracePt t="449220" x="3973513" y="2108200"/>
          <p14:tracePt t="449237" x="4000500" y="2108200"/>
          <p14:tracePt t="449253" x="4044950" y="2098675"/>
          <p14:tracePt t="449271" x="4108450" y="2089150"/>
          <p14:tracePt t="449287" x="4133850" y="2089150"/>
          <p14:tracePt t="449304" x="4160838" y="2081213"/>
          <p14:tracePt t="449320" x="4187825" y="2081213"/>
          <p14:tracePt t="449337" x="4224338" y="2081213"/>
          <p14:tracePt t="449354" x="4268788" y="2081213"/>
          <p14:tracePt t="449370" x="4286250" y="2081213"/>
          <p14:tracePt t="449387" x="4322763" y="2081213"/>
          <p14:tracePt t="449404" x="4340225" y="2081213"/>
          <p14:tracePt t="449420" x="4367213" y="2081213"/>
          <p14:tracePt t="449437" x="4394200" y="2081213"/>
          <p14:tracePt t="449479" x="4384675" y="2081213"/>
          <p14:tracePt t="449487" x="4375150" y="2081213"/>
          <p14:tracePt t="449504" x="4348163" y="2081213"/>
          <p14:tracePt t="449520" x="4303713" y="2081213"/>
          <p14:tracePt t="449537" x="4259263" y="2081213"/>
          <p14:tracePt t="449554" x="4214813" y="2081213"/>
          <p14:tracePt t="449570" x="4152900" y="2081213"/>
          <p14:tracePt t="449587" x="4108450" y="2081213"/>
          <p14:tracePt t="449604" x="4071938" y="2081213"/>
          <p14:tracePt t="449620" x="4071938" y="2063750"/>
          <p14:tracePt t="449679" x="4081463" y="2063750"/>
          <p14:tracePt t="449687" x="4108450" y="2063750"/>
          <p14:tracePt t="449703" x="4152900" y="2054225"/>
          <p14:tracePt t="449720" x="4214813" y="2054225"/>
          <p14:tracePt t="449737" x="4330700" y="2054225"/>
          <p14:tracePt t="449753" x="4438650" y="2054225"/>
          <p14:tracePt t="449771" x="4562475" y="2089150"/>
          <p14:tracePt t="449787" x="4643438" y="2098675"/>
          <p14:tracePt t="449804" x="4679950" y="2098675"/>
          <p14:tracePt t="449839" x="4652963" y="2098675"/>
          <p14:tracePt t="449854" x="4616450" y="2108200"/>
          <p14:tracePt t="449871" x="4483100" y="2108200"/>
          <p14:tracePt t="449887" x="4357688" y="2108200"/>
          <p14:tracePt t="449904" x="4286250" y="2108200"/>
          <p14:tracePt t="449920" x="4205288" y="2108200"/>
          <p14:tracePt t="449937" x="4187825" y="2108200"/>
          <p14:tracePt t="449954" x="4187825" y="2098675"/>
          <p14:tracePt t="449971" x="4187825" y="2089150"/>
          <p14:tracePt t="449988" x="4214813" y="2089150"/>
          <p14:tracePt t="450004" x="4286250" y="2089150"/>
          <p14:tracePt t="450021" x="4411663" y="2089150"/>
          <p14:tracePt t="450038" x="4491038" y="2089150"/>
          <p14:tracePt t="450055" x="4545013" y="2098675"/>
          <p14:tracePt t="450071" x="4554538" y="2098675"/>
          <p14:tracePt t="450088" x="4554538" y="2116138"/>
          <p14:tracePt t="450104" x="4510088" y="2116138"/>
          <p14:tracePt t="450120" x="4384675" y="2116138"/>
          <p14:tracePt t="450137" x="4214813" y="2116138"/>
          <p14:tracePt t="450153" x="4108450" y="2116138"/>
          <p14:tracePt t="450170" x="4044950" y="2116138"/>
          <p14:tracePt t="450187" x="4037013" y="2108200"/>
          <p14:tracePt t="450203" x="4037013" y="2098675"/>
          <p14:tracePt t="450220" x="4081463" y="2081213"/>
          <p14:tracePt t="450236" x="4179888" y="2071688"/>
          <p14:tracePt t="450253" x="4286250" y="2071688"/>
          <p14:tracePt t="450270" x="4357688" y="2071688"/>
          <p14:tracePt t="450287" x="4411663" y="2054225"/>
          <p14:tracePt t="450303" x="4419600" y="2054225"/>
          <p14:tracePt t="450337" x="4402138" y="2054225"/>
          <p14:tracePt t="450353" x="4313238" y="2063750"/>
          <p14:tracePt t="450370" x="4224338" y="2063750"/>
          <p14:tracePt t="450386" x="4143375" y="2063750"/>
          <p14:tracePt t="450403" x="4081463" y="2063750"/>
          <p14:tracePt t="450421" x="4071938" y="2063750"/>
          <p14:tracePt t="450465" x="4081463" y="2063750"/>
          <p14:tracePt t="450477" x="4098925" y="2063750"/>
          <p14:tracePt t="450488" x="4116388" y="2044700"/>
          <p14:tracePt t="450504" x="4133850" y="2044700"/>
          <p14:tracePt t="450520" x="4143375" y="2044700"/>
          <p14:tracePt t="454272" x="4143375" y="1982788"/>
          <p14:tracePt t="454283" x="4000500" y="1965325"/>
          <p14:tracePt t="454294" x="3822700" y="2017713"/>
          <p14:tracePt t="454305" x="3633788" y="2108200"/>
          <p14:tracePt t="454321" x="3517900" y="2179638"/>
          <p14:tracePt t="454338" x="3438525" y="2232025"/>
          <p14:tracePt t="454355" x="3340100" y="2259013"/>
          <p14:tracePt t="454372" x="3241675" y="2268538"/>
          <p14:tracePt t="454388" x="3214688" y="2268538"/>
          <p14:tracePt t="454404" x="3197225" y="2268538"/>
          <p14:tracePt t="454496" x="3205163" y="2268538"/>
          <p14:tracePt t="454506" x="3205163" y="2259013"/>
          <p14:tracePt t="454521" x="3214688" y="2251075"/>
          <p14:tracePt t="454538" x="3224213" y="2214563"/>
          <p14:tracePt t="454555" x="3232150" y="2197100"/>
          <p14:tracePt t="454571" x="3232150" y="2160588"/>
          <p14:tracePt t="454588" x="3214688" y="2116138"/>
          <p14:tracePt t="454605" x="3152775" y="2054225"/>
          <p14:tracePt t="454621" x="3027363" y="1965325"/>
          <p14:tracePt t="454638" x="2919413" y="1901825"/>
          <p14:tracePt t="454654" x="2840038" y="1857375"/>
          <p14:tracePt t="454671" x="2768600" y="1822450"/>
          <p14:tracePt t="454688" x="2679700" y="1812925"/>
          <p14:tracePt t="454704" x="2625725" y="1795463"/>
          <p14:tracePt t="454721" x="2554288" y="1785938"/>
          <p14:tracePt t="454737" x="2490788" y="1785938"/>
          <p14:tracePt t="454754" x="2401888" y="1758950"/>
          <p14:tracePt t="454771" x="2357438" y="1731963"/>
          <p14:tracePt t="454787" x="2295525" y="1704975"/>
          <p14:tracePt t="454804" x="2251075" y="1704975"/>
          <p14:tracePt t="454821" x="2197100" y="1697038"/>
          <p14:tracePt t="454838" x="2143125" y="1697038"/>
          <p14:tracePt t="454854" x="2133600" y="1714500"/>
          <p14:tracePt t="454871" x="2062163" y="1714500"/>
          <p14:tracePt t="454888" x="1928813" y="1714500"/>
          <p14:tracePt t="454904" x="1884363" y="1724025"/>
          <p14:tracePt t="454920" x="1839913" y="1731963"/>
          <p14:tracePt t="454937" x="1768475" y="1731963"/>
          <p14:tracePt t="454954" x="1687513" y="1731963"/>
          <p14:tracePt t="454970" x="1589088" y="1731963"/>
          <p14:tracePt t="454987" x="1500188" y="1751013"/>
          <p14:tracePt t="455004" x="1401763" y="1776413"/>
          <p14:tracePt t="455020" x="1339850" y="1785938"/>
          <p14:tracePt t="455037" x="1276350" y="1812925"/>
          <p14:tracePt t="455054" x="1204913" y="1839913"/>
          <p14:tracePt t="455070" x="1108075" y="1874838"/>
          <p14:tracePt t="455088" x="1009650" y="1911350"/>
          <p14:tracePt t="455104" x="928688" y="1938338"/>
          <p14:tracePt t="455120" x="884238" y="1973263"/>
          <p14:tracePt t="455137" x="847725" y="2027238"/>
          <p14:tracePt t="455154" x="812800" y="2044700"/>
          <p14:tracePt t="455170" x="768350" y="2081213"/>
          <p14:tracePt t="455187" x="723900" y="2116138"/>
          <p14:tracePt t="455205" x="652463" y="2170113"/>
          <p14:tracePt t="455221" x="608013" y="2206625"/>
          <p14:tracePt t="455238" x="581025" y="2268538"/>
          <p14:tracePt t="455254" x="544513" y="2312988"/>
          <p14:tracePt t="455270" x="517525" y="2393950"/>
          <p14:tracePt t="455287" x="482600" y="2482850"/>
          <p14:tracePt t="455304" x="455613" y="2544763"/>
          <p14:tracePt t="455320" x="428625" y="2608263"/>
          <p14:tracePt t="455337" x="428625" y="2643188"/>
          <p14:tracePt t="455355" x="428625" y="2670175"/>
          <p14:tracePt t="455372" x="438150" y="2706688"/>
          <p14:tracePt t="455388" x="465138" y="2751138"/>
          <p14:tracePt t="455405" x="482600" y="2803525"/>
          <p14:tracePt t="455421" x="500063" y="2849563"/>
          <p14:tracePt t="455438" x="517525" y="2894013"/>
          <p14:tracePt t="455454" x="544513" y="2955925"/>
          <p14:tracePt t="455471" x="581025" y="2992438"/>
          <p14:tracePt t="455473" x="598488" y="3009900"/>
          <p14:tracePt t="455488" x="642938" y="3054350"/>
          <p14:tracePt t="455504" x="696913" y="3089275"/>
          <p14:tracePt t="455520" x="758825" y="3135313"/>
          <p14:tracePt t="455537" x="803275" y="3170238"/>
          <p14:tracePt t="455554" x="857250" y="3214688"/>
          <p14:tracePt t="455570" x="919163" y="3232150"/>
          <p14:tracePt t="455587" x="965200" y="3259138"/>
          <p14:tracePt t="455604" x="1044575" y="3303588"/>
          <p14:tracePt t="455620" x="1108075" y="3330575"/>
          <p14:tracePt t="455637" x="1187450" y="3349625"/>
          <p14:tracePt t="455655" x="1303338" y="3384550"/>
          <p14:tracePt t="455671" x="1312863" y="3367088"/>
          <p14:tracePt t="455688" x="1428750" y="3367088"/>
          <p14:tracePt t="455705" x="1581150" y="3384550"/>
          <p14:tracePt t="455721" x="1697038" y="3411538"/>
          <p14:tracePt t="455738" x="1803400" y="3429000"/>
          <p14:tracePt t="455755" x="1901825" y="3429000"/>
          <p14:tracePt t="455771" x="2009775" y="3429000"/>
          <p14:tracePt t="455788" x="2108200" y="3429000"/>
          <p14:tracePt t="455804" x="2224088" y="3429000"/>
          <p14:tracePt t="455821" x="2347913" y="3429000"/>
          <p14:tracePt t="455838" x="2517775" y="3402013"/>
          <p14:tracePt t="455854" x="2652713" y="3384550"/>
          <p14:tracePt t="455871" x="2751138" y="3375025"/>
          <p14:tracePt t="455888" x="2867025" y="3349625"/>
          <p14:tracePt t="455904" x="2982913" y="3303588"/>
          <p14:tracePt t="455921" x="3027363" y="3259138"/>
          <p14:tracePt t="455938" x="3062288" y="3197225"/>
          <p14:tracePt t="455954" x="3098800" y="3135313"/>
          <p14:tracePt t="455971" x="3125788" y="3017838"/>
          <p14:tracePt t="455988" x="3170238" y="2938463"/>
          <p14:tracePt t="456004" x="3179763" y="2849563"/>
          <p14:tracePt t="456021" x="3187700" y="2778125"/>
          <p14:tracePt t="456038" x="3205163" y="2679700"/>
          <p14:tracePt t="456054" x="3205163" y="2598738"/>
          <p14:tracePt t="456072" x="3197225" y="2500313"/>
          <p14:tracePt t="456089" x="3187700" y="2428875"/>
          <p14:tracePt t="456105" x="3179763" y="2374900"/>
          <p14:tracePt t="456121" x="3179763" y="2330450"/>
          <p14:tracePt t="456138" x="3160713" y="2312988"/>
          <p14:tracePt t="456155" x="3160713" y="2278063"/>
          <p14:tracePt t="456172" x="3152775" y="2232025"/>
          <p14:tracePt t="456188" x="3125788" y="2187575"/>
          <p14:tracePt t="456205" x="3081338" y="2143125"/>
          <p14:tracePt t="456222" x="3044825" y="2089150"/>
          <p14:tracePt t="456238" x="3009900" y="2054225"/>
          <p14:tracePt t="456255" x="3000375" y="2044700"/>
          <p14:tracePt t="456273" x="2982913" y="2017713"/>
          <p14:tracePt t="456289" x="2946400" y="1982788"/>
          <p14:tracePt t="456305" x="2919413" y="1955800"/>
          <p14:tracePt t="456322" x="2857500" y="1928813"/>
          <p14:tracePt t="456338" x="2786063" y="1901825"/>
          <p14:tracePt t="456355" x="2724150" y="1884363"/>
          <p14:tracePt t="456371" x="2670175" y="1857375"/>
          <p14:tracePt t="456387" x="2608263" y="1830388"/>
          <p14:tracePt t="456404" x="2562225" y="1795463"/>
          <p14:tracePt t="456420" x="2465388" y="1768475"/>
          <p14:tracePt t="456437" x="2401888" y="1741488"/>
          <p14:tracePt t="456454" x="2339975" y="1741488"/>
          <p14:tracePt t="456471" x="2268538" y="1731963"/>
          <p14:tracePt t="456472" x="2241550" y="1731963"/>
          <p14:tracePt t="456487" x="2214563" y="1751013"/>
          <p14:tracePt t="456504" x="2160588" y="1751013"/>
          <p14:tracePt t="456521" x="2098675" y="1751013"/>
          <p14:tracePt t="456538" x="2054225" y="1751013"/>
          <p14:tracePt t="456555" x="1990725" y="1751013"/>
          <p14:tracePt t="456571" x="1946275" y="1751013"/>
          <p14:tracePt t="456588" x="1893888" y="1751013"/>
          <p14:tracePt t="456605" x="1847850" y="1751013"/>
          <p14:tracePt t="456621" x="1776413" y="1751013"/>
          <p14:tracePt t="456638" x="1714500" y="1751013"/>
          <p14:tracePt t="456655" x="1660525" y="1751013"/>
          <p14:tracePt t="456672" x="1554163" y="1751013"/>
          <p14:tracePt t="456689" x="1455738" y="1751013"/>
          <p14:tracePt t="456705" x="1384300" y="1751013"/>
          <p14:tracePt t="456721" x="1330325" y="1751013"/>
          <p14:tracePt t="456738" x="1276350" y="1758950"/>
          <p14:tracePt t="456755" x="1214438" y="1776413"/>
          <p14:tracePt t="456771" x="1152525" y="1785938"/>
          <p14:tracePt t="456788" x="1116013" y="1795463"/>
          <p14:tracePt t="456805" x="1089025" y="1812925"/>
          <p14:tracePt t="456821" x="1054100" y="1812925"/>
          <p14:tracePt t="456839" x="1036638" y="1822450"/>
          <p14:tracePt t="456855" x="1017588" y="1839913"/>
          <p14:tracePt t="456873" x="982663" y="1857375"/>
          <p14:tracePt t="456889" x="955675" y="1884363"/>
          <p14:tracePt t="456905" x="911225" y="1901825"/>
          <p14:tracePt t="456922" x="874713" y="1938338"/>
          <p14:tracePt t="456938" x="830263" y="1982788"/>
          <p14:tracePt t="456955" x="803275" y="2027238"/>
          <p14:tracePt t="456971" x="750888" y="2054225"/>
          <p14:tracePt t="456988" x="704850" y="2089150"/>
          <p14:tracePt t="457005" x="660400" y="2125663"/>
          <p14:tracePt t="457021" x="633413" y="2152650"/>
          <p14:tracePt t="457038" x="608013" y="2197100"/>
          <p14:tracePt t="457055" x="588963" y="2232025"/>
          <p14:tracePt t="457073" x="554038" y="2295525"/>
          <p14:tracePt t="457089" x="544513" y="2330450"/>
          <p14:tracePt t="457105" x="527050" y="2366963"/>
          <p14:tracePt t="457121" x="517525" y="2393950"/>
          <p14:tracePt t="457138" x="509588" y="2428875"/>
          <p14:tracePt t="457155" x="500063" y="2455863"/>
          <p14:tracePt t="457172" x="500063" y="2482850"/>
          <p14:tracePt t="457188" x="490538" y="2492375"/>
          <p14:tracePt t="457205" x="490538" y="2527300"/>
          <p14:tracePt t="457222" x="490538" y="2544763"/>
          <p14:tracePt t="457238" x="490538" y="2563813"/>
          <p14:tracePt t="457255" x="490538" y="2589213"/>
          <p14:tracePt t="457273" x="490538" y="2625725"/>
          <p14:tracePt t="457289" x="500063" y="2652713"/>
          <p14:tracePt t="457305" x="509588" y="2670175"/>
          <p14:tracePt t="457322" x="517525" y="2706688"/>
          <p14:tracePt t="457339" x="544513" y="2724150"/>
          <p14:tracePt t="457355" x="561975" y="2751138"/>
          <p14:tracePt t="457372" x="581025" y="2786063"/>
          <p14:tracePt t="457388" x="615950" y="2822575"/>
          <p14:tracePt t="457404" x="669925" y="2849563"/>
          <p14:tracePt t="457421" x="723900" y="2874963"/>
          <p14:tracePt t="457438" x="768350" y="2901950"/>
          <p14:tracePt t="457454" x="830263" y="2911475"/>
          <p14:tracePt t="457472" x="901700" y="2955925"/>
          <p14:tracePt t="457488" x="946150" y="2965450"/>
          <p14:tracePt t="457504" x="973138" y="2982913"/>
          <p14:tracePt t="457521" x="1017588" y="2992438"/>
          <p14:tracePt t="457538" x="1062038" y="3017838"/>
          <p14:tracePt t="457554" x="1125538" y="3044825"/>
          <p14:tracePt t="457571" x="1196975" y="3081338"/>
          <p14:tracePt t="457588" x="1258888" y="3089275"/>
          <p14:tracePt t="457604" x="1322388" y="3116263"/>
          <p14:tracePt t="457621" x="1384300" y="3125788"/>
          <p14:tracePt t="457637" x="1455738" y="3125788"/>
          <p14:tracePt t="457654" x="1571625" y="3152775"/>
          <p14:tracePt t="457671" x="1660525" y="3170238"/>
          <p14:tracePt t="457689" x="1812925" y="3197225"/>
          <p14:tracePt t="457705" x="1893888" y="3206750"/>
          <p14:tracePt t="457722" x="1965325" y="3224213"/>
          <p14:tracePt t="457738" x="2044700" y="3232150"/>
          <p14:tracePt t="457755" x="2125663" y="3232150"/>
          <p14:tracePt t="457772" x="2232025" y="3232150"/>
          <p14:tracePt t="457788" x="2303463" y="3232150"/>
          <p14:tracePt t="457805" x="2401888" y="3214688"/>
          <p14:tracePt t="457822" x="2482850" y="3206750"/>
          <p14:tracePt t="457839" x="2589213" y="3187700"/>
          <p14:tracePt t="457856" x="2687638" y="3160713"/>
          <p14:tracePt t="457871" x="2803525" y="3152775"/>
          <p14:tracePt t="457889" x="2955925" y="3081338"/>
          <p14:tracePt t="457904" x="3062288" y="3036888"/>
          <p14:tracePt t="457922" x="3143250" y="2992438"/>
          <p14:tracePt t="457938" x="3214688" y="2955925"/>
          <p14:tracePt t="457955" x="3286125" y="2894013"/>
          <p14:tracePt t="457972" x="3340100" y="2849563"/>
          <p14:tracePt t="457988" x="3357563" y="2803525"/>
          <p14:tracePt t="458005" x="3394075" y="2759075"/>
          <p14:tracePt t="458022" x="3419475" y="2697163"/>
          <p14:tracePt t="458038" x="3429000" y="2635250"/>
          <p14:tracePt t="458055" x="3446463" y="2571750"/>
          <p14:tracePt t="458074" x="3473450" y="2492375"/>
          <p14:tracePt t="458090" x="3473450" y="2428875"/>
          <p14:tracePt t="458105" x="3482975" y="2393950"/>
          <p14:tracePt t="458122" x="3490913" y="2339975"/>
          <p14:tracePt t="458139" x="3490913" y="2295525"/>
          <p14:tracePt t="458155" x="3490913" y="2232025"/>
          <p14:tracePt t="458172" x="3490913" y="2170113"/>
          <p14:tracePt t="458189" x="3490913" y="2125663"/>
          <p14:tracePt t="458205" x="3490913" y="2089150"/>
          <p14:tracePt t="458222" x="3465513" y="2063750"/>
          <p14:tracePt t="458238" x="3429000" y="2027238"/>
          <p14:tracePt t="458255" x="3419475" y="2000250"/>
          <p14:tracePt t="458271" x="3402013" y="1982788"/>
          <p14:tracePt t="458288" x="3367088" y="1938338"/>
          <p14:tracePt t="458305" x="3340100" y="1911350"/>
          <p14:tracePt t="458322" x="3303588" y="1874838"/>
          <p14:tracePt t="458339" x="3268663" y="1839913"/>
          <p14:tracePt t="458355" x="3205163" y="1803400"/>
          <p14:tracePt t="458372" x="3160713" y="1776413"/>
          <p14:tracePt t="458388" x="3098800" y="1741488"/>
          <p14:tracePt t="458405" x="3054350" y="1714500"/>
          <p14:tracePt t="458422" x="2990850" y="1687513"/>
          <p14:tracePt t="458439" x="2911475" y="1660525"/>
          <p14:tracePt t="458455" x="2830513" y="1652588"/>
          <p14:tracePt t="458473" x="2679700" y="1625600"/>
          <p14:tracePt t="458490" x="2581275" y="1598613"/>
          <p14:tracePt t="458505" x="2509838" y="1589088"/>
          <p14:tracePt t="458522" x="2500313" y="1598613"/>
          <p14:tracePt t="458539" x="2473325" y="1608138"/>
          <p14:tracePt t="458555" x="2322513" y="1608138"/>
          <p14:tracePt t="458572" x="2214563" y="1589088"/>
          <p14:tracePt t="458589" x="2116138" y="1589088"/>
          <p14:tracePt t="458605" x="2027238" y="1589088"/>
          <p14:tracePt t="458622" x="1982788" y="1589088"/>
          <p14:tracePt t="458638" x="1928813" y="1589088"/>
          <p14:tracePt t="458655" x="1884363" y="1625600"/>
          <p14:tracePt t="458673" x="1812925" y="1687513"/>
          <p14:tracePt t="458689" x="1758950" y="1731963"/>
          <p14:tracePt t="458705" x="1714500" y="1751013"/>
          <p14:tracePt t="458722" x="1679575" y="1785938"/>
          <p14:tracePt t="458739" x="1633538" y="1830388"/>
          <p14:tracePt t="458755" x="1598613" y="1857375"/>
          <p14:tracePt t="458772" x="1571625" y="1884363"/>
          <p14:tracePt t="458789" x="1536700" y="1928813"/>
          <p14:tracePt t="458805" x="1473200" y="1973263"/>
          <p14:tracePt t="458821" x="1428750" y="2009775"/>
          <p14:tracePt t="458839" x="1384300" y="2027238"/>
          <p14:tracePt t="458854" x="1339850" y="2044700"/>
          <p14:tracePt t="458871" x="1285875" y="2063750"/>
          <p14:tracePt t="458887" x="1250950" y="2089150"/>
          <p14:tracePt t="458904" x="1196975" y="2125663"/>
          <p14:tracePt t="458921" x="1143000" y="2160588"/>
          <p14:tracePt t="458937" x="1081088" y="2214563"/>
          <p14:tracePt t="458954" x="1036638" y="2251075"/>
          <p14:tracePt t="458971" x="982663" y="2286000"/>
          <p14:tracePt t="458987" x="965200" y="2322513"/>
          <p14:tracePt t="459005" x="938213" y="2357438"/>
          <p14:tracePt t="459021" x="919163" y="2393950"/>
          <p14:tracePt t="459038" x="911225" y="2420938"/>
          <p14:tracePt t="459055" x="911225" y="2455863"/>
          <p14:tracePt t="459071" x="911225" y="2509838"/>
          <p14:tracePt t="459089" x="911225" y="2563813"/>
          <p14:tracePt t="459105" x="911225" y="2625725"/>
          <p14:tracePt t="459121" x="919163" y="2687638"/>
          <p14:tracePt t="459138" x="928688" y="2714625"/>
          <p14:tracePt t="459155" x="955675" y="2759075"/>
          <p14:tracePt t="459171" x="965200" y="2786063"/>
          <p14:tracePt t="459188" x="1000125" y="2813050"/>
          <p14:tracePt t="459205" x="1017588" y="2849563"/>
          <p14:tracePt t="459221" x="1036638" y="2867025"/>
          <p14:tracePt t="459238" x="1071563" y="2894013"/>
          <p14:tracePt t="459255" x="1116013" y="2928938"/>
          <p14:tracePt t="459271" x="1160463" y="2946400"/>
          <p14:tracePt t="459288" x="1223963" y="2982913"/>
          <p14:tracePt t="459305" x="1303338" y="3027363"/>
          <p14:tracePt t="459321" x="1330325" y="3036888"/>
          <p14:tracePt t="459339" x="1393825" y="3063875"/>
          <p14:tracePt t="459355" x="1473200" y="3081338"/>
          <p14:tracePt t="459371" x="1571625" y="3108325"/>
          <p14:tracePt t="459388" x="1652588" y="3125788"/>
          <p14:tracePt t="459405" x="1741488" y="3143250"/>
          <p14:tracePt t="459421" x="1822450" y="3152775"/>
          <p14:tracePt t="459439" x="1946275" y="3170238"/>
          <p14:tracePt t="459455" x="2009775" y="3179763"/>
          <p14:tracePt t="459472" x="2081213" y="3179763"/>
          <p14:tracePt t="459474" x="2108200" y="3179763"/>
          <p14:tracePt t="459489" x="2179638" y="3179763"/>
          <p14:tracePt t="459505" x="2286000" y="3179763"/>
          <p14:tracePt t="459521" x="2366963" y="3179763"/>
          <p14:tracePt t="459538" x="2446338" y="3179763"/>
          <p14:tracePt t="459555" x="2500313" y="3179763"/>
          <p14:tracePt t="459571" x="2544763" y="3179763"/>
          <p14:tracePt t="459588" x="2608263" y="3160713"/>
          <p14:tracePt t="459605" x="2687638" y="3152775"/>
          <p14:tracePt t="459621" x="2751138" y="3135313"/>
          <p14:tracePt t="459638" x="2840038" y="3081338"/>
          <p14:tracePt t="459655" x="2894013" y="3044825"/>
          <p14:tracePt t="459671" x="2946400" y="3009900"/>
          <p14:tracePt t="459689" x="3000375" y="2938463"/>
          <p14:tracePt t="459705" x="3036888" y="2894013"/>
          <p14:tracePt t="459721" x="3044825" y="2830513"/>
          <p14:tracePt t="459738" x="3044825" y="2778125"/>
          <p14:tracePt t="459754" x="3044825" y="2724150"/>
          <p14:tracePt t="459771" x="3044825" y="2670175"/>
          <p14:tracePt t="459788" x="3044825" y="2608263"/>
          <p14:tracePt t="459804" x="3044825" y="2563813"/>
          <p14:tracePt t="459821" x="3044825" y="2500313"/>
          <p14:tracePt t="459838" x="3044825" y="2473325"/>
          <p14:tracePt t="459854" x="3044825" y="2428875"/>
          <p14:tracePt t="459873" x="3027363" y="2339975"/>
          <p14:tracePt t="459890" x="3009900" y="2303463"/>
          <p14:tracePt t="459905" x="2982913" y="2259013"/>
          <p14:tracePt t="459921" x="2965450" y="2214563"/>
          <p14:tracePt t="459938" x="2928938" y="2152650"/>
          <p14:tracePt t="459955" x="2874963" y="2089150"/>
          <p14:tracePt t="459972" x="2803525" y="2017713"/>
          <p14:tracePt t="459989" x="2751138" y="1973263"/>
          <p14:tracePt t="460005" x="2616200" y="1884363"/>
          <p14:tracePt t="460022" x="2536825" y="1822450"/>
          <p14:tracePt t="460039" x="2455863" y="1785938"/>
          <p14:tracePt t="460055" x="2438400" y="1776413"/>
          <p14:tracePt t="460073" x="2347913" y="1724025"/>
          <p14:tracePt t="460090" x="2286000" y="1714500"/>
          <p14:tracePt t="460105" x="2224088" y="1687513"/>
          <p14:tracePt t="460122" x="2179638" y="1670050"/>
          <p14:tracePt t="460139" x="2125663" y="1652588"/>
          <p14:tracePt t="460155" x="2071688" y="1652588"/>
          <p14:tracePt t="460172" x="2017713" y="1643063"/>
          <p14:tracePt t="460189" x="1965325" y="1625600"/>
          <p14:tracePt t="460205" x="1893888" y="1625600"/>
          <p14:tracePt t="460222" x="1812925" y="1625600"/>
          <p14:tracePt t="460238" x="1751013" y="1616075"/>
          <p14:tracePt t="460255" x="1670050" y="1598613"/>
          <p14:tracePt t="460271" x="1598613" y="1598613"/>
          <p14:tracePt t="460289" x="1482725" y="1598613"/>
          <p14:tracePt t="460305" x="1419225" y="1608138"/>
          <p14:tracePt t="460321" x="1357313" y="1608138"/>
          <p14:tracePt t="460338" x="1322388" y="1616075"/>
          <p14:tracePt t="460355" x="1295400" y="1625600"/>
          <p14:tracePt t="460372" x="1268413" y="1660525"/>
          <p14:tracePt t="460389" x="1241425" y="1697038"/>
          <p14:tracePt t="460405" x="1223963" y="1714500"/>
          <p14:tracePt t="460422" x="1214438" y="1724025"/>
          <p14:tracePt t="460439" x="1196975" y="1758950"/>
          <p14:tracePt t="460455" x="1187450" y="1776413"/>
          <p14:tracePt t="460473" x="1179513" y="1812925"/>
          <p14:tracePt t="460489" x="1160463" y="1830388"/>
          <p14:tracePt t="460505" x="1143000" y="1866900"/>
          <p14:tracePt t="460522" x="1125538" y="1884363"/>
          <p14:tracePt t="460538" x="1098550" y="1911350"/>
          <p14:tracePt t="460555" x="1081088" y="1938338"/>
          <p14:tracePt t="460572" x="1062038" y="1973263"/>
          <p14:tracePt t="460589" x="1036638" y="2000250"/>
          <p14:tracePt t="460605" x="1027113" y="2036763"/>
          <p14:tracePt t="460621" x="1017588" y="2081213"/>
          <p14:tracePt t="460638" x="1009650" y="2125663"/>
          <p14:tracePt t="460655" x="1009650" y="2187575"/>
          <p14:tracePt t="460672" x="1009650" y="2241550"/>
          <p14:tracePt t="460689" x="1009650" y="2339975"/>
          <p14:tracePt t="460705" x="1009650" y="2384425"/>
          <p14:tracePt t="460721" x="1027113" y="2420938"/>
          <p14:tracePt t="460738" x="1044575" y="2455863"/>
          <p14:tracePt t="460755" x="1081088" y="2492375"/>
          <p14:tracePt t="460771" x="1116013" y="2536825"/>
          <p14:tracePt t="460788" x="1152525" y="2563813"/>
          <p14:tracePt t="460805" x="1196975" y="2589213"/>
          <p14:tracePt t="460821" x="1258888" y="2635250"/>
          <p14:tracePt t="460838" x="1357313" y="2679700"/>
          <p14:tracePt t="460855" x="1500188" y="2732088"/>
          <p14:tracePt t="460871" x="1687513" y="2813050"/>
          <p14:tracePt t="460888" x="2062163" y="2901950"/>
          <p14:tracePt t="460905" x="2259013" y="2938463"/>
          <p14:tracePt t="460921" x="2438400" y="2938463"/>
          <p14:tracePt t="460938" x="2660650" y="2938463"/>
          <p14:tracePt t="460955" x="3062288" y="2938463"/>
          <p14:tracePt t="460972" x="3348038" y="2938463"/>
          <p14:tracePt t="460989" x="3589338" y="2938463"/>
          <p14:tracePt t="461005" x="3803650" y="2938463"/>
          <p14:tracePt t="461022" x="4017963" y="2938463"/>
          <p14:tracePt t="461039" x="4197350" y="2928938"/>
          <p14:tracePt t="461055" x="4402138" y="2884488"/>
          <p14:tracePt t="461072" x="4608513" y="2849563"/>
          <p14:tracePt t="461090" x="4911725" y="2803525"/>
          <p14:tracePt t="461105" x="5027613" y="2741613"/>
          <p14:tracePt t="461121" x="5160963" y="2697163"/>
          <p14:tracePt t="461138" x="5357813" y="2616200"/>
          <p14:tracePt t="461155" x="5446713" y="2527300"/>
          <p14:tracePt t="461172" x="5554663" y="2455863"/>
          <p14:tracePt t="461188" x="5635625" y="2393950"/>
          <p14:tracePt t="461205" x="5680075" y="2357438"/>
          <p14:tracePt t="461222" x="5707063" y="2303463"/>
          <p14:tracePt t="461238" x="5724525" y="2259013"/>
          <p14:tracePt t="461255" x="5732463" y="2224088"/>
          <p14:tracePt t="461272" x="5732463" y="2152650"/>
          <p14:tracePt t="461289" x="5707063" y="2108200"/>
          <p14:tracePt t="461305" x="5670550" y="2071688"/>
          <p14:tracePt t="461322" x="5635625" y="2054225"/>
          <p14:tracePt t="461338" x="5572125" y="2000250"/>
          <p14:tracePt t="461355" x="5527675" y="1992313"/>
          <p14:tracePt t="461371" x="5483225" y="1965325"/>
          <p14:tracePt t="461388" x="5438775" y="1946275"/>
          <p14:tracePt t="461404" x="5394325" y="1928813"/>
          <p14:tracePt t="461421" x="5375275" y="1911350"/>
          <p14:tracePt t="461438" x="5349875" y="1893888"/>
          <p14:tracePt t="461455" x="5330825" y="1866900"/>
          <p14:tracePt t="461471" x="5313363" y="1849438"/>
          <p14:tracePt t="461473" x="5303838" y="1849438"/>
          <p14:tracePt t="461489" x="5278438" y="1839913"/>
          <p14:tracePt t="461505" x="5259388" y="1830388"/>
          <p14:tracePt t="461521" x="5214938" y="1803400"/>
          <p14:tracePt t="461538" x="5170488" y="1785938"/>
          <p14:tracePt t="461554" x="5143500" y="1776413"/>
          <p14:tracePt t="461571" x="5126038" y="1776413"/>
          <p14:tracePt t="461588" x="5099050" y="1751013"/>
          <p14:tracePt t="461604" x="5072063" y="1751013"/>
          <p14:tracePt t="461621" x="5054600" y="1741488"/>
          <p14:tracePt t="461638" x="5018088" y="1741488"/>
          <p14:tracePt t="461656" x="4992688" y="1731963"/>
          <p14:tracePt t="461672" x="4946650" y="1731963"/>
          <p14:tracePt t="461689" x="4902200" y="1724025"/>
          <p14:tracePt t="461705" x="4884738" y="1724025"/>
          <p14:tracePt t="461722" x="4813300" y="1724025"/>
          <p14:tracePt t="461738" x="4776788" y="1724025"/>
          <p14:tracePt t="461755" x="4732338" y="1724025"/>
          <p14:tracePt t="461772" x="4714875" y="1724025"/>
          <p14:tracePt t="461788" x="4670425" y="1724025"/>
          <p14:tracePt t="461804" x="4643438" y="1724025"/>
          <p14:tracePt t="461822" x="4679950" y="1768475"/>
          <p14:tracePt t="461840" x="4670425" y="1795463"/>
          <p14:tracePt t="461855" x="4660900" y="1803400"/>
          <p14:tracePt t="461871" x="4660900" y="1839913"/>
          <p14:tracePt t="461889" x="4643438" y="1857375"/>
          <p14:tracePt t="461905" x="4608513" y="1857375"/>
          <p14:tracePt t="461921" x="4581525" y="1866900"/>
          <p14:tracePt t="461938" x="4572000" y="1866900"/>
          <p14:tracePt t="461955" x="4554538" y="1884363"/>
          <p14:tracePt t="461971" x="4545013" y="1911350"/>
          <p14:tracePt t="461988" x="4518025" y="1938338"/>
          <p14:tracePt t="462005" x="4518025" y="1973263"/>
          <p14:tracePt t="462022" x="4510088" y="1982788"/>
          <p14:tracePt t="462038" x="4500563" y="2027238"/>
          <p14:tracePt t="462055" x="4491038" y="2044700"/>
          <p14:tracePt t="462072" x="4483100" y="2071688"/>
          <p14:tracePt t="462089" x="4483100" y="2098675"/>
          <p14:tracePt t="462105" x="4473575" y="2135188"/>
          <p14:tracePt t="462121" x="4456113" y="2160588"/>
          <p14:tracePt t="462138" x="4456113" y="2179638"/>
          <p14:tracePt t="462155" x="4456113" y="2206625"/>
          <p14:tracePt t="462171" x="4465638" y="2232025"/>
          <p14:tracePt t="462188" x="4465638" y="2268538"/>
          <p14:tracePt t="462205" x="4473575" y="2295525"/>
          <p14:tracePt t="462221" x="4483100" y="2322513"/>
          <p14:tracePt t="462238" x="4500563" y="2349500"/>
          <p14:tracePt t="462255" x="4500563" y="2384425"/>
          <p14:tracePt t="462271" x="4527550" y="2401888"/>
          <p14:tracePt t="462288" x="4545013" y="2428875"/>
          <p14:tracePt t="462305" x="4572000" y="2446338"/>
          <p14:tracePt t="462321" x="4608513" y="2455863"/>
          <p14:tracePt t="462338" x="4652963" y="2455863"/>
          <p14:tracePt t="462354" x="4697413" y="2455863"/>
          <p14:tracePt t="462371" x="4795838" y="2455863"/>
          <p14:tracePt t="462388" x="4884738" y="2455863"/>
          <p14:tracePt t="462404" x="4965700" y="2438400"/>
          <p14:tracePt t="462422" x="5010150" y="2438400"/>
          <p14:tracePt t="462439" x="5054600" y="2438400"/>
          <p14:tracePt t="462472" x="5064125" y="2455863"/>
          <p14:tracePt t="462473" x="5064125" y="2465388"/>
          <p14:tracePt t="462490" x="5054600" y="2482850"/>
          <p14:tracePt t="462505" x="5027613" y="2517775"/>
          <p14:tracePt t="462522" x="4992688" y="2571750"/>
          <p14:tracePt t="462539" x="4973638" y="2589213"/>
          <p14:tracePt t="462555" x="4965700" y="2625725"/>
          <p14:tracePt t="462571" x="4946650" y="2670175"/>
          <p14:tracePt t="462588" x="4938713" y="2697163"/>
          <p14:tracePt t="462605" x="4938713" y="2732088"/>
          <p14:tracePt t="462622" x="4938713" y="2751138"/>
          <p14:tracePt t="462638" x="4946650" y="2786063"/>
          <p14:tracePt t="462655" x="4956175" y="2795588"/>
          <p14:tracePt t="462672" x="4973638" y="2803525"/>
          <p14:tracePt t="462689" x="5000625" y="2813050"/>
          <p14:tracePt t="462705" x="5010150" y="2813050"/>
          <p14:tracePt t="462722" x="5027613" y="2813050"/>
          <p14:tracePt t="462761" x="5037138" y="2813050"/>
          <p14:tracePt t="462777" x="5037138" y="2803525"/>
          <p14:tracePt t="462789" x="5037138" y="2795588"/>
          <p14:tracePt t="462806" x="5037138" y="2778125"/>
          <p14:tracePt t="462822" x="5037138" y="2768600"/>
          <p14:tracePt t="462857" x="5037138" y="2759075"/>
          <p14:tracePt t="462873" x="5018088" y="2759075"/>
          <p14:tracePt t="462889" x="5010150" y="2751138"/>
          <p14:tracePt t="462897" x="5000625" y="2751138"/>
          <p14:tracePt t="462905" x="4992688" y="2751138"/>
          <p14:tracePt t="462921" x="4973638" y="2751138"/>
          <p14:tracePt t="462938" x="4938713" y="2741613"/>
          <p14:tracePt t="462954" x="4921250" y="2741613"/>
          <p14:tracePt t="462971" x="4884738" y="2732088"/>
          <p14:tracePt t="462988" x="4867275" y="2732088"/>
          <p14:tracePt t="463005" x="4830763" y="2706688"/>
          <p14:tracePt t="463021" x="4813300" y="2697163"/>
          <p14:tracePt t="463038" x="4795838" y="2697163"/>
          <p14:tracePt t="463055" x="4776788" y="2697163"/>
          <p14:tracePt t="463071" x="4751388" y="2697163"/>
          <p14:tracePt t="463088" x="4724400" y="2697163"/>
          <p14:tracePt t="463105" x="4670425" y="2714625"/>
          <p14:tracePt t="463121" x="4633913" y="2724150"/>
          <p14:tracePt t="463138" x="4616450" y="2732088"/>
          <p14:tracePt t="463155" x="4589463" y="2741613"/>
          <p14:tracePt t="463171" x="4572000" y="2751138"/>
          <p14:tracePt t="463188" x="4562475" y="2786063"/>
          <p14:tracePt t="463205" x="4545013" y="2813050"/>
          <p14:tracePt t="463221" x="4518025" y="2840038"/>
          <p14:tracePt t="463238" x="4510088" y="2884488"/>
          <p14:tracePt t="463255" x="4500563" y="2901950"/>
          <p14:tracePt t="463271" x="4491038" y="2938463"/>
          <p14:tracePt t="463288" x="4473575" y="2965450"/>
          <p14:tracePt t="463305" x="4465638" y="3036888"/>
          <p14:tracePt t="463321" x="4456113" y="3063875"/>
          <p14:tracePt t="463338" x="4456113" y="3089275"/>
          <p14:tracePt t="463355" x="4456113" y="3116263"/>
          <p14:tracePt t="463371" x="4456113" y="3152775"/>
          <p14:tracePt t="463388" x="4456113" y="3179763"/>
          <p14:tracePt t="463405" x="4456113" y="3214688"/>
          <p14:tracePt t="463421" x="4465638" y="3251200"/>
          <p14:tracePt t="463438" x="4473575" y="3268663"/>
          <p14:tracePt t="463455" x="4491038" y="3286125"/>
          <p14:tracePt t="463472" x="4500563" y="3295650"/>
          <p14:tracePt t="463473" x="4510088" y="3322638"/>
          <p14:tracePt t="463488" x="4518025" y="3330575"/>
          <p14:tracePt t="463506" x="4572000" y="3349625"/>
          <p14:tracePt t="463522" x="4581525" y="3357563"/>
          <p14:tracePt t="463539" x="4608513" y="3375025"/>
          <p14:tracePt t="463556" x="4633913" y="3384550"/>
          <p14:tracePt t="463572" x="4670425" y="3394075"/>
          <p14:tracePt t="463589" x="4714875" y="3402013"/>
          <p14:tracePt t="463606" x="4803775" y="3402013"/>
          <p14:tracePt t="463622" x="4867275" y="3402013"/>
          <p14:tracePt t="463639" x="4911725" y="3402013"/>
          <p14:tracePt t="463656" x="4965700" y="3402013"/>
          <p14:tracePt t="463672" x="5027613" y="3402013"/>
          <p14:tracePt t="463690" x="5099050" y="3375025"/>
          <p14:tracePt t="463706" x="5135563" y="3367088"/>
          <p14:tracePt t="463722" x="5153025" y="3349625"/>
          <p14:tracePt t="463739" x="5170488" y="3330575"/>
          <p14:tracePt t="463756" x="5197475" y="3303588"/>
          <p14:tracePt t="463772" x="5197475" y="3259138"/>
          <p14:tracePt t="463789" x="5207000" y="3197225"/>
          <p14:tracePt t="463806" x="5214938" y="3170238"/>
          <p14:tracePt t="463822" x="5232400" y="3135313"/>
          <p14:tracePt t="463840" x="5232400" y="3089275"/>
          <p14:tracePt t="463856" x="5259388" y="3054350"/>
          <p14:tracePt t="463874" x="5259388" y="2982913"/>
          <p14:tracePt t="463890" x="5268913" y="2955925"/>
          <p14:tracePt t="463906" x="5268913" y="2921000"/>
          <p14:tracePt t="463922" x="5259388" y="2894013"/>
          <p14:tracePt t="463939" x="5259388" y="2867025"/>
          <p14:tracePt t="463956" x="5207000" y="2840038"/>
          <p14:tracePt t="464010" x="5197475" y="2840038"/>
          <p14:tracePt t="464019" x="5197475" y="2867025"/>
          <p14:tracePt t="464042" x="5180013" y="2867025"/>
          <p14:tracePt t="464051" x="5160963" y="2867025"/>
          <p14:tracePt t="464061" x="5153025" y="2857500"/>
          <p14:tracePt t="464072" x="5143500" y="2857500"/>
          <p14:tracePt t="464090" x="5099050" y="2830513"/>
          <p14:tracePt t="464106" x="5081588" y="2822575"/>
          <p14:tracePt t="464122" x="5054600" y="2822575"/>
          <p14:tracePt t="464139" x="5027613" y="2822575"/>
          <p14:tracePt t="464156" x="5010150" y="2822575"/>
          <p14:tracePt t="464173" x="4973638" y="2822575"/>
          <p14:tracePt t="464189" x="4938713" y="2822575"/>
          <p14:tracePt t="464206" x="4911725" y="2822575"/>
          <p14:tracePt t="464223" x="4875213" y="2822575"/>
          <p14:tracePt t="464239" x="4857750" y="2830513"/>
          <p14:tracePt t="464256" x="4822825" y="2830513"/>
          <p14:tracePt t="464274" x="4803775" y="2857500"/>
          <p14:tracePt t="464290" x="4795838" y="2867025"/>
          <p14:tracePt t="464306" x="4776788" y="2867025"/>
          <p14:tracePt t="464323" x="4776788" y="2884488"/>
          <p14:tracePt t="464340" x="4776788" y="2894013"/>
          <p14:tracePt t="464356" x="4768850" y="2894013"/>
          <p14:tracePt t="464372" x="4768850" y="2901950"/>
          <p14:tracePt t="464409" x="4751388" y="2894013"/>
          <p14:tracePt t="464417" x="4741863" y="2884488"/>
          <p14:tracePt t="464425" x="4741863" y="2874963"/>
          <p14:tracePt t="464439" x="4724400" y="2849563"/>
          <p14:tracePt t="464455" x="4705350" y="2822575"/>
          <p14:tracePt t="464472" x="4670425" y="2768600"/>
          <p14:tracePt t="464473" x="4633913" y="2732088"/>
          <p14:tracePt t="464489" x="4572000" y="2679700"/>
          <p14:tracePt t="464505" x="4500563" y="2608263"/>
          <p14:tracePt t="464522" x="4419600" y="2544763"/>
          <p14:tracePt t="464538" x="4340225" y="2492375"/>
          <p14:tracePt t="464555" x="4268788" y="2446338"/>
          <p14:tracePt t="464572" x="4224338" y="2411413"/>
          <p14:tracePt t="464588" x="4179888" y="2384425"/>
          <p14:tracePt t="464605" x="4152900" y="2374900"/>
          <p14:tracePt t="464621" x="4116388" y="2349500"/>
          <p14:tracePt t="464638" x="4089400" y="2330450"/>
          <p14:tracePt t="464656" x="4062413" y="2303463"/>
          <p14:tracePt t="464672" x="4027488" y="2286000"/>
          <p14:tracePt t="464689" x="4010025" y="2251075"/>
          <p14:tracePt t="464706" x="4000500" y="2241550"/>
          <p14:tracePt t="464739" x="3990975" y="2224088"/>
          <p14:tracePt t="464756" x="3983038" y="2197100"/>
          <p14:tracePt t="464773" x="3956050" y="2170113"/>
          <p14:tracePt t="464789" x="3938588" y="2116138"/>
          <p14:tracePt t="464806" x="3902075" y="2081213"/>
          <p14:tracePt t="464823" x="3875088" y="2063750"/>
          <p14:tracePt t="464930" x="3875088" y="2071688"/>
          <p14:tracePt t="464946" x="3894138" y="2089150"/>
          <p14:tracePt t="464957" x="3902075" y="2098675"/>
          <p14:tracePt t="464972" x="3965575" y="2143125"/>
          <p14:tracePt t="464989" x="4027488" y="2197100"/>
          <p14:tracePt t="465005" x="4108450" y="2206625"/>
          <p14:tracePt t="465022" x="4251325" y="2286000"/>
          <p14:tracePt t="465039" x="4510088" y="2438400"/>
          <p14:tracePt t="465055" x="4840288" y="2652713"/>
          <p14:tracePt t="465074" x="5135563" y="2867025"/>
          <p14:tracePt t="465090" x="5330825" y="3000375"/>
          <p14:tracePt t="465106" x="5492750" y="3125788"/>
          <p14:tracePt t="465123" x="5616575" y="3251200"/>
          <p14:tracePt t="465139" x="5635625" y="3295650"/>
          <p14:tracePt t="465156" x="5635625" y="3322638"/>
          <p14:tracePt t="465203" x="5635625" y="3330575"/>
          <p14:tracePt t="465235" x="5635625" y="3340100"/>
          <p14:tracePt t="465250" x="5643563" y="3349625"/>
          <p14:tracePt t="465261" x="5643563" y="3357563"/>
          <p14:tracePt t="465275" x="5661025" y="3367088"/>
          <p14:tracePt t="465289" x="5661025" y="3384550"/>
          <p14:tracePt t="465307" x="5670550" y="3394075"/>
          <p14:tracePt t="465322" x="5680075" y="3394075"/>
          <p14:tracePt t="465378" x="5680075" y="3375025"/>
          <p14:tracePt t="465389" x="5680075" y="3367088"/>
          <p14:tracePt t="465406" x="5616575" y="3303588"/>
          <p14:tracePt t="465423" x="5545138" y="3251200"/>
          <p14:tracePt t="465439" x="5367338" y="3116263"/>
          <p14:tracePt t="465456" x="5170488" y="2982913"/>
          <p14:tracePt t="465473" x="4956175" y="2857500"/>
          <p14:tracePt t="465475" x="4875213" y="2822575"/>
          <p14:tracePt t="465491" x="4679950" y="2706688"/>
          <p14:tracePt t="465506" x="4419600" y="2563813"/>
          <p14:tracePt t="465523" x="4276725" y="2482850"/>
          <p14:tracePt t="465540" x="4224338" y="2446338"/>
          <p14:tracePt t="465556" x="4187825" y="2420938"/>
          <p14:tracePt t="465573" x="4152900" y="2384425"/>
          <p14:tracePt t="465590" x="4143375" y="2349500"/>
          <p14:tracePt t="465606" x="4116388" y="2322513"/>
          <p14:tracePt t="465623" x="4098925" y="2286000"/>
          <p14:tracePt t="465639" x="4054475" y="2232025"/>
          <p14:tracePt t="465656" x="4037013" y="2206625"/>
          <p14:tracePt t="465673" x="4010025" y="2170113"/>
          <p14:tracePt t="465690" x="3973513" y="2116138"/>
          <p14:tracePt t="465706" x="3946525" y="2089150"/>
          <p14:tracePt t="465794" x="3956050" y="2108200"/>
          <p14:tracePt t="465811" x="3973513" y="2116138"/>
          <p14:tracePt t="465823" x="3983038" y="2116138"/>
          <p14:tracePt t="465840" x="4017963" y="2135188"/>
          <p14:tracePt t="465856" x="4071938" y="2187575"/>
          <p14:tracePt t="465874" x="4160838" y="2241550"/>
          <p14:tracePt t="465890" x="4286250" y="2357438"/>
          <p14:tracePt t="465906" x="4402138" y="2446338"/>
          <p14:tracePt t="465923" x="4518025" y="2536825"/>
          <p14:tracePt t="465939" x="4643438" y="2625725"/>
          <p14:tracePt t="465956" x="4776788" y="2714625"/>
          <p14:tracePt t="465973" x="4921250" y="2813050"/>
          <p14:tracePt t="465989" x="5072063" y="2911475"/>
          <p14:tracePt t="466006" x="5224463" y="3009900"/>
          <p14:tracePt t="466023" x="5429250" y="3160713"/>
          <p14:tracePt t="466039" x="5527675" y="3251200"/>
          <p14:tracePt t="466056" x="5643563" y="3322638"/>
          <p14:tracePt t="466073" x="5707063" y="3375025"/>
          <p14:tracePt t="466091" x="5786438" y="3446463"/>
          <p14:tracePt t="466106" x="5768975" y="3446463"/>
          <p14:tracePt t="466123" x="5795963" y="3473450"/>
          <p14:tracePt t="466251" x="5795963" y="3465513"/>
          <p14:tracePt t="466261" x="5795963" y="3455988"/>
          <p14:tracePt t="466273" x="5707063" y="3357563"/>
          <p14:tracePt t="466290" x="5661025" y="3303588"/>
          <p14:tracePt t="466307" x="5572125" y="3232150"/>
          <p14:tracePt t="466323" x="5465763" y="3160713"/>
          <p14:tracePt t="466340" x="5384800" y="3098800"/>
          <p14:tracePt t="466356" x="5278438" y="3017838"/>
          <p14:tracePt t="466373" x="5170488" y="2911475"/>
          <p14:tracePt t="466390" x="5072063" y="2840038"/>
          <p14:tracePt t="466406" x="4902200" y="2714625"/>
          <p14:tracePt t="466423" x="4803775" y="2652713"/>
          <p14:tracePt t="466439" x="4759325" y="2616200"/>
          <p14:tracePt t="466456" x="4714875" y="2598738"/>
          <p14:tracePt t="466473" x="4687888" y="2589213"/>
          <p14:tracePt t="466490" x="4608513" y="2527300"/>
          <p14:tracePt t="466506" x="4581525" y="2509838"/>
          <p14:tracePt t="466522" x="4510088" y="2465388"/>
          <p14:tracePt t="466539" x="4465638" y="2411413"/>
          <p14:tracePt t="466555" x="4429125" y="2401888"/>
          <p14:tracePt t="466573" x="4367213" y="2366963"/>
          <p14:tracePt t="466590" x="4303713" y="2312988"/>
          <p14:tracePt t="466606" x="4224338" y="2251075"/>
          <p14:tracePt t="466622" x="4160838" y="2206625"/>
          <p14:tracePt t="466639" x="4143375" y="2187575"/>
          <p14:tracePt t="466656" x="4116388" y="2187575"/>
          <p14:tracePt t="466672" x="4108450" y="2179638"/>
          <p14:tracePt t="466730" x="4108450" y="2170113"/>
          <p14:tracePt t="466771" x="4098925" y="2170113"/>
          <p14:tracePt t="466811" x="4098925" y="2160588"/>
          <p14:tracePt t="466843" x="4098925" y="2152650"/>
          <p14:tracePt t="466859" x="4098925" y="2135188"/>
          <p14:tracePt t="466882" x="4098925" y="2125663"/>
          <p14:tracePt t="466898" x="4108450" y="2125663"/>
          <p14:tracePt t="466914" x="4143375" y="2160588"/>
          <p14:tracePt t="466923" x="4152900" y="2179638"/>
          <p14:tracePt t="466940" x="4187825" y="2224088"/>
          <p14:tracePt t="466956" x="4241800" y="2295525"/>
          <p14:tracePt t="466973" x="4330700" y="2411413"/>
          <p14:tracePt t="466989" x="4438650" y="2517775"/>
          <p14:tracePt t="467006" x="4625975" y="2697163"/>
          <p14:tracePt t="467023" x="4759325" y="2803525"/>
          <p14:tracePt t="467039" x="4938713" y="2911475"/>
          <p14:tracePt t="467056" x="5089525" y="3027363"/>
          <p14:tracePt t="467075" x="5357813" y="3170238"/>
          <p14:tracePt t="467091" x="5456238" y="3214688"/>
          <p14:tracePt t="467107" x="5518150" y="3251200"/>
          <p14:tracePt t="467123" x="5572125" y="3278188"/>
          <p14:tracePt t="467140" x="5589588" y="3286125"/>
          <p14:tracePt t="467203" x="5599113" y="3286125"/>
          <p14:tracePt t="467213" x="5599113" y="3295650"/>
          <p14:tracePt t="467227" x="5599113" y="3303588"/>
          <p14:tracePt t="467243" x="5599113" y="3313113"/>
          <p14:tracePt t="467259" x="5608638" y="3330575"/>
          <p14:tracePt t="467273" x="5608638" y="3340100"/>
          <p14:tracePt t="467291" x="5626100" y="3357563"/>
          <p14:tracePt t="467387" x="5616575" y="3357563"/>
          <p14:tracePt t="467399" x="5608638" y="3349625"/>
          <p14:tracePt t="467411" x="5589588" y="3322638"/>
          <p14:tracePt t="467423" x="5564188" y="3303588"/>
          <p14:tracePt t="467440" x="5545138" y="3251200"/>
          <p14:tracePt t="467456" x="5438775" y="3170238"/>
          <p14:tracePt t="467474" x="5207000" y="2992438"/>
          <p14:tracePt t="467491" x="4983163" y="2830513"/>
          <p14:tracePt t="467507" x="4813300" y="2697163"/>
          <p14:tracePt t="467523" x="4598988" y="2554288"/>
          <p14:tracePt t="467540" x="4411663" y="2428875"/>
          <p14:tracePt t="467556" x="4214813" y="2268538"/>
          <p14:tracePt t="467572" x="4089400" y="2179638"/>
          <p14:tracePt t="467589" x="3990975" y="2089150"/>
          <p14:tracePt t="467606" x="3919538" y="2054225"/>
          <p14:tracePt t="467622" x="3902075" y="2036763"/>
          <p14:tracePt t="467639" x="3884613" y="2027238"/>
          <p14:tracePt t="467656" x="3875088" y="2009775"/>
          <p14:tracePt t="467795" x="3875088" y="2017713"/>
          <p14:tracePt t="467811" x="3875088" y="2027238"/>
          <p14:tracePt t="467835" x="3875088" y="2036763"/>
          <p14:tracePt t="467846" x="3884613" y="2036763"/>
          <p14:tracePt t="467856" x="3894138" y="2044700"/>
          <p14:tracePt t="467873" x="3902075" y="2054225"/>
          <p14:tracePt t="467891" x="3946525" y="2089150"/>
          <p14:tracePt t="467907" x="3990975" y="2116138"/>
          <p14:tracePt t="467923" x="4071938" y="2170113"/>
          <p14:tracePt t="467940" x="4187825" y="2259013"/>
          <p14:tracePt t="467956" x="4276725" y="2330450"/>
          <p14:tracePt t="467973" x="4375150" y="2401888"/>
          <p14:tracePt t="467990" x="4500563" y="2492375"/>
          <p14:tracePt t="468006" x="4625975" y="2589213"/>
          <p14:tracePt t="468023" x="4759325" y="2679700"/>
          <p14:tracePt t="468039" x="4902200" y="2795588"/>
          <p14:tracePt t="468056" x="5054600" y="2901950"/>
          <p14:tracePt t="468072" x="5259388" y="3027363"/>
          <p14:tracePt t="468090" x="5402263" y="3125788"/>
          <p14:tracePt t="468106" x="5483225" y="3197225"/>
          <p14:tracePt t="468123" x="5572125" y="3268663"/>
          <p14:tracePt t="468140" x="5589588" y="3286125"/>
          <p14:tracePt t="468156" x="5599113" y="3303588"/>
          <p14:tracePt t="468174" x="5608638" y="3322638"/>
          <p14:tracePt t="468190" x="5626100" y="3330575"/>
          <p14:tracePt t="468206" x="5626100" y="3340100"/>
          <p14:tracePt t="468363" x="5635625" y="3340100"/>
          <p14:tracePt t="475492" x="5643563" y="3322638"/>
          <p14:tracePt t="475502" x="5643563" y="3303588"/>
          <p14:tracePt t="475513" x="5608638" y="3259138"/>
          <p14:tracePt t="475524" x="5635625" y="3251200"/>
          <p14:tracePt t="475557" x="5635625" y="3224213"/>
          <p14:tracePt t="475644" x="5643563" y="3224213"/>
          <p14:tracePt t="475655" x="5653088" y="3214688"/>
          <p14:tracePt t="475674" x="5670550" y="3197225"/>
          <p14:tracePt t="475692" x="5732463" y="3152775"/>
          <p14:tracePt t="475709" x="5751513" y="3143250"/>
          <p14:tracePt t="475724" x="5768975" y="3143250"/>
          <p14:tracePt t="475741" x="5786438" y="3143250"/>
          <p14:tracePt t="475757" x="5813425" y="3143250"/>
          <p14:tracePt t="475774" x="5840413" y="3152775"/>
          <p14:tracePt t="475791" x="5857875" y="3152775"/>
          <p14:tracePt t="475836" x="5857875" y="3160713"/>
          <p14:tracePt t="475876" x="5857875" y="3170238"/>
          <p14:tracePt t="475887" x="5857875" y="3179763"/>
          <p14:tracePt t="475901" x="5849938" y="3179763"/>
          <p14:tracePt t="475913" x="5840413" y="3187700"/>
          <p14:tracePt t="475924" x="5786438" y="3187700"/>
          <p14:tracePt t="475940" x="5707063" y="3187700"/>
          <p14:tracePt t="475957" x="5589588" y="3160713"/>
          <p14:tracePt t="475974" x="5492750" y="3108325"/>
          <p14:tracePt t="475991" x="5456238" y="3116263"/>
          <p14:tracePt t="476007" x="5197475" y="2938463"/>
          <p14:tracePt t="476024" x="5027613" y="2813050"/>
          <p14:tracePt t="476040" x="4884738" y="2724150"/>
          <p14:tracePt t="476057" x="4803775" y="2635250"/>
          <p14:tracePt t="476074" x="4724400" y="2563813"/>
          <p14:tracePt t="476092" x="4652963" y="2473325"/>
          <p14:tracePt t="476108" x="4633913" y="2455863"/>
          <p14:tracePt t="476124" x="4616450" y="2420938"/>
          <p14:tracePt t="476141" x="4581525" y="2401888"/>
          <p14:tracePt t="476157" x="4554538" y="2384425"/>
          <p14:tracePt t="476174" x="4500563" y="2357438"/>
          <p14:tracePt t="476191" x="4446588" y="2322513"/>
          <p14:tracePt t="476207" x="4402138" y="2295525"/>
          <p14:tracePt t="476224" x="4357688" y="2251075"/>
          <p14:tracePt t="476240" x="4276725" y="2206625"/>
          <p14:tracePt t="476257" x="4187825" y="2170113"/>
          <p14:tracePt t="476274" x="4089400" y="2125663"/>
          <p14:tracePt t="476291" x="4027488" y="2098675"/>
          <p14:tracePt t="476309" x="3983038" y="2089150"/>
          <p14:tracePt t="476324" x="3973513" y="2089150"/>
          <p14:tracePt t="476342" x="3938588" y="2089150"/>
          <p14:tracePt t="476358" x="3902075" y="2089150"/>
          <p14:tracePt t="476373" x="3867150" y="2089150"/>
          <p14:tracePt t="476390" x="3848100" y="2089150"/>
          <p14:tracePt t="476424" x="3857625" y="2089150"/>
          <p14:tracePt t="476440" x="3875088" y="2089150"/>
          <p14:tracePt t="476457" x="3902075" y="2098675"/>
          <p14:tracePt t="476474" x="3956050" y="2152650"/>
          <p14:tracePt t="476477" x="4000500" y="2187575"/>
          <p14:tracePt t="476491" x="4037013" y="2232025"/>
          <p14:tracePt t="476509" x="4224338" y="2393950"/>
          <p14:tracePt t="476524" x="4375150" y="2500313"/>
          <p14:tracePt t="476540" x="4545013" y="2616200"/>
          <p14:tracePt t="476557" x="4697413" y="2714625"/>
          <p14:tracePt t="476573" x="4857750" y="2849563"/>
          <p14:tracePt t="476590" x="4921250" y="2884488"/>
          <p14:tracePt t="476607" x="4938713" y="2911475"/>
          <p14:tracePt t="476640" x="4956175" y="2911475"/>
          <p14:tracePt t="476657" x="4965700" y="2911475"/>
          <p14:tracePt t="476673" x="4973638" y="2857500"/>
          <p14:tracePt t="476690" x="4973638" y="2786063"/>
          <p14:tracePt t="476707" x="4992688" y="2616200"/>
          <p14:tracePt t="476724" x="4973638" y="2500313"/>
          <p14:tracePt t="476741" x="4938713" y="2438400"/>
          <p14:tracePt t="476868" x="4938713" y="2446338"/>
          <p14:tracePt t="476879" x="4938713" y="2465388"/>
          <p14:tracePt t="476891" x="4938713" y="2473325"/>
          <p14:tracePt t="476909" x="4938713" y="2492375"/>
          <p14:tracePt t="476923" x="4938713" y="2500313"/>
          <p14:tracePt t="476956" x="4938713" y="2509838"/>
          <p14:tracePt t="477101" x="4956175" y="2509838"/>
          <p14:tracePt t="477348" x="4965700" y="2509838"/>
          <p14:tracePt t="477380" x="4973638" y="2509838"/>
          <p14:tracePt t="477396" x="4973638" y="2517775"/>
          <p14:tracePt t="479029" x="4983163" y="2509838"/>
          <p14:tracePt t="479046" x="5000625" y="2509838"/>
          <p14:tracePt t="479063" x="5037138" y="2509838"/>
          <p14:tracePt t="479079" x="5045075" y="2509838"/>
          <p14:tracePt t="479096" x="5081588" y="2509838"/>
          <p14:tracePt t="479110" x="5108575" y="2509838"/>
          <p14:tracePt t="479127" x="5153025" y="2509838"/>
          <p14:tracePt t="479143" x="5251450" y="2509838"/>
          <p14:tracePt t="479160" x="5322888" y="2509838"/>
          <p14:tracePt t="479177" x="5421313" y="2509838"/>
          <p14:tracePt t="479193" x="5510213" y="2509838"/>
          <p14:tracePt t="479210" x="5697538" y="2509838"/>
          <p14:tracePt t="479223" x="5830888" y="2500313"/>
          <p14:tracePt t="479240" x="5965825" y="2482850"/>
          <p14:tracePt t="479257" x="6089650" y="2482850"/>
          <p14:tracePt t="479273" x="6232525" y="2482850"/>
          <p14:tracePt t="479291" x="6340475" y="2482850"/>
          <p14:tracePt t="479309" x="6518275" y="2500313"/>
          <p14:tracePt t="479325" x="6616700" y="2517775"/>
          <p14:tracePt t="479342" x="6732588" y="2544763"/>
          <p14:tracePt t="479357" x="6831013" y="2589213"/>
          <p14:tracePt t="479374" x="6929438" y="2635250"/>
          <p14:tracePt t="479390" x="7081838" y="2697163"/>
          <p14:tracePt t="479408" x="7143750" y="2724150"/>
          <p14:tracePt t="479424" x="7180263" y="2732088"/>
          <p14:tracePt t="479441" x="7215188" y="2741613"/>
          <p14:tracePt t="479458" x="7259638" y="2768600"/>
          <p14:tracePt t="479475" x="7278688" y="2778125"/>
          <p14:tracePt t="479500" x="7286625" y="2778125"/>
          <p14:tracePt t="479509" x="7296150" y="2778125"/>
          <p14:tracePt t="479524" x="7304088" y="2786063"/>
          <p14:tracePt t="479541" x="7331075" y="2786063"/>
          <p14:tracePt t="479558" x="7350125" y="2786063"/>
          <p14:tracePt t="479574" x="7367588" y="2786063"/>
          <p14:tracePt t="479592" x="7394575" y="2795588"/>
          <p14:tracePt t="479608" x="7394575" y="2803525"/>
          <p14:tracePt t="479625" x="7367588" y="2813050"/>
          <p14:tracePt t="479641" x="7331075" y="2867025"/>
          <p14:tracePt t="479658" x="7323138" y="2867025"/>
          <p14:tracePt t="479892" x="7323138" y="2857500"/>
          <p14:tracePt t="479901" x="7340600" y="2857500"/>
          <p14:tracePt t="479909" x="7350125" y="2849563"/>
          <p14:tracePt t="479925" x="7350125" y="2795588"/>
          <p14:tracePt t="479941" x="7367588" y="2778125"/>
          <p14:tracePt t="479957" x="7350125" y="2759075"/>
          <p14:tracePt t="479973" x="7331075" y="2732088"/>
          <p14:tracePt t="479990" x="7331075" y="2714625"/>
          <p14:tracePt t="480007" x="7350125" y="2714625"/>
          <p14:tracePt t="480023" x="7385050" y="2706688"/>
          <p14:tracePt t="480041" x="7429500" y="2706688"/>
          <p14:tracePt t="480058" x="7483475" y="2706688"/>
          <p14:tracePt t="480074" x="7500938" y="2706688"/>
          <p14:tracePt t="480091" x="7518400" y="2706688"/>
          <p14:tracePt t="480109" x="7545388" y="2697163"/>
          <p14:tracePt t="480125" x="7554913" y="2697163"/>
          <p14:tracePt t="480141" x="7564438" y="2687638"/>
          <p14:tracePt t="480157" x="7599363" y="2679700"/>
          <p14:tracePt t="480174" x="7626350" y="2670175"/>
          <p14:tracePt t="480191" x="7643813" y="2660650"/>
          <p14:tracePt t="480207" x="7653338" y="2643188"/>
          <p14:tracePt t="480224" x="7670800" y="2635250"/>
          <p14:tracePt t="480242" x="7688263" y="2635250"/>
          <p14:tracePt t="480257" x="7697788" y="2635250"/>
          <p14:tracePt t="480274" x="7707313" y="2625725"/>
          <p14:tracePt t="480291" x="7742238" y="2608263"/>
          <p14:tracePt t="480307" x="7759700" y="2581275"/>
          <p14:tracePt t="480324" x="7778750" y="2563813"/>
          <p14:tracePt t="480341" x="7796213" y="2554288"/>
          <p14:tracePt t="480357" x="7804150" y="2544763"/>
          <p14:tracePt t="480374" x="7813675" y="2527300"/>
          <p14:tracePt t="480390" x="7813675" y="2500313"/>
          <p14:tracePt t="480407" x="7813675" y="2482850"/>
          <p14:tracePt t="480423" x="7813675" y="2446338"/>
          <p14:tracePt t="480440" x="7813675" y="2428875"/>
          <p14:tracePt t="480457" x="7804150" y="2411413"/>
          <p14:tracePt t="480474" x="7786688" y="2393950"/>
          <p14:tracePt t="480490" x="7778750" y="2393950"/>
          <p14:tracePt t="480507" x="7769225" y="2374900"/>
          <p14:tracePt t="480525" x="7742238" y="2357438"/>
          <p14:tracePt t="480541" x="7732713" y="2349500"/>
          <p14:tracePt t="480558" x="7707313" y="2339975"/>
          <p14:tracePt t="480575" x="7688263" y="2330450"/>
          <p14:tracePt t="480592" x="7670800" y="2322513"/>
          <p14:tracePt t="480608" x="7635875" y="2295525"/>
          <p14:tracePt t="480624" x="7616825" y="2295525"/>
          <p14:tracePt t="480641" x="7608888" y="2295525"/>
          <p14:tracePt t="480658" x="7581900" y="2295525"/>
          <p14:tracePt t="480674" x="7564438" y="2295525"/>
          <p14:tracePt t="480691" x="7545388" y="2295525"/>
          <p14:tracePt t="480709" x="7500938" y="2295525"/>
          <p14:tracePt t="480725" x="7483475" y="2295525"/>
          <p14:tracePt t="480741" x="7446963" y="2295525"/>
          <p14:tracePt t="480757" x="7429500" y="2295525"/>
          <p14:tracePt t="480774" x="7421563" y="2295525"/>
          <p14:tracePt t="480791" x="7412038" y="2295525"/>
          <p14:tracePt t="480807" x="7394575" y="2312988"/>
          <p14:tracePt t="480824" x="7375525" y="2322513"/>
          <p14:tracePt t="480841" x="7375525" y="2339975"/>
          <p14:tracePt t="480857" x="7358063" y="2374900"/>
          <p14:tracePt t="480874" x="7358063" y="2401888"/>
          <p14:tracePt t="480891" x="7350125" y="2420938"/>
          <p14:tracePt t="480910" x="7340600" y="2455863"/>
          <p14:tracePt t="480925" x="7340600" y="2500313"/>
          <p14:tracePt t="480941" x="7340600" y="2517775"/>
          <p14:tracePt t="480958" x="7340600" y="2536825"/>
          <p14:tracePt t="480975" x="7340600" y="2571750"/>
          <p14:tracePt t="480991" x="7350125" y="2589213"/>
          <p14:tracePt t="481008" x="7367588" y="2608263"/>
          <p14:tracePt t="481025" x="7394575" y="2625725"/>
          <p14:tracePt t="481041" x="7412038" y="2635250"/>
          <p14:tracePt t="481057" x="7429500" y="2643188"/>
          <p14:tracePt t="481074" x="7446963" y="2643188"/>
          <p14:tracePt t="481091" x="7483475" y="2652713"/>
          <p14:tracePt t="481108" x="7581900" y="2652713"/>
          <p14:tracePt t="481124" x="7643813" y="2652713"/>
          <p14:tracePt t="481141" x="7688263" y="2652713"/>
          <p14:tracePt t="481157" x="7715250" y="2652713"/>
          <p14:tracePt t="481174" x="7751763" y="2652713"/>
          <p14:tracePt t="481191" x="7769225" y="2652713"/>
          <p14:tracePt t="481207" x="7778750" y="2643188"/>
          <p14:tracePt t="481224" x="7786688" y="2635250"/>
          <p14:tracePt t="481241" x="7796213" y="2625725"/>
          <p14:tracePt t="481257" x="7813675" y="2598738"/>
          <p14:tracePt t="481274" x="7813675" y="2581275"/>
          <p14:tracePt t="481291" x="7823200" y="2544763"/>
          <p14:tracePt t="481308" x="7831138" y="2509838"/>
          <p14:tracePt t="481325" x="7831138" y="2492375"/>
          <p14:tracePt t="481341" x="7831138" y="2455863"/>
          <p14:tracePt t="481358" x="7831138" y="2438400"/>
          <p14:tracePt t="481375" x="7831138" y="2428875"/>
          <p14:tracePt t="481391" x="7831138" y="2401888"/>
          <p14:tracePt t="481409" x="7831138" y="2384425"/>
          <p14:tracePt t="481424" x="7831138" y="2366963"/>
          <p14:tracePt t="481441" x="7831138" y="2357438"/>
          <p14:tracePt t="481457" x="7831138" y="2330450"/>
          <p14:tracePt t="481474" x="7823200" y="2322513"/>
          <p14:tracePt t="481491" x="7804150" y="2312988"/>
          <p14:tracePt t="481507" x="7786688" y="2295525"/>
          <p14:tracePt t="481525" x="7769225" y="2295525"/>
          <p14:tracePt t="481541" x="7759700" y="2286000"/>
          <p14:tracePt t="481558" x="7724775" y="2268538"/>
          <p14:tracePt t="481575" x="7707313" y="2259013"/>
          <p14:tracePt t="481592" x="7688263" y="2259013"/>
          <p14:tracePt t="481608" x="7661275" y="2251075"/>
          <p14:tracePt t="481625" x="7616825" y="2251075"/>
          <p14:tracePt t="481641" x="7599363" y="2251075"/>
          <p14:tracePt t="481658" x="7564438" y="2241550"/>
          <p14:tracePt t="481675" x="7545388" y="2232025"/>
          <p14:tracePt t="481691" x="7537450" y="2232025"/>
          <p14:tracePt t="481710" x="7510463" y="2232025"/>
          <p14:tracePt t="481726" x="7483475" y="2232025"/>
          <p14:tracePt t="481741" x="7466013" y="2232025"/>
          <p14:tracePt t="481758" x="7446963" y="2241550"/>
          <p14:tracePt t="481775" x="7421563" y="2251075"/>
          <p14:tracePt t="481791" x="7402513" y="2278063"/>
          <p14:tracePt t="481808" x="7385050" y="2286000"/>
          <p14:tracePt t="481824" x="7358063" y="2303463"/>
          <p14:tracePt t="481843" x="7358063" y="2312988"/>
          <p14:tracePt t="481858" x="7350125" y="2322513"/>
          <p14:tracePt t="481874" x="7350125" y="2330450"/>
          <p14:tracePt t="481891" x="7340600" y="2366963"/>
          <p14:tracePt t="481907" x="7340600" y="2384425"/>
          <p14:tracePt t="481925" x="7340600" y="2428875"/>
          <p14:tracePt t="481941" x="7340600" y="2446338"/>
          <p14:tracePt t="481957" x="7340600" y="2465388"/>
          <p14:tracePt t="481974" x="7340600" y="2492375"/>
          <p14:tracePt t="481990" x="7340600" y="2509838"/>
          <p14:tracePt t="482007" x="7340600" y="2517775"/>
          <p14:tracePt t="482025" x="7340600" y="2536825"/>
          <p14:tracePt t="482041" x="7340600" y="2563813"/>
          <p14:tracePt t="482058" x="7340600" y="2571750"/>
          <p14:tracePt t="482075" x="7340600" y="2581275"/>
          <p14:tracePt t="482092" x="7350125" y="2589213"/>
          <p14:tracePt t="482110" x="7375525" y="2616200"/>
          <p14:tracePt t="482125" x="7375525" y="2635250"/>
          <p14:tracePt t="482142" x="7394575" y="2643188"/>
          <p14:tracePt t="482158" x="7402513" y="2652713"/>
          <p14:tracePt t="482175" x="7412038" y="2660650"/>
          <p14:tracePt t="482192" x="7421563" y="2660650"/>
          <p14:tracePt t="482208" x="7439025" y="2660650"/>
          <p14:tracePt t="482225" x="7446963" y="2670175"/>
          <p14:tracePt t="482241" x="7456488" y="2670175"/>
          <p14:tracePt t="482269" x="7466013" y="2670175"/>
          <p14:tracePt t="482277" x="7473950" y="2670175"/>
          <p14:tracePt t="482291" x="7483475" y="2679700"/>
          <p14:tracePt t="482307" x="7500938" y="2679700"/>
          <p14:tracePt t="482325" x="7527925" y="2679700"/>
          <p14:tracePt t="482341" x="7537450" y="2679700"/>
          <p14:tracePt t="482357" x="7554913" y="2687638"/>
          <p14:tracePt t="482374" x="7554913" y="2706688"/>
          <p14:tracePt t="482391" x="7564438" y="2706688"/>
          <p14:tracePt t="482407" x="7572375" y="2706688"/>
          <p14:tracePt t="482429" x="7589838" y="2706688"/>
          <p14:tracePt t="482444" x="7599363" y="2714625"/>
          <p14:tracePt t="482457" x="7608888" y="2714625"/>
          <p14:tracePt t="482477" x="7616825" y="2714625"/>
          <p14:tracePt t="482501" x="7626350" y="2714625"/>
          <p14:tracePt t="482526" x="7635875" y="2714625"/>
          <p14:tracePt t="482536" x="7643813" y="2714625"/>
          <p14:tracePt t="482549" x="7661275" y="2714625"/>
          <p14:tracePt t="482557" x="7661275" y="2697163"/>
          <p14:tracePt t="482574" x="7680325" y="2697163"/>
          <p14:tracePt t="482591" x="7697788" y="2687638"/>
          <p14:tracePt t="482607" x="7715250" y="2687638"/>
          <p14:tracePt t="482624" x="7732713" y="2679700"/>
          <p14:tracePt t="482641" x="7742238" y="2679700"/>
          <p14:tracePt t="482658" x="7751763" y="2679700"/>
          <p14:tracePt t="482675" x="7759700" y="2670175"/>
          <p14:tracePt t="482691" x="7778750" y="2652713"/>
          <p14:tracePt t="482708" x="7786688" y="2643188"/>
          <p14:tracePt t="482725" x="7823200" y="2616200"/>
          <p14:tracePt t="482741" x="7831138" y="2608263"/>
          <p14:tracePt t="482758" x="7840663" y="2589213"/>
          <p14:tracePt t="482774" x="7840663" y="2581275"/>
          <p14:tracePt t="482791" x="7850188" y="2563813"/>
          <p14:tracePt t="482808" x="7850188" y="2536825"/>
          <p14:tracePt t="482824" x="7858125" y="2517775"/>
          <p14:tracePt t="482841" x="7867650" y="2500313"/>
          <p14:tracePt t="482858" x="7885113" y="2473325"/>
          <p14:tracePt t="482874" x="7894638" y="2465388"/>
          <p14:tracePt t="482891" x="7894638" y="2446338"/>
          <p14:tracePt t="482908" x="7902575" y="2438400"/>
          <p14:tracePt t="482925" x="7912100" y="2401888"/>
          <p14:tracePt t="482941" x="7894638" y="2374900"/>
          <p14:tracePt t="482958" x="7894638" y="2349500"/>
          <p14:tracePt t="482975" x="7894638" y="2322513"/>
          <p14:tracePt t="482991" x="7885113" y="2286000"/>
          <p14:tracePt t="483008" x="7875588" y="2259013"/>
          <p14:tracePt t="483025" x="7875588" y="2224088"/>
          <p14:tracePt t="483041" x="7858125" y="2206625"/>
          <p14:tracePt t="483058" x="7840663" y="2170113"/>
          <p14:tracePt t="483075" x="7813675" y="2135188"/>
          <p14:tracePt t="483091" x="7786688" y="2089150"/>
          <p14:tracePt t="483110" x="7742238" y="2027238"/>
          <p14:tracePt t="483214" x="7732713" y="2017713"/>
          <p14:tracePt t="483238" x="7707313" y="2009775"/>
          <p14:tracePt t="483249" x="7688263" y="2000250"/>
          <p14:tracePt t="483260" x="7680325" y="2000250"/>
          <p14:tracePt t="483275" x="7688263" y="2009775"/>
          <p14:tracePt t="483291" x="7661275" y="2017713"/>
          <p14:tracePt t="483307" x="7616825" y="2017713"/>
          <p14:tracePt t="483325" x="7589838" y="2017713"/>
          <p14:tracePt t="483341" x="7564438" y="2027238"/>
          <p14:tracePt t="483358" x="7554913" y="2027238"/>
          <p14:tracePt t="483374" x="7545388" y="2036763"/>
          <p14:tracePt t="483391" x="7545388" y="2054225"/>
          <p14:tracePt t="483407" x="7537450" y="2063750"/>
          <p14:tracePt t="483424" x="7527925" y="2071688"/>
          <p14:tracePt t="483441" x="7518400" y="2081213"/>
          <p14:tracePt t="483457" x="7500938" y="2089150"/>
          <p14:tracePt t="483491" x="7483475" y="2098675"/>
          <p14:tracePt t="483507" x="7466013" y="2125663"/>
          <p14:tracePt t="483526" x="7446963" y="2143125"/>
          <p14:tracePt t="483542" x="7446963" y="2152650"/>
          <p14:tracePt t="483558" x="7429500" y="2170113"/>
          <p14:tracePt t="483575" x="7412038" y="2206625"/>
          <p14:tracePt t="483592" x="7402513" y="2224088"/>
          <p14:tracePt t="483608" x="7394575" y="2241550"/>
          <p14:tracePt t="483625" x="7394575" y="2278063"/>
          <p14:tracePt t="483641" x="7385050" y="2278063"/>
          <p14:tracePt t="483658" x="7385050" y="2295525"/>
          <p14:tracePt t="483675" x="7385050" y="2303463"/>
          <p14:tracePt t="483708" x="7394575" y="2322513"/>
          <p14:tracePt t="483726" x="7429500" y="2330450"/>
          <p14:tracePt t="483742" x="7493000" y="2349500"/>
          <p14:tracePt t="483758" x="7554913" y="2374900"/>
          <p14:tracePt t="483775" x="7608888" y="2384425"/>
          <p14:tracePt t="483791" x="7688263" y="2384425"/>
          <p14:tracePt t="483808" x="7759700" y="2384425"/>
          <p14:tracePt t="483824" x="7823200" y="2384425"/>
          <p14:tracePt t="483841" x="7867650" y="2384425"/>
          <p14:tracePt t="483858" x="7902575" y="2384425"/>
          <p14:tracePt t="483874" x="7921625" y="2374900"/>
          <p14:tracePt t="483891" x="7929563" y="2374900"/>
          <p14:tracePt t="483908" x="7956550" y="2374900"/>
          <p14:tracePt t="483925" x="7974013" y="2357438"/>
          <p14:tracePt t="483941" x="8010525" y="2357438"/>
          <p14:tracePt t="483958" x="8027988" y="2339975"/>
          <p14:tracePt t="483975" x="8045450" y="2322513"/>
          <p14:tracePt t="483992" x="8054975" y="2312988"/>
          <p14:tracePt t="484008" x="8081963" y="2303463"/>
          <p14:tracePt t="484025" x="8089900" y="2286000"/>
          <p14:tracePt t="484042" x="8099425" y="2259013"/>
          <p14:tracePt t="484058" x="8116888" y="2259013"/>
          <p14:tracePt t="484075" x="8126413" y="2259013"/>
          <p14:tracePt t="484093" x="8143875" y="2241550"/>
          <p14:tracePt t="484110" x="8153400" y="2232025"/>
          <p14:tracePt t="484126" x="8161338" y="2224088"/>
          <p14:tracePt t="484142" x="8170863" y="2197100"/>
          <p14:tracePt t="484158" x="8180388" y="2187575"/>
          <p14:tracePt t="484175" x="8188325" y="2170113"/>
          <p14:tracePt t="484192" x="8197850" y="2152650"/>
          <p14:tracePt t="484208" x="8215313" y="2116138"/>
          <p14:tracePt t="484225" x="8215313" y="2089150"/>
          <p14:tracePt t="484242" x="8215313" y="2063750"/>
          <p14:tracePt t="484258" x="8215313" y="2017713"/>
          <p14:tracePt t="484275" x="8207375" y="2000250"/>
          <p14:tracePt t="484292" x="8188325" y="1992313"/>
          <p14:tracePt t="484310" x="8170863" y="1982788"/>
          <p14:tracePt t="484327" x="8153400" y="1982788"/>
          <p14:tracePt t="484343" x="8126413" y="1982788"/>
          <p14:tracePt t="484358" x="8099425" y="1982788"/>
          <p14:tracePt t="484374" x="8064500" y="1982788"/>
          <p14:tracePt t="484391" x="8037513" y="1982788"/>
          <p14:tracePt t="484408" x="8018463" y="1982788"/>
          <p14:tracePt t="484424" x="8010525" y="1982788"/>
          <p14:tracePt t="484441" x="7993063" y="1992313"/>
          <p14:tracePt t="484458" x="7983538" y="2000250"/>
          <p14:tracePt t="484474" x="7966075" y="2027238"/>
          <p14:tracePt t="484491" x="7947025" y="2036763"/>
          <p14:tracePt t="484508" x="7929563" y="2044700"/>
          <p14:tracePt t="484525" x="7929563" y="2071688"/>
          <p14:tracePt t="484541" x="7929563" y="2098675"/>
          <p14:tracePt t="484558" x="7929563" y="2116138"/>
          <p14:tracePt t="484574" x="7929563" y="2143125"/>
          <p14:tracePt t="484591" x="7956550" y="2170113"/>
          <p14:tracePt t="484608" x="7974013" y="2197100"/>
          <p14:tracePt t="484624" x="8010525" y="2224088"/>
          <p14:tracePt t="484641" x="8027988" y="2241550"/>
          <p14:tracePt t="484658" x="8064500" y="2251075"/>
          <p14:tracePt t="484674" x="8081963" y="2251075"/>
          <p14:tracePt t="484692" x="8099425" y="2251075"/>
          <p14:tracePt t="484709" x="8143875" y="2251075"/>
          <p14:tracePt t="484726" x="8188325" y="2241550"/>
          <p14:tracePt t="484742" x="8215313" y="2224088"/>
          <p14:tracePt t="484758" x="8224838" y="2197100"/>
          <p14:tracePt t="484774" x="8242300" y="2179638"/>
          <p14:tracePt t="484791" x="8242300" y="2160588"/>
          <p14:tracePt t="484808" x="8242300" y="2135188"/>
          <p14:tracePt t="484824" x="8251825" y="2116138"/>
          <p14:tracePt t="484841" x="8251825" y="2108200"/>
          <p14:tracePt t="484858" x="8251825" y="2089150"/>
          <p14:tracePt t="484875" x="8251825" y="2063750"/>
          <p14:tracePt t="484892" x="8251825" y="2054225"/>
          <p14:tracePt t="484910" x="8224838" y="2044700"/>
          <p14:tracePt t="484926" x="8215313" y="2036763"/>
          <p14:tracePt t="484942" x="8188325" y="2036763"/>
          <p14:tracePt t="484958" x="8170863" y="2036763"/>
          <p14:tracePt t="484975" x="8153400" y="2027238"/>
          <p14:tracePt t="484992" x="8135938" y="2027238"/>
          <p14:tracePt t="485025" x="8116888" y="2027238"/>
          <p14:tracePt t="485062" x="8108950" y="2036763"/>
          <p14:tracePt t="485077" x="8108950" y="2044700"/>
          <p14:tracePt t="485092" x="8108950" y="2054225"/>
          <p14:tracePt t="485108" x="8108950" y="2081213"/>
          <p14:tracePt t="485124" x="8099425" y="2089150"/>
          <p14:tracePt t="485141" x="8099425" y="2108200"/>
          <p14:tracePt t="485157" x="8099425" y="2116138"/>
          <p14:tracePt t="485222" x="8108950" y="2116138"/>
          <p14:tracePt t="485262" x="8126413" y="2116138"/>
          <p14:tracePt t="485550" x="8126413" y="2125663"/>
          <p14:tracePt t="485560" x="8116888" y="2143125"/>
          <p14:tracePt t="485575" x="8089900" y="2143125"/>
          <p14:tracePt t="485591" x="8027988" y="2135188"/>
          <p14:tracePt t="485608" x="8045450" y="2135188"/>
          <p14:tracePt t="485910" x="8045450" y="2125663"/>
          <p14:tracePt t="485926" x="8045450" y="2116138"/>
          <p14:tracePt t="485937" x="8045450" y="2108200"/>
          <p14:tracePt t="485946" x="8054975" y="2108200"/>
          <p14:tracePt t="485958" x="8064500" y="2098675"/>
          <p14:tracePt t="485975" x="8064500" y="2089150"/>
          <p14:tracePt t="485991" x="8089900" y="2089150"/>
          <p14:tracePt t="486008" x="8099425" y="2081213"/>
          <p14:tracePt t="486025" x="8108950" y="2063750"/>
          <p14:tracePt t="486041" x="8108950" y="2054225"/>
          <p14:tracePt t="486058" x="8108950" y="2044700"/>
          <p14:tracePt t="486075" x="8108950" y="2036763"/>
          <p14:tracePt t="486102" x="8108950" y="2027238"/>
          <p14:tracePt t="486126" x="8108950" y="2017713"/>
          <p14:tracePt t="486136" x="8099425" y="2017713"/>
          <p14:tracePt t="486190" x="8081963" y="2017713"/>
          <p14:tracePt t="486214" x="8081963" y="2009775"/>
          <p14:tracePt t="486225" x="8072438" y="2009775"/>
          <p14:tracePt t="486242" x="8064500" y="1992313"/>
          <p14:tracePt t="486293" x="8064500" y="1982788"/>
          <p14:tracePt t="486366" x="8054975" y="1982788"/>
          <p14:tracePt t="486390" x="8045450" y="1982788"/>
          <p14:tracePt t="486401" x="8037513" y="1982788"/>
          <p14:tracePt t="486430" x="8027988" y="1982788"/>
          <p14:tracePt t="486441" x="8027988" y="1973263"/>
          <p14:tracePt t="486462" x="8010525" y="1973263"/>
          <p14:tracePt t="486478" x="8001000" y="1973263"/>
          <p14:tracePt t="486494" x="7993063" y="1973263"/>
          <p14:tracePt t="486510" x="7983538" y="1973263"/>
          <p14:tracePt t="486526" x="7974013" y="1973263"/>
          <p14:tracePt t="486542" x="7966075" y="1973263"/>
          <p14:tracePt t="486558" x="7956550" y="1973263"/>
          <p14:tracePt t="486581" x="7939088" y="1973263"/>
          <p14:tracePt t="486591" x="7939088" y="1965325"/>
          <p14:tracePt t="486607" x="7929563" y="1965325"/>
          <p14:tracePt t="486624" x="7921625" y="1965325"/>
          <p14:tracePt t="486642" x="7921625" y="1955800"/>
          <p14:tracePt t="486662" x="7912100" y="1955800"/>
          <p14:tracePt t="486719" x="7902575" y="1955800"/>
          <p14:tracePt t="486734" x="7894638" y="1946275"/>
          <p14:tracePt t="486758" x="7885113" y="1946275"/>
          <p14:tracePt t="486774" x="7875588" y="1946275"/>
          <p14:tracePt t="486788" x="7858125" y="1946275"/>
          <p14:tracePt t="486814" x="7850188" y="1946275"/>
          <p14:tracePt t="486838" x="7840663" y="1946275"/>
          <p14:tracePt t="486862" x="7840663" y="1938338"/>
          <p14:tracePt t="486886" x="7831138" y="1938338"/>
          <p14:tracePt t="486998" x="7823200" y="1938338"/>
          <p14:tracePt t="487198" x="7813675" y="1938338"/>
          <p14:tracePt t="488351" x="7804150" y="1938338"/>
          <p14:tracePt t="488367" x="7786688" y="1938338"/>
          <p14:tracePt t="488382" x="7778750" y="1938338"/>
          <p14:tracePt t="488399" x="7769225" y="1938338"/>
          <p14:tracePt t="488422" x="7759700" y="1938338"/>
          <p14:tracePt t="488471" x="7751763" y="1938338"/>
          <p14:tracePt t="488482" x="7742238" y="1938338"/>
          <p14:tracePt t="488494" x="7732713" y="1938338"/>
          <p14:tracePt t="488508" x="7715250" y="1938338"/>
          <p14:tracePt t="488525" x="7688263" y="1938338"/>
          <p14:tracePt t="488542" x="7653338" y="1938338"/>
          <p14:tracePt t="488558" x="7635875" y="1938338"/>
          <p14:tracePt t="488575" x="7616825" y="1938338"/>
          <p14:tracePt t="488591" x="7608888" y="1938338"/>
          <p14:tracePt t="488608" x="7599363" y="1938338"/>
          <p14:tracePt t="488641" x="7589838" y="1938338"/>
          <p14:tracePt t="488658" x="7572375" y="1938338"/>
          <p14:tracePt t="488675" x="7554913" y="1938338"/>
          <p14:tracePt t="488692" x="7537450" y="1938338"/>
          <p14:tracePt t="488708" x="7527925" y="1938338"/>
          <p14:tracePt t="488725" x="7518400" y="1938338"/>
          <p14:tracePt t="488742" x="7483475" y="1938338"/>
          <p14:tracePt t="488758" x="7466013" y="1938338"/>
          <p14:tracePt t="488775" x="7456488" y="1938338"/>
          <p14:tracePt t="488792" x="7429500" y="1938338"/>
          <p14:tracePt t="488808" x="7412038" y="1938338"/>
          <p14:tracePt t="488825" x="7402513" y="1938338"/>
          <p14:tracePt t="488842" x="7394575" y="1938338"/>
          <p14:tracePt t="488858" x="7385050" y="1938338"/>
          <p14:tracePt t="488874" x="7375525" y="1938338"/>
          <p14:tracePt t="488895" x="7367588" y="1938338"/>
          <p14:tracePt t="488919" x="7350125" y="1938338"/>
          <p14:tracePt t="488959" x="7340600" y="1938338"/>
          <p14:tracePt t="488983" x="7331075" y="1938338"/>
          <p14:tracePt t="488998" x="7323138" y="1938338"/>
          <p14:tracePt t="489009" x="7313613" y="1938338"/>
          <p14:tracePt t="489026" x="7304088" y="1938338"/>
          <p14:tracePt t="489046" x="7296150" y="1938338"/>
          <p14:tracePt t="489058" x="7278688" y="1938338"/>
          <p14:tracePt t="489074" x="7269163" y="1938338"/>
          <p14:tracePt t="489091" x="7259638" y="1938338"/>
          <p14:tracePt t="489108" x="7242175" y="1938338"/>
          <p14:tracePt t="489125" x="7232650" y="1938338"/>
          <p14:tracePt t="489142" x="7207250" y="1938338"/>
          <p14:tracePt t="489158" x="7188200" y="1938338"/>
          <p14:tracePt t="489174" x="7180263" y="1938338"/>
          <p14:tracePt t="489208" x="7170738" y="1938338"/>
          <p14:tracePt t="489247" x="7161213" y="1938338"/>
          <p14:tracePt t="489279" x="7153275" y="1938338"/>
          <p14:tracePt t="489303" x="7135813" y="1938338"/>
          <p14:tracePt t="489351" x="7126288" y="1938338"/>
          <p14:tracePt t="489391" x="7116763" y="1938338"/>
          <p14:tracePt t="489447" x="7108825" y="1938338"/>
          <p14:tracePt t="489527" x="7099300" y="1938338"/>
          <p14:tracePt t="489679" x="7089775" y="1938338"/>
          <p14:tracePt t="489703" x="7081838" y="1938338"/>
          <p14:tracePt t="489719" x="7072313" y="1938338"/>
          <p14:tracePt t="489783" x="7054850" y="1938338"/>
          <p14:tracePt t="490375" x="7064375" y="1938338"/>
          <p14:tracePt t="490390" x="7072313" y="1938338"/>
          <p14:tracePt t="490406" x="7081838" y="1938338"/>
          <p14:tracePt t="490414" x="7089775" y="1938338"/>
          <p14:tracePt t="490430" x="7099300" y="1938338"/>
          <p14:tracePt t="490441" x="7108825" y="1938338"/>
          <p14:tracePt t="490458" x="7116763" y="1938338"/>
          <p14:tracePt t="490479" x="7126288" y="1938338"/>
          <p14:tracePt t="490492" x="7143750" y="1938338"/>
          <p14:tracePt t="490509" x="7153275" y="1938338"/>
          <p14:tracePt t="490527" x="7170738" y="1938338"/>
          <p14:tracePt t="490543" x="7188200" y="1946275"/>
          <p14:tracePt t="490559" x="7215188" y="1946275"/>
          <p14:tracePt t="490576" x="7232650" y="1946275"/>
          <p14:tracePt t="490593" x="7242175" y="1946275"/>
          <p14:tracePt t="490609" x="7251700" y="1946275"/>
          <p14:tracePt t="490626" x="7259638" y="1946275"/>
          <p14:tracePt t="490642" x="7269163" y="1955800"/>
          <p14:tracePt t="490662" x="7286625" y="1955800"/>
          <p14:tracePt t="490695" x="7296150" y="1965325"/>
          <p14:tracePt t="490711" x="7304088" y="1965325"/>
          <p14:tracePt t="490751" x="7313613" y="1965325"/>
          <p14:tracePt t="491087" x="7323138" y="1965325"/>
          <p14:tracePt t="491103" x="7331075" y="1965325"/>
          <p14:tracePt t="491119" x="7340600" y="1965325"/>
          <p14:tracePt t="491132" x="7358063" y="1965325"/>
          <p14:tracePt t="491142" x="7375525" y="1965325"/>
          <p14:tracePt t="491159" x="7385050" y="1965325"/>
          <p14:tracePt t="491175" x="7394575" y="1965325"/>
          <p14:tracePt t="491486" x="7385050" y="1965325"/>
          <p14:tracePt t="491503" x="7375525" y="1965325"/>
          <p14:tracePt t="491527" x="7367588" y="1965325"/>
          <p14:tracePt t="491543" x="7350125" y="1965325"/>
          <p14:tracePt t="491554" x="7350125" y="1973263"/>
          <p14:tracePt t="491561" x="7340600" y="1982788"/>
          <p14:tracePt t="491575" x="7331075" y="1982788"/>
          <p14:tracePt t="491592" x="7331075" y="2000250"/>
          <p14:tracePt t="491609" x="7331075" y="2009775"/>
          <p14:tracePt t="491625" x="7331075" y="2017713"/>
          <p14:tracePt t="491647" x="7323138" y="2027238"/>
          <p14:tracePt t="491679" x="7323138" y="2036763"/>
          <p14:tracePt t="491703" x="7323138" y="2044700"/>
          <p14:tracePt t="491719" x="7323138" y="2054225"/>
          <p14:tracePt t="491735" x="7323138" y="2071688"/>
          <p14:tracePt t="491759" x="7323138" y="2081213"/>
          <p14:tracePt t="491790" x="7323138" y="2089150"/>
          <p14:tracePt t="491807" x="7323138" y="2098675"/>
          <p14:tracePt t="491822" x="7323138" y="2108200"/>
          <p14:tracePt t="491831" x="7323138" y="2116138"/>
          <p14:tracePt t="491846" x="7323138" y="2125663"/>
          <p14:tracePt t="491858" x="7323138" y="2135188"/>
          <p14:tracePt t="491875" x="7323138" y="2152650"/>
          <p14:tracePt t="491892" x="7323138" y="2170113"/>
          <p14:tracePt t="491908" x="7323138" y="2179638"/>
          <p14:tracePt t="491925" x="7323138" y="2187575"/>
          <p14:tracePt t="491943" x="7323138" y="2224088"/>
          <p14:tracePt t="491958" x="7323138" y="2241550"/>
          <p14:tracePt t="491975" x="7313613" y="2259013"/>
          <p14:tracePt t="491992" x="7313613" y="2295525"/>
          <p14:tracePt t="492009" x="7313613" y="2349500"/>
          <p14:tracePt t="492026" x="7313613" y="2384425"/>
          <p14:tracePt t="492042" x="7313613" y="2401888"/>
          <p14:tracePt t="492059" x="7313613" y="2420938"/>
          <p14:tracePt t="492076" x="7313613" y="2455863"/>
          <p14:tracePt t="492093" x="7304088" y="2465388"/>
          <p14:tracePt t="492109" x="7304088" y="2482850"/>
          <p14:tracePt t="492125" x="7296150" y="2500313"/>
          <p14:tracePt t="492143" x="7278688" y="2509838"/>
          <p14:tracePt t="492159" x="7278688" y="2527300"/>
          <p14:tracePt t="492175" x="7269163" y="2536825"/>
          <p14:tracePt t="492192" x="7269163" y="2544763"/>
          <p14:tracePt t="492209" x="7269163" y="2571750"/>
          <p14:tracePt t="492226" x="7269163" y="2589213"/>
          <p14:tracePt t="492242" x="7269163" y="2635250"/>
          <p14:tracePt t="492259" x="7269163" y="2679700"/>
          <p14:tracePt t="492276" x="7269163" y="2724150"/>
          <p14:tracePt t="492293" x="7269163" y="2768600"/>
          <p14:tracePt t="492309" x="7269163" y="2803525"/>
          <p14:tracePt t="492328" x="7269163" y="2857500"/>
          <p14:tracePt t="492344" x="7269163" y="2884488"/>
          <p14:tracePt t="492360" x="7269163" y="2928938"/>
          <p14:tracePt t="492375" x="7269163" y="2973388"/>
          <p14:tracePt t="492392" x="7269163" y="3017838"/>
          <p14:tracePt t="492409" x="7269163" y="3071813"/>
          <p14:tracePt t="492426" x="7269163" y="3098800"/>
          <p14:tracePt t="492443" x="7269163" y="3116263"/>
          <p14:tracePt t="492459" x="7269163" y="3143250"/>
          <p14:tracePt t="492476" x="7286625" y="3160713"/>
          <p14:tracePt t="492479" x="7286625" y="3170238"/>
          <p14:tracePt t="492493" x="7286625" y="3179763"/>
          <p14:tracePt t="492509" x="7296150" y="3206750"/>
          <p14:tracePt t="492526" x="7296150" y="3224213"/>
          <p14:tracePt t="492543" x="7296150" y="3251200"/>
          <p14:tracePt t="492559" x="7296150" y="3268663"/>
          <p14:tracePt t="492575" x="7296150" y="3295650"/>
          <p14:tracePt t="492592" x="7296150" y="3322638"/>
          <p14:tracePt t="492609" x="7296150" y="3349625"/>
          <p14:tracePt t="492625" x="7296150" y="3367088"/>
          <p14:tracePt t="492643" x="7296150" y="3384550"/>
          <p14:tracePt t="492660" x="7296150" y="3402013"/>
          <p14:tracePt t="492676" x="7304088" y="3421063"/>
          <p14:tracePt t="492693" x="7304088" y="3438525"/>
          <p14:tracePt t="492709" x="7304088" y="3446463"/>
          <p14:tracePt t="492725" x="7304088" y="3455988"/>
          <p14:tracePt t="492742" x="7304088" y="3492500"/>
          <p14:tracePt t="492759" x="7304088" y="3509963"/>
          <p14:tracePt t="492775" x="7304088" y="3527425"/>
          <p14:tracePt t="492792" x="7304088" y="3536950"/>
          <p14:tracePt t="492809" x="7304088" y="3544888"/>
          <p14:tracePt t="492843" x="7304088" y="3554413"/>
          <p14:tracePt t="492871" x="7313613" y="3554413"/>
          <p14:tracePt t="492887" x="7323138" y="3554413"/>
          <p14:tracePt t="492903" x="7331075" y="3554413"/>
          <p14:tracePt t="492914" x="7340600" y="3554413"/>
          <p14:tracePt t="492927" x="7367588" y="3554413"/>
          <p14:tracePt t="492944" x="7375525" y="3571875"/>
          <p14:tracePt t="492959" x="7402513" y="3581400"/>
          <p14:tracePt t="492976" x="7456488" y="3616325"/>
          <p14:tracePt t="492993" x="7500938" y="3643313"/>
          <p14:tracePt t="493009" x="7537450" y="3652838"/>
          <p14:tracePt t="493026" x="7572375" y="3662363"/>
          <p14:tracePt t="493043" x="7599363" y="3662363"/>
          <p14:tracePt t="493059" x="7635875" y="3662363"/>
          <p14:tracePt t="493076" x="7653338" y="3662363"/>
          <p14:tracePt t="493093" x="7688263" y="3662363"/>
          <p14:tracePt t="493109" x="7715250" y="3662363"/>
          <p14:tracePt t="493128" x="7751763" y="3670300"/>
          <p14:tracePt t="493144" x="7786688" y="3670300"/>
          <p14:tracePt t="493159" x="7823200" y="3687763"/>
          <p14:tracePt t="493175" x="7840663" y="3687763"/>
          <p14:tracePt t="493192" x="7867650" y="3697288"/>
          <p14:tracePt t="493209" x="7885113" y="3697288"/>
          <p14:tracePt t="493242" x="7894638" y="3697288"/>
          <p14:tracePt t="493271" x="7902575" y="3697288"/>
          <p14:tracePt t="493287" x="7912100" y="3697288"/>
          <p14:tracePt t="493303" x="7921625" y="3697288"/>
          <p14:tracePt t="493311" x="7939088" y="3697288"/>
          <p14:tracePt t="493327" x="7947025" y="3697288"/>
          <p14:tracePt t="493344" x="7956550" y="3697288"/>
          <p14:tracePt t="493359" x="7966075" y="3679825"/>
          <p14:tracePt t="493375" x="7983538" y="3670300"/>
          <p14:tracePt t="493392" x="8010525" y="3652838"/>
          <p14:tracePt t="493409" x="8010525" y="3635375"/>
          <p14:tracePt t="493425" x="8018463" y="3616325"/>
          <p14:tracePt t="493442" x="8018463" y="3581400"/>
          <p14:tracePt t="493459" x="8018463" y="3527425"/>
          <p14:tracePt t="493476" x="8018463" y="3492500"/>
          <p14:tracePt t="493492" x="8001000" y="3455988"/>
          <p14:tracePt t="493509" x="8001000" y="3429000"/>
          <p14:tracePt t="493525" x="8001000" y="3411538"/>
          <p14:tracePt t="493543" x="8001000" y="3367088"/>
          <p14:tracePt t="493559" x="7993063" y="3330575"/>
          <p14:tracePt t="493575" x="7983538" y="3303588"/>
          <p14:tracePt t="493592" x="7983538" y="3251200"/>
          <p14:tracePt t="493609" x="7974013" y="3232150"/>
          <p14:tracePt t="493625" x="7974013" y="3214688"/>
          <p14:tracePt t="493642" x="7956550" y="3179763"/>
          <p14:tracePt t="493659" x="7956550" y="3152775"/>
          <p14:tracePt t="493675" x="7956550" y="3116263"/>
          <p14:tracePt t="493692" x="7956550" y="3071813"/>
          <p14:tracePt t="493709" x="7956550" y="3036888"/>
          <p14:tracePt t="493725" x="7956550" y="3009900"/>
          <p14:tracePt t="493743" x="7956550" y="2938463"/>
          <p14:tracePt t="493759" x="7956550" y="2911475"/>
          <p14:tracePt t="493775" x="7956550" y="2874963"/>
          <p14:tracePt t="493792" x="7956550" y="2857500"/>
          <p14:tracePt t="493808" x="7939088" y="2813050"/>
          <p14:tracePt t="493825" x="7939088" y="2778125"/>
          <p14:tracePt t="493842" x="7929563" y="2732088"/>
          <p14:tracePt t="493858" x="7912100" y="2697163"/>
          <p14:tracePt t="493875" x="7912100" y="2679700"/>
          <p14:tracePt t="493892" x="7902575" y="2660650"/>
          <p14:tracePt t="493908" x="7902575" y="2643188"/>
          <p14:tracePt t="493925" x="7902575" y="2608263"/>
          <p14:tracePt t="493942" x="7902575" y="2509838"/>
          <p14:tracePt t="493959" x="7894638" y="2446338"/>
          <p14:tracePt t="493976" x="7894638" y="2393950"/>
          <p14:tracePt t="493992" x="7875588" y="2339975"/>
          <p14:tracePt t="494009" x="7867650" y="2303463"/>
          <p14:tracePt t="494025" x="7867650" y="2286000"/>
          <p14:tracePt t="494042" x="7867650" y="2278063"/>
          <p14:tracePt t="494059" x="7867650" y="2259013"/>
          <p14:tracePt t="494075" x="7867650" y="2232025"/>
          <p14:tracePt t="494092" x="7867650" y="2187575"/>
          <p14:tracePt t="494109" x="7867650" y="2170113"/>
          <p14:tracePt t="494125" x="7867650" y="2160588"/>
          <p14:tracePt t="494142" x="7867650" y="2143125"/>
          <p14:tracePt t="494175" x="7867650" y="2135188"/>
          <p14:tracePt t="494192" x="7867650" y="2116138"/>
          <p14:tracePt t="494208" x="7867650" y="2108200"/>
          <p14:tracePt t="494247" x="7867650" y="2098675"/>
          <p14:tracePt t="494287" x="7867650" y="2089150"/>
          <p14:tracePt t="494303" x="7867650" y="2081213"/>
          <p14:tracePt t="494314" x="7867650" y="2071688"/>
          <p14:tracePt t="494327" x="7867650" y="2063750"/>
          <p14:tracePt t="494351" x="7867650" y="2054225"/>
          <p14:tracePt t="494408" x="7858125" y="2054225"/>
          <p14:tracePt t="494419" x="7858125" y="2036763"/>
          <p14:tracePt t="494431" x="7840663" y="2036763"/>
          <p14:tracePt t="494443" x="7840663" y="2027238"/>
          <p14:tracePt t="494460" x="7813675" y="2027238"/>
          <p14:tracePt t="494476" x="7796213" y="2017713"/>
          <p14:tracePt t="494492" x="7778750" y="2017713"/>
          <p14:tracePt t="494509" x="7759700" y="2009775"/>
          <p14:tracePt t="494526" x="7742238" y="2009775"/>
          <p14:tracePt t="494542" x="7732713" y="2009775"/>
          <p14:tracePt t="494559" x="7724775" y="2009775"/>
          <p14:tracePt t="494576" x="7707313" y="2009775"/>
          <p14:tracePt t="494592" x="7688263" y="2009775"/>
          <p14:tracePt t="494609" x="7661275" y="2009775"/>
          <p14:tracePt t="494626" x="7643813" y="2000250"/>
          <p14:tracePt t="494659" x="7581900" y="1982788"/>
          <p14:tracePt t="494676" x="7599363" y="2009775"/>
          <p14:tracePt t="494692" x="7599363" y="2027238"/>
          <p14:tracePt t="494751" x="7581900" y="2027238"/>
          <p14:tracePt t="494768" x="7572375" y="2027238"/>
          <p14:tracePt t="494785" x="7564438" y="2027238"/>
          <p14:tracePt t="494807" x="7554913" y="2027238"/>
          <p14:tracePt t="494823" x="7545388" y="2027238"/>
          <p14:tracePt t="494896" x="7537450" y="2027238"/>
          <p14:tracePt t="495048" x="7527925" y="2027238"/>
          <p14:tracePt t="495059" x="7510463" y="2027238"/>
          <p14:tracePt t="495080" x="7500938" y="2027238"/>
          <p14:tracePt t="495104" x="7493000" y="2027238"/>
          <p14:tracePt t="495114" x="7483475" y="2027238"/>
          <p14:tracePt t="495126" x="7473950" y="2027238"/>
          <p14:tracePt t="495144" x="7466013" y="2017713"/>
          <p14:tracePt t="495160" x="7446963" y="2017713"/>
          <p14:tracePt t="495176" x="7429500" y="2017713"/>
          <p14:tracePt t="495192" x="7421563" y="2017713"/>
          <p14:tracePt t="495209" x="7402513" y="2017713"/>
          <p14:tracePt t="495247" x="7394575" y="2017713"/>
          <p14:tracePt t="495263" x="7385050" y="2017713"/>
          <p14:tracePt t="495276" x="7375525" y="2017713"/>
          <p14:tracePt t="495292" x="7350125" y="2017713"/>
          <p14:tracePt t="495310" x="7340600" y="2027238"/>
          <p14:tracePt t="495328" x="7323138" y="2044700"/>
          <p14:tracePt t="495342" x="7313613" y="2054225"/>
          <p14:tracePt t="495360" x="7313613" y="2063750"/>
          <p14:tracePt t="495376" x="7304088" y="2071688"/>
          <p14:tracePt t="495392" x="7304088" y="2081213"/>
          <p14:tracePt t="495409" x="7304088" y="2098675"/>
          <p14:tracePt t="495426" x="7304088" y="2116138"/>
          <p14:tracePt t="495442" x="7304088" y="2125663"/>
          <p14:tracePt t="495459" x="7304088" y="2135188"/>
          <p14:tracePt t="495476" x="7313613" y="2143125"/>
          <p14:tracePt t="495492" x="7323138" y="2152650"/>
          <p14:tracePt t="495509" x="7331075" y="2160588"/>
          <p14:tracePt t="495528" x="7340600" y="2170113"/>
          <p14:tracePt t="495544" x="7340600" y="2187575"/>
          <p14:tracePt t="495560" x="7367588" y="2197100"/>
          <p14:tracePt t="495576" x="7375525" y="2197100"/>
          <p14:tracePt t="495593" x="7385050" y="2206625"/>
          <p14:tracePt t="495610" x="7394575" y="2214563"/>
          <p14:tracePt t="495626" x="7412038" y="2214563"/>
          <p14:tracePt t="495643" x="7439025" y="2224088"/>
          <p14:tracePt t="495660" x="7466013" y="2232025"/>
          <p14:tracePt t="495676" x="7500938" y="2251075"/>
          <p14:tracePt t="495693" x="7527925" y="2268538"/>
          <p14:tracePt t="495710" x="7554913" y="2268538"/>
          <p14:tracePt t="495727" x="7581900" y="2278063"/>
          <p14:tracePt t="495744" x="7599363" y="2286000"/>
          <p14:tracePt t="495759" x="7626350" y="2286000"/>
          <p14:tracePt t="495776" x="7643813" y="2286000"/>
          <p14:tracePt t="495792" x="7680325" y="2295525"/>
          <p14:tracePt t="495809" x="7697788" y="2295525"/>
          <p14:tracePt t="495826" x="7715250" y="2295525"/>
          <p14:tracePt t="495842" x="7724775" y="2295525"/>
          <p14:tracePt t="495859" x="7732713" y="2295525"/>
          <p14:tracePt t="495875" x="7751763" y="2295525"/>
          <p14:tracePt t="495892" x="7769225" y="2295525"/>
          <p14:tracePt t="495909" x="7778750" y="2295525"/>
          <p14:tracePt t="495925" x="7796213" y="2295525"/>
          <p14:tracePt t="495944" x="7823200" y="2295525"/>
          <p14:tracePt t="495960" x="7831138" y="2286000"/>
          <p14:tracePt t="495976" x="7831138" y="2278063"/>
          <p14:tracePt t="495993" x="7840663" y="2268538"/>
          <p14:tracePt t="496010" x="7840663" y="2259013"/>
          <p14:tracePt t="496026" x="7840663" y="2251075"/>
          <p14:tracePt t="496043" x="7840663" y="2224088"/>
          <p14:tracePt t="496060" x="7840663" y="2206625"/>
          <p14:tracePt t="496076" x="7840663" y="2197100"/>
          <p14:tracePt t="496093" x="7840663" y="2187575"/>
          <p14:tracePt t="496109" x="7840663" y="2170113"/>
          <p14:tracePt t="496127" x="7831138" y="2143125"/>
          <p14:tracePt t="496144" x="7813675" y="2125663"/>
          <p14:tracePt t="496160" x="7813675" y="2116138"/>
          <p14:tracePt t="496177" x="7804150" y="2108200"/>
          <p14:tracePt t="496193" x="7796213" y="2098675"/>
          <p14:tracePt t="496210" x="7796213" y="2081213"/>
          <p14:tracePt t="496226" x="7786688" y="2071688"/>
          <p14:tracePt t="496243" x="7769225" y="2054225"/>
          <p14:tracePt t="496260" x="7742238" y="2036763"/>
          <p14:tracePt t="496276" x="7742238" y="2027238"/>
          <p14:tracePt t="496293" x="7732713" y="2009775"/>
          <p14:tracePt t="496310" x="7724775" y="2000250"/>
          <p14:tracePt t="496326" x="7715250" y="2000250"/>
          <p14:tracePt t="496344" x="7697788" y="2000250"/>
          <p14:tracePt t="496360" x="7688263" y="2000250"/>
          <p14:tracePt t="496376" x="7670800" y="2000250"/>
          <p14:tracePt t="496392" x="7653338" y="1992313"/>
          <p14:tracePt t="496409" x="7643813" y="1992313"/>
          <p14:tracePt t="496426" x="7626350" y="1982788"/>
          <p14:tracePt t="496443" x="7599363" y="1973263"/>
          <p14:tracePt t="496459" x="7581900" y="1973263"/>
          <p14:tracePt t="496476" x="7564438" y="1973263"/>
          <p14:tracePt t="496479" x="7554913" y="1973263"/>
          <p14:tracePt t="496493" x="7527925" y="1973263"/>
          <p14:tracePt t="496509" x="7510463" y="1973263"/>
          <p14:tracePt t="496526" x="7500938" y="1973263"/>
          <p14:tracePt t="496542" x="7493000" y="1973263"/>
          <p14:tracePt t="496559" x="7483475" y="1973263"/>
          <p14:tracePt t="496584" x="7473950" y="1973263"/>
          <p14:tracePt t="496616" x="7456488" y="1973263"/>
          <p14:tracePt t="496696" x="7466013" y="1973263"/>
          <p14:tracePt t="496712" x="7473950" y="1973263"/>
          <p14:tracePt t="496723" x="7483475" y="1973263"/>
          <p14:tracePt t="501273" x="7518400" y="1973263"/>
          <p14:tracePt t="501284" x="7554913" y="1973263"/>
          <p14:tracePt t="501295" x="7564438" y="1973263"/>
          <p14:tracePt t="501310" x="7572375" y="1973263"/>
          <p14:tracePt t="501344" x="7581900" y="1973263"/>
          <p14:tracePt t="501352" x="7599363" y="1973263"/>
          <p14:tracePt t="501361" x="7608888" y="1973263"/>
          <p14:tracePt t="501376" x="7626350" y="1973263"/>
          <p14:tracePt t="501393" x="7680325" y="1973263"/>
          <p14:tracePt t="501410" x="7759700" y="1973263"/>
          <p14:tracePt t="501426" x="7778750" y="1973263"/>
          <p14:tracePt t="501553" x="7769225" y="1973263"/>
          <p14:tracePt t="501563" x="7759700" y="1973263"/>
          <p14:tracePt t="501577" x="7724775" y="1973263"/>
          <p14:tracePt t="501594" x="7707313" y="1973263"/>
          <p14:tracePt t="501610" x="7653338" y="1965325"/>
          <p14:tracePt t="501626" x="7589838" y="1946275"/>
          <p14:tracePt t="501643" x="7527925" y="1938338"/>
          <p14:tracePt t="501660" x="7446963" y="1928813"/>
          <p14:tracePt t="501676" x="7402513" y="1928813"/>
          <p14:tracePt t="501693" x="7358063" y="1928813"/>
          <p14:tracePt t="501710" x="7323138" y="1928813"/>
          <p14:tracePt t="501726" x="7296150" y="1928813"/>
          <p14:tracePt t="501743" x="7278688" y="1928813"/>
          <p14:tracePt t="501760" x="7251700" y="1928813"/>
          <p14:tracePt t="501777" x="7251700" y="1938338"/>
          <p14:tracePt t="501793" x="7251700" y="1946275"/>
          <p14:tracePt t="501810" x="7251700" y="1965325"/>
          <p14:tracePt t="501826" x="7251700" y="1973263"/>
          <p14:tracePt t="501843" x="7251700" y="1992313"/>
          <p14:tracePt t="501860" x="7251700" y="2009775"/>
          <p14:tracePt t="501877" x="7251700" y="2027238"/>
          <p14:tracePt t="501893" x="7251700" y="2044700"/>
          <p14:tracePt t="501911" x="7251700" y="2071688"/>
          <p14:tracePt t="501927" x="7251700" y="2089150"/>
          <p14:tracePt t="501943" x="7251700" y="2108200"/>
          <p14:tracePt t="501960" x="7278688" y="2143125"/>
          <p14:tracePt t="501977" x="7286625" y="2160588"/>
          <p14:tracePt t="501993" x="7286625" y="2170113"/>
          <p14:tracePt t="502010" x="7304088" y="2187575"/>
          <p14:tracePt t="502027" x="7323138" y="2214563"/>
          <p14:tracePt t="502043" x="7350125" y="2232025"/>
          <p14:tracePt t="502059" x="7367588" y="2241550"/>
          <p14:tracePt t="502076" x="7385050" y="2259013"/>
          <p14:tracePt t="502092" x="7412038" y="2286000"/>
          <p14:tracePt t="502109" x="7429500" y="2295525"/>
          <p14:tracePt t="502126" x="7456488" y="2303463"/>
          <p14:tracePt t="502143" x="7493000" y="2312988"/>
          <p14:tracePt t="502159" x="7518400" y="2312988"/>
          <p14:tracePt t="502176" x="7545388" y="2312988"/>
          <p14:tracePt t="502193" x="7608888" y="2330450"/>
          <p14:tracePt t="502209" x="7670800" y="2330450"/>
          <p14:tracePt t="502226" x="7715250" y="2330450"/>
          <p14:tracePt t="502244" x="7742238" y="2330450"/>
          <p14:tracePt t="502260" x="7769225" y="2330450"/>
          <p14:tracePt t="502277" x="7778750" y="2322513"/>
          <p14:tracePt t="502294" x="7796213" y="2322513"/>
          <p14:tracePt t="502310" x="7804150" y="2312988"/>
          <p14:tracePt t="502327" x="7813675" y="2303463"/>
          <p14:tracePt t="502344" x="7840663" y="2295525"/>
          <p14:tracePt t="502360" x="7850188" y="2286000"/>
          <p14:tracePt t="502377" x="7858125" y="2268538"/>
          <p14:tracePt t="502393" x="7867650" y="2241550"/>
          <p14:tracePt t="502410" x="7875588" y="2232025"/>
          <p14:tracePt t="502427" x="7885113" y="2224088"/>
          <p14:tracePt t="502443" x="7885113" y="2206625"/>
          <p14:tracePt t="502460" x="7885113" y="2187575"/>
          <p14:tracePt t="502477" x="7885113" y="2170113"/>
          <p14:tracePt t="502480" x="7885113" y="2160588"/>
          <p14:tracePt t="502494" x="7885113" y="2143125"/>
          <p14:tracePt t="502510" x="7885113" y="2125663"/>
          <p14:tracePt t="502527" x="7875588" y="2098675"/>
          <p14:tracePt t="502543" x="7858125" y="2071688"/>
          <p14:tracePt t="502560" x="7804150" y="2017713"/>
          <p14:tracePt t="502577" x="7778750" y="2000250"/>
          <p14:tracePt t="502593" x="7778750" y="1992313"/>
          <p14:tracePt t="502610" x="7759700" y="1982788"/>
          <p14:tracePt t="502649" x="7751763" y="1973263"/>
          <p14:tracePt t="502722" x="7742238" y="1955800"/>
          <p14:tracePt t="502745" x="7732713" y="1946275"/>
          <p14:tracePt t="502777" x="7724775" y="1946275"/>
          <p14:tracePt t="502793" x="7715250" y="1938338"/>
          <p14:tracePt t="502804" x="7707313" y="1938338"/>
          <p14:tracePt t="502817" x="7688263" y="1938338"/>
          <p14:tracePt t="502827" x="7680325" y="1938338"/>
          <p14:tracePt t="502844" x="7635875" y="1938338"/>
          <p14:tracePt t="502861" x="7608888" y="1946275"/>
          <p14:tracePt t="502877" x="7537450" y="1992313"/>
          <p14:tracePt t="502893" x="7446963" y="1992313"/>
          <p14:tracePt t="502910" x="7421563" y="2009775"/>
          <p14:tracePt t="502927" x="7385050" y="2017713"/>
          <p14:tracePt t="502943" x="7350125" y="2027238"/>
          <p14:tracePt t="502961" x="7331075" y="2044700"/>
          <p14:tracePt t="502977" x="7323138" y="2054225"/>
          <p14:tracePt t="503001" x="7313613" y="2054225"/>
          <p14:tracePt t="503012" x="7304088" y="2054225"/>
          <p14:tracePt t="503057" x="7304088" y="2063750"/>
          <p14:tracePt t="503073" x="7296150" y="2063750"/>
          <p14:tracePt t="503084" x="7278688" y="2063750"/>
          <p14:tracePt t="503095" x="7269163" y="2063750"/>
          <p14:tracePt t="503110" x="7251700" y="2063750"/>
          <p14:tracePt t="503127" x="7207250" y="2044700"/>
          <p14:tracePt t="503143" x="7170738" y="2044700"/>
          <p14:tracePt t="503160" x="7116763" y="2036763"/>
          <p14:tracePt t="503177" x="7089775" y="2027238"/>
          <p14:tracePt t="503194" x="7064375" y="2009775"/>
          <p14:tracePt t="503211" x="7037388" y="1992313"/>
          <p14:tracePt t="503227" x="6992938" y="1973263"/>
          <p14:tracePt t="503243" x="6929438" y="1946275"/>
          <p14:tracePt t="503260" x="6840538" y="1911350"/>
          <p14:tracePt t="503277" x="6778625" y="1893888"/>
          <p14:tracePt t="503293" x="6732588" y="1884363"/>
          <p14:tracePt t="503310" x="6715125" y="1874838"/>
          <p14:tracePt t="503327" x="6688138" y="1866900"/>
          <p14:tracePt t="503410" x="6688138" y="1874838"/>
          <p14:tracePt t="503420" x="6688138" y="1884363"/>
          <p14:tracePt t="503431" x="6688138" y="1893888"/>
          <p14:tracePt t="503444" x="6688138" y="1928813"/>
          <p14:tracePt t="503461" x="6688138" y="1955800"/>
          <p14:tracePt t="503477" x="6688138" y="2000250"/>
          <p14:tracePt t="503493" x="6688138" y="2027238"/>
          <p14:tracePt t="503510" x="6688138" y="2036763"/>
          <p14:tracePt t="503527" x="6688138" y="2044700"/>
          <p14:tracePt t="503546" x="6697663" y="2044700"/>
          <p14:tracePt t="503561" x="6715125" y="2036763"/>
          <p14:tracePt t="503577" x="6724650" y="2009775"/>
          <p14:tracePt t="503594" x="6742113" y="1982788"/>
          <p14:tracePt t="503611" x="6759575" y="1946275"/>
          <p14:tracePt t="503627" x="6778625" y="1911350"/>
          <p14:tracePt t="503644" x="6796088" y="1893888"/>
          <p14:tracePt t="503661" x="6796088" y="1874838"/>
          <p14:tracePt t="503677" x="6804025" y="1866900"/>
          <p14:tracePt t="503694" x="6813550" y="1857375"/>
          <p14:tracePt t="503786" x="6823075" y="1857375"/>
          <p14:tracePt t="503797" x="6840538" y="1857375"/>
          <p14:tracePt t="503811" x="6858000" y="1857375"/>
          <p14:tracePt t="503828" x="6902450" y="1857375"/>
          <p14:tracePt t="503844" x="6956425" y="1857375"/>
          <p14:tracePt t="503860" x="7018338" y="1857375"/>
          <p14:tracePt t="503877" x="7054850" y="1857375"/>
          <p14:tracePt t="503893" x="7072313" y="1866900"/>
          <p14:tracePt t="503910" x="7081838" y="1866900"/>
          <p14:tracePt t="503927" x="7081838" y="1884363"/>
          <p14:tracePt t="503943" x="7081838" y="1901825"/>
          <p14:tracePt t="503961" x="7064375" y="1920875"/>
          <p14:tracePt t="503977" x="7037388" y="1938338"/>
          <p14:tracePt t="503993" x="7027863" y="1946275"/>
          <p14:tracePt t="504010" x="7018338" y="1965325"/>
          <p14:tracePt t="504026" x="7010400" y="1992313"/>
          <p14:tracePt t="504145" x="7018338" y="1992313"/>
          <p14:tracePt t="504156" x="7027863" y="1992313"/>
          <p14:tracePt t="504185" x="7037388" y="1992313"/>
          <p14:tracePt t="504196" x="7054850" y="1973263"/>
          <p14:tracePt t="504211" x="7072313" y="1973263"/>
          <p14:tracePt t="504227" x="7089775" y="1973263"/>
          <p14:tracePt t="504243" x="7126288" y="1973263"/>
          <p14:tracePt t="504261" x="7170738" y="1973263"/>
          <p14:tracePt t="504278" x="7215188" y="1973263"/>
          <p14:tracePt t="504294" x="7259638" y="1992313"/>
          <p14:tracePt t="504311" x="7304088" y="2000250"/>
          <p14:tracePt t="504327" x="7340600" y="2036763"/>
          <p14:tracePt t="504345" x="7367588" y="2054225"/>
          <p14:tracePt t="504362" x="7402513" y="2071688"/>
          <p14:tracePt t="504377" x="7439025" y="2081213"/>
          <p14:tracePt t="504393" x="7456488" y="2081213"/>
          <p14:tracePt t="504410" x="7473950" y="2081213"/>
          <p14:tracePt t="504427" x="7483475" y="2081213"/>
          <p14:tracePt t="504444" x="7493000" y="2081213"/>
          <p14:tracePt t="504465" x="7510463" y="2081213"/>
          <p14:tracePt t="504481" x="7510463" y="2063750"/>
          <p14:tracePt t="504494" x="7518400" y="2063750"/>
          <p14:tracePt t="504511" x="7518400" y="2054225"/>
          <p14:tracePt t="504528" x="7518400" y="2036763"/>
          <p14:tracePt t="504530" x="7518400" y="2027238"/>
          <p14:tracePt t="504545" x="7527925" y="2017713"/>
          <p14:tracePt t="504562" x="7527925" y="2000250"/>
          <p14:tracePt t="504577" x="7518400" y="1982788"/>
          <p14:tracePt t="504625" x="7500938" y="1973263"/>
          <p14:tracePt t="504641" x="7493000" y="1973263"/>
          <p14:tracePt t="504665" x="7483475" y="1973263"/>
          <p14:tracePt t="504676" x="7473950" y="1973263"/>
          <p14:tracePt t="504694" x="7456488" y="1973263"/>
          <p14:tracePt t="504711" x="7429500" y="1973263"/>
          <p14:tracePt t="504727" x="7421563" y="1973263"/>
          <p14:tracePt t="504743" x="7402513" y="1965325"/>
          <p14:tracePt t="504761" x="7375525" y="1965325"/>
          <p14:tracePt t="504777" x="7367588" y="1965325"/>
          <p14:tracePt t="504794" x="7350125" y="1965325"/>
          <p14:tracePt t="504810" x="7331075" y="1965325"/>
          <p14:tracePt t="504827" x="7313613" y="1992313"/>
          <p14:tracePt t="504844" x="7296150" y="2000250"/>
          <p14:tracePt t="504860" x="7296150" y="2009775"/>
          <p14:tracePt t="504877" x="7278688" y="2009775"/>
          <p14:tracePt t="504893" x="7278688" y="2017713"/>
          <p14:tracePt t="504910" x="7278688" y="2027238"/>
          <p14:tracePt t="504927" x="7278688" y="2044700"/>
          <p14:tracePt t="504943" x="7278688" y="2054225"/>
          <p14:tracePt t="504960" x="7286625" y="2089150"/>
          <p14:tracePt t="504977" x="7296150" y="2108200"/>
          <p14:tracePt t="505016" x="7313613" y="2116138"/>
          <p14:tracePt t="505024" x="7331075" y="2135188"/>
          <p14:tracePt t="505034" x="7340600" y="2143125"/>
          <p14:tracePt t="505049" x="7350125" y="2152650"/>
          <p14:tracePt t="505061" x="7350125" y="2160588"/>
          <p14:tracePt t="505078" x="7367588" y="2170113"/>
          <p14:tracePt t="505094" x="7385050" y="2187575"/>
          <p14:tracePt t="505110" x="7412038" y="2206625"/>
          <p14:tracePt t="505127" x="7421563" y="2214563"/>
          <p14:tracePt t="505144" x="7439025" y="2224088"/>
          <p14:tracePt t="505161" x="7456488" y="2241550"/>
          <p14:tracePt t="505177" x="7493000" y="2268538"/>
          <p14:tracePt t="505194" x="7510463" y="2278063"/>
          <p14:tracePt t="505210" x="7545388" y="2286000"/>
          <p14:tracePt t="505227" x="7572375" y="2286000"/>
          <p14:tracePt t="505244" x="7608888" y="2286000"/>
          <p14:tracePt t="505260" x="7626350" y="2286000"/>
          <p14:tracePt t="505277" x="7653338" y="2286000"/>
          <p14:tracePt t="505294" x="7680325" y="2286000"/>
          <p14:tracePt t="505310" x="7707313" y="2286000"/>
          <p14:tracePt t="505327" x="7732713" y="2286000"/>
          <p14:tracePt t="505345" x="7778750" y="2286000"/>
          <p14:tracePt t="505361" x="7813675" y="2286000"/>
          <p14:tracePt t="505377" x="7840663" y="2278063"/>
          <p14:tracePt t="505393" x="7858125" y="2278063"/>
          <p14:tracePt t="505410" x="7875588" y="2259013"/>
          <p14:tracePt t="505427" x="7875588" y="2241550"/>
          <p14:tracePt t="505444" x="7885113" y="2232025"/>
          <p14:tracePt t="505461" x="7894638" y="2214563"/>
          <p14:tracePt t="505478" x="7894638" y="2206625"/>
          <p14:tracePt t="505481" x="7894638" y="2187575"/>
          <p14:tracePt t="505494" x="7902575" y="2179638"/>
          <p14:tracePt t="505511" x="7902575" y="2152650"/>
          <p14:tracePt t="505528" x="7902575" y="2116138"/>
          <p14:tracePt t="505546" x="7902575" y="2089150"/>
          <p14:tracePt t="505562" x="7875588" y="2054225"/>
          <p14:tracePt t="505578" x="7858125" y="2036763"/>
          <p14:tracePt t="505594" x="7823200" y="2009775"/>
          <p14:tracePt t="505610" x="7804150" y="2000250"/>
          <p14:tracePt t="505627" x="7769225" y="1982788"/>
          <p14:tracePt t="505644" x="7742238" y="1946275"/>
          <p14:tracePt t="505661" x="7715250" y="1938338"/>
          <p14:tracePt t="505677" x="7680325" y="1901825"/>
          <p14:tracePt t="505694" x="7635875" y="1893888"/>
          <p14:tracePt t="505710" x="7608888" y="1874838"/>
          <p14:tracePt t="505727" x="7564438" y="1874838"/>
          <p14:tracePt t="505744" x="7527925" y="1874838"/>
          <p14:tracePt t="505761" x="7473950" y="1874838"/>
          <p14:tracePt t="505777" x="7439025" y="1874838"/>
          <p14:tracePt t="505794" x="7412038" y="1874838"/>
          <p14:tracePt t="505810" x="7394575" y="1874838"/>
          <p14:tracePt t="505827" x="7367588" y="1874838"/>
          <p14:tracePt t="505844" x="7350125" y="1874838"/>
          <p14:tracePt t="505860" x="7331075" y="1893888"/>
          <p14:tracePt t="505877" x="7323138" y="1911350"/>
          <p14:tracePt t="505894" x="7304088" y="1928813"/>
          <p14:tracePt t="505910" x="7296150" y="1946275"/>
          <p14:tracePt t="505927" x="7286625" y="1973263"/>
          <p14:tracePt t="505944" x="7286625" y="1992313"/>
          <p14:tracePt t="505961" x="7286625" y="2017713"/>
          <p14:tracePt t="505977" x="7286625" y="2027238"/>
          <p14:tracePt t="505994" x="7286625" y="2044700"/>
          <p14:tracePt t="506010" x="7286625" y="2063750"/>
          <p14:tracePt t="506028" x="7286625" y="2081213"/>
          <p14:tracePt t="506044" x="7304088" y="2089150"/>
          <p14:tracePt t="506061" x="7304088" y="2108200"/>
          <p14:tracePt t="506077" x="7313613" y="2125663"/>
          <p14:tracePt t="506094" x="7331075" y="2152650"/>
          <p14:tracePt t="506111" x="7350125" y="2170113"/>
          <p14:tracePt t="506128" x="7375525" y="2187575"/>
          <p14:tracePt t="506144" x="7385050" y="2197100"/>
          <p14:tracePt t="506162" x="7402513" y="2206625"/>
          <p14:tracePt t="506178" x="7421563" y="2214563"/>
          <p14:tracePt t="506194" x="7446963" y="2232025"/>
          <p14:tracePt t="506211" x="7456488" y="2251075"/>
          <p14:tracePt t="506228" x="7493000" y="2259013"/>
          <p14:tracePt t="506244" x="7537450" y="2278063"/>
          <p14:tracePt t="506261" x="7581900" y="2278063"/>
          <p14:tracePt t="506278" x="7608888" y="2286000"/>
          <p14:tracePt t="506294" x="7643813" y="2286000"/>
          <p14:tracePt t="506311" x="7661275" y="2295525"/>
          <p14:tracePt t="506327" x="7707313" y="2295525"/>
          <p14:tracePt t="506346" x="7751763" y="2295525"/>
          <p14:tracePt t="506362" x="7778750" y="2295525"/>
          <p14:tracePt t="506378" x="7796213" y="2295525"/>
          <p14:tracePt t="506394" x="7813675" y="2286000"/>
          <p14:tracePt t="506410" x="7831138" y="2268538"/>
          <p14:tracePt t="506427" x="7840663" y="2259013"/>
          <p14:tracePt t="506460" x="7840663" y="2251075"/>
          <p14:tracePt t="506477" x="7840663" y="2241550"/>
          <p14:tracePt t="506506" x="7813675" y="2214563"/>
          <p14:tracePt t="506610" x="7804150" y="2214563"/>
          <p14:tracePt t="506626" x="7796213" y="2214563"/>
          <p14:tracePt t="506642" x="7786688" y="2214563"/>
          <p14:tracePt t="506658" x="7778750" y="2214563"/>
          <p14:tracePt t="506669" x="7769225" y="2214563"/>
          <p14:tracePt t="506722" x="7759700" y="2214563"/>
          <p14:tracePt t="506737" x="7742238" y="2214563"/>
          <p14:tracePt t="506754" x="7732713" y="2214563"/>
          <p14:tracePt t="506765" x="7724775" y="2214563"/>
          <p14:tracePt t="506778" x="7715250" y="2214563"/>
          <p14:tracePt t="506794" x="7680325" y="2214563"/>
          <p14:tracePt t="506811" x="7661275" y="2214563"/>
          <p14:tracePt t="506828" x="7643813" y="2214563"/>
          <p14:tracePt t="506844" x="7599363" y="2224088"/>
          <p14:tracePt t="506860" x="7581900" y="2224088"/>
          <p14:tracePt t="506877" x="7527925" y="2241550"/>
          <p14:tracePt t="506894" x="7500938" y="2259013"/>
          <p14:tracePt t="506911" x="7466013" y="2268538"/>
          <p14:tracePt t="506927" x="7429500" y="2268538"/>
          <p14:tracePt t="506944" x="7375525" y="2286000"/>
          <p14:tracePt t="506962" x="7286625" y="2330450"/>
          <p14:tracePt t="506978" x="7232650" y="2349500"/>
          <p14:tracePt t="506994" x="7207250" y="2349500"/>
          <p14:tracePt t="507011" x="7170738" y="2349500"/>
          <p14:tracePt t="507028" x="7170738" y="2357438"/>
          <p14:tracePt t="507226" x="7153275" y="2357438"/>
          <p14:tracePt t="507236" x="7143750" y="2357438"/>
          <p14:tracePt t="507249" x="7143750" y="2366963"/>
          <p14:tracePt t="507260" x="7143750" y="2384425"/>
          <p14:tracePt t="507277" x="7135813" y="2393950"/>
          <p14:tracePt t="507294" x="7108825" y="2393950"/>
          <p14:tracePt t="507310" x="7180263" y="2465388"/>
          <p14:tracePt t="507327" x="7153275" y="2465388"/>
          <p14:tracePt t="507344" x="7135813" y="2473325"/>
          <p14:tracePt t="507360" x="7161213" y="2500313"/>
          <p14:tracePt t="507377" x="7143750" y="2509838"/>
          <p14:tracePt t="507393" x="7116763" y="2509838"/>
          <p14:tracePt t="507449" x="7108825" y="2509838"/>
          <p14:tracePt t="507465" x="7099300" y="2509838"/>
          <p14:tracePt t="507473" x="7089775" y="2509838"/>
          <p14:tracePt t="507481" x="7081838" y="2509838"/>
          <p14:tracePt t="507493" x="7072313" y="2509838"/>
          <p14:tracePt t="507510" x="7045325" y="2509838"/>
          <p14:tracePt t="507527" x="7037388" y="2509838"/>
          <p14:tracePt t="507543" x="7018338" y="2509838"/>
          <p14:tracePt t="507562" x="7000875" y="2509838"/>
          <p14:tracePt t="507578" x="6973888" y="2509838"/>
          <p14:tracePt t="507594" x="6965950" y="2517775"/>
          <p14:tracePt t="507611" x="6938963" y="2536825"/>
          <p14:tracePt t="507628" x="6894513" y="2544763"/>
          <p14:tracePt t="507644" x="6858000" y="2544763"/>
          <p14:tracePt t="507661" x="6823075" y="2544763"/>
          <p14:tracePt t="507678" x="6804025" y="2554288"/>
          <p14:tracePt t="507694" x="6778625" y="2554288"/>
          <p14:tracePt t="507711" x="6751638" y="2563813"/>
          <p14:tracePt t="507728" x="6732588" y="2563813"/>
          <p14:tracePt t="507744" x="6715125" y="2563813"/>
          <p14:tracePt t="507762" x="6707188" y="2571750"/>
          <p14:tracePt t="507778" x="6688138" y="2571750"/>
          <p14:tracePt t="507794" x="6670675" y="2571750"/>
          <p14:tracePt t="507810" x="6661150" y="2571750"/>
          <p14:tracePt t="507906" x="6670675" y="2571750"/>
          <p14:tracePt t="507917" x="6680200" y="2571750"/>
          <p14:tracePt t="507928" x="6680200" y="2563813"/>
          <p14:tracePt t="507944" x="6707188" y="2563813"/>
          <p14:tracePt t="507961" x="6715125" y="2554288"/>
          <p14:tracePt t="507978" x="6724650" y="2554288"/>
          <p14:tracePt t="507995" x="6732588" y="2554288"/>
          <p14:tracePt t="508011" x="6742113" y="2554288"/>
          <p14:tracePt t="508027" x="6769100" y="2563813"/>
          <p14:tracePt t="508044" x="6796088" y="2571750"/>
          <p14:tracePt t="508061" x="6840538" y="2571750"/>
          <p14:tracePt t="508077" x="6921500" y="2589213"/>
          <p14:tracePt t="508094" x="6992938" y="2589213"/>
          <p14:tracePt t="508110" x="7072313" y="2589213"/>
          <p14:tracePt t="508127" x="7143750" y="2589213"/>
          <p14:tracePt t="508144" x="7170738" y="2589213"/>
          <p14:tracePt t="508377" x="7180263" y="2589213"/>
          <p14:tracePt t="508714" x="7188200" y="2589213"/>
          <p14:tracePt t="508725" x="7197725" y="2589213"/>
          <p14:tracePt t="508736" x="7207250" y="2589213"/>
          <p14:tracePt t="508747" x="7242175" y="2589213"/>
          <p14:tracePt t="508761" x="7286625" y="2589213"/>
          <p14:tracePt t="508778" x="7323138" y="2589213"/>
          <p14:tracePt t="508794" x="7340600" y="2589213"/>
          <p14:tracePt t="508811" x="7385050" y="2581275"/>
          <p14:tracePt t="508827" x="7421563" y="2589213"/>
          <p14:tracePt t="508844" x="7456488" y="2589213"/>
          <p14:tracePt t="508860" x="7483475" y="2589213"/>
          <p14:tracePt t="508914" x="7493000" y="2589213"/>
          <p14:tracePt t="509162" x="7500938" y="2589213"/>
          <p14:tracePt t="509172" x="7518400" y="2589213"/>
          <p14:tracePt t="509202" x="7527925" y="2589213"/>
          <p14:tracePt t="509212" x="7527925" y="2581275"/>
          <p14:tracePt t="509228" x="7537450" y="2571750"/>
          <p14:tracePt t="509244" x="7537450" y="2554288"/>
          <p14:tracePt t="509261" x="7545388" y="2536825"/>
          <p14:tracePt t="509277" x="7554913" y="2517775"/>
          <p14:tracePt t="509294" x="7564438" y="2509838"/>
          <p14:tracePt t="509311" x="7599363" y="2482850"/>
          <p14:tracePt t="509327" x="7635875" y="2473325"/>
          <p14:tracePt t="509344" x="7680325" y="2465388"/>
          <p14:tracePt t="509362" x="7732713" y="2438400"/>
          <p14:tracePt t="509378" x="7759700" y="2428875"/>
          <p14:tracePt t="509394" x="7778750" y="2428875"/>
          <p14:tracePt t="509410" x="7796213" y="2428875"/>
          <p14:tracePt t="509427" x="7813675" y="2428875"/>
          <p14:tracePt t="509445" x="7850188" y="2428875"/>
          <p14:tracePt t="509461" x="7902575" y="2428875"/>
          <p14:tracePt t="509478" x="7966075" y="2428875"/>
          <p14:tracePt t="509495" x="8027988" y="2428875"/>
          <p14:tracePt t="509512" x="8089900" y="2455863"/>
          <p14:tracePt t="509528" x="8153400" y="2473325"/>
          <p14:tracePt t="509545" x="8188325" y="2473325"/>
          <p14:tracePt t="509561" x="8215313" y="2482850"/>
          <p14:tracePt t="509666" x="8215313" y="2492375"/>
          <p14:tracePt t="509762" x="8207375" y="2492375"/>
          <p14:tracePt t="509772" x="8207375" y="2482850"/>
          <p14:tracePt t="509783" x="8197850" y="2482850"/>
          <p14:tracePt t="509795" x="8170863" y="2465388"/>
          <p14:tracePt t="509811" x="8153400" y="2446338"/>
          <p14:tracePt t="509827" x="8126413" y="2428875"/>
          <p14:tracePt t="509844" x="8064500" y="2401888"/>
          <p14:tracePt t="509861" x="8027988" y="2393950"/>
          <p14:tracePt t="509877" x="8001000" y="2384425"/>
          <p14:tracePt t="509894" x="7966075" y="2384425"/>
          <p14:tracePt t="509911" x="7921625" y="2393950"/>
          <p14:tracePt t="509927" x="7867650" y="2420938"/>
          <p14:tracePt t="509944" x="7813675" y="2455863"/>
          <p14:tracePt t="509962" x="7697788" y="2492375"/>
          <p14:tracePt t="509978" x="7643813" y="2517775"/>
          <p14:tracePt t="509995" x="7599363" y="2536825"/>
          <p14:tracePt t="510011" x="7581900" y="2563813"/>
          <p14:tracePt t="510027" x="7564438" y="2571750"/>
          <p14:tracePt t="510060" x="7564438" y="2581275"/>
          <p14:tracePt t="510179" x="7572375" y="2571750"/>
          <p14:tracePt t="510194" x="7572375" y="2563813"/>
          <p14:tracePt t="510202" x="7581900" y="2563813"/>
          <p14:tracePt t="510211" x="7581900" y="2536825"/>
          <p14:tracePt t="510227" x="7616825" y="2500313"/>
          <p14:tracePt t="510244" x="7643813" y="2482850"/>
          <p14:tracePt t="510261" x="7680325" y="2455863"/>
          <p14:tracePt t="510278" x="7724775" y="2438400"/>
          <p14:tracePt t="510295" x="7769225" y="2438400"/>
          <p14:tracePt t="510311" x="7796213" y="2428875"/>
          <p14:tracePt t="510327" x="7823200" y="2411413"/>
          <p14:tracePt t="510344" x="7858125" y="2411413"/>
          <p14:tracePt t="510361" x="7885113" y="2411413"/>
          <p14:tracePt t="510378" x="7921625" y="2428875"/>
          <p14:tracePt t="510394" x="7929563" y="2438400"/>
          <p14:tracePt t="510412" x="7939088" y="2455863"/>
          <p14:tracePt t="510429" x="7956550" y="2482850"/>
          <p14:tracePt t="510445" x="7974013" y="2509838"/>
          <p14:tracePt t="510461" x="7983538" y="2517775"/>
          <p14:tracePt t="510478" x="7993063" y="2536825"/>
          <p14:tracePt t="510505" x="8001000" y="2536825"/>
          <p14:tracePt t="510618" x="7993063" y="2536825"/>
          <p14:tracePt t="510625" x="7983538" y="2527300"/>
          <p14:tracePt t="510633" x="7974013" y="2517775"/>
          <p14:tracePt t="510650" x="7974013" y="2509838"/>
          <p14:tracePt t="510660" x="7956550" y="2509838"/>
          <p14:tracePt t="510677" x="7929563" y="2473325"/>
          <p14:tracePt t="510694" x="7902575" y="2455863"/>
          <p14:tracePt t="510710" x="7875588" y="2438400"/>
          <p14:tracePt t="510727" x="7840663" y="2411413"/>
          <p14:tracePt t="510744" x="7804150" y="2393950"/>
          <p14:tracePt t="510760" x="7786688" y="2384425"/>
          <p14:tracePt t="510777" x="7759700" y="2374900"/>
          <p14:tracePt t="510794" x="7742238" y="2374900"/>
          <p14:tracePt t="510810" x="7715250" y="2374900"/>
          <p14:tracePt t="510827" x="7670800" y="2374900"/>
          <p14:tracePt t="510844" x="7626350" y="2393950"/>
          <p14:tracePt t="510860" x="7581900" y="2420938"/>
          <p14:tracePt t="510877" x="7537450" y="2428875"/>
          <p14:tracePt t="510894" x="7500938" y="2438400"/>
          <p14:tracePt t="510910" x="7483475" y="2465388"/>
          <p14:tracePt t="510927" x="7446963" y="2482850"/>
          <p14:tracePt t="510944" x="7429500" y="2500313"/>
          <p14:tracePt t="510960" x="7421563" y="2517775"/>
          <p14:tracePt t="511067" x="7421563" y="2509838"/>
          <p14:tracePt t="511091" x="7429500" y="2500313"/>
          <p14:tracePt t="511101" x="7439025" y="2500313"/>
          <p14:tracePt t="511112" x="7439025" y="2492375"/>
          <p14:tracePt t="511129" x="7456488" y="2482850"/>
          <p14:tracePt t="511131" x="7466013" y="2473325"/>
          <p14:tracePt t="511145" x="7483475" y="2465388"/>
          <p14:tracePt t="511164" x="7510463" y="2455863"/>
          <p14:tracePt t="511179" x="7572375" y="2438400"/>
          <p14:tracePt t="511195" x="7661275" y="2428875"/>
          <p14:tracePt t="511212" x="7742238" y="2411413"/>
          <p14:tracePt t="511228" x="7823200" y="2401888"/>
          <p14:tracePt t="511245" x="7875588" y="2401888"/>
          <p14:tracePt t="511262" x="7912100" y="2401888"/>
          <p14:tracePt t="511278" x="7939088" y="2401888"/>
          <p14:tracePt t="511311" x="7947025" y="2401888"/>
          <p14:tracePt t="511328" x="7956550" y="2401888"/>
          <p14:tracePt t="511344" x="7983538" y="2420938"/>
          <p14:tracePt t="511362" x="8001000" y="2438400"/>
          <p14:tracePt t="511378" x="8010525" y="2446338"/>
          <p14:tracePt t="511394" x="8010525" y="2455863"/>
          <p14:tracePt t="511411" x="8018463" y="2482850"/>
          <p14:tracePt t="511428" x="8027988" y="2482850"/>
          <p14:tracePt t="511514" x="8027988" y="2465388"/>
          <p14:tracePt t="511530" x="8018463" y="2465388"/>
          <p14:tracePt t="511538" x="8018463" y="2455863"/>
          <p14:tracePt t="511555" x="8010525" y="2455863"/>
          <p14:tracePt t="511570" x="8001000" y="2446338"/>
          <p14:tracePt t="511579" x="7993063" y="2446338"/>
          <p14:tracePt t="511594" x="7983538" y="2438400"/>
          <p14:tracePt t="511611" x="7956550" y="2428875"/>
          <p14:tracePt t="511628" x="7929563" y="2420938"/>
          <p14:tracePt t="511644" x="7894638" y="2401888"/>
          <p14:tracePt t="511661" x="7840663" y="2393950"/>
          <p14:tracePt t="511678" x="7786688" y="2393950"/>
          <p14:tracePt t="511695" x="7724775" y="2384425"/>
          <p14:tracePt t="511712" x="7680325" y="2384425"/>
          <p14:tracePt t="511728" x="7653338" y="2384425"/>
          <p14:tracePt t="511745" x="7616825" y="2384425"/>
          <p14:tracePt t="511763" x="7564438" y="2384425"/>
          <p14:tracePt t="511779" x="7545388" y="2393950"/>
          <p14:tracePt t="511795" x="7518400" y="2401888"/>
          <p14:tracePt t="511811" x="7510463" y="2411413"/>
          <p14:tracePt t="511828" x="7510463" y="2446338"/>
          <p14:tracePt t="511844" x="7493000" y="2465388"/>
          <p14:tracePt t="511861" x="7483475" y="2482850"/>
          <p14:tracePt t="511878" x="7456488" y="2509838"/>
          <p14:tracePt t="511895" x="7446963" y="2517775"/>
          <p14:tracePt t="511912" x="7439025" y="2527300"/>
          <p14:tracePt t="511939" x="7429500" y="2527300"/>
          <p14:tracePt t="512003" x="7429500" y="2517775"/>
          <p14:tracePt t="512013" x="7429500" y="2509838"/>
          <p14:tracePt t="512028" x="7439025" y="2482850"/>
          <p14:tracePt t="512045" x="7446963" y="2465388"/>
          <p14:tracePt t="512062" x="7483475" y="2438400"/>
          <p14:tracePt t="512079" x="7545388" y="2420938"/>
          <p14:tracePt t="512095" x="7589838" y="2393950"/>
          <p14:tracePt t="512112" x="7653338" y="2384425"/>
          <p14:tracePt t="512128" x="7715250" y="2384425"/>
          <p14:tracePt t="512145" x="7778750" y="2366963"/>
          <p14:tracePt t="512163" x="7858125" y="2366963"/>
          <p14:tracePt t="512179" x="7894638" y="2366963"/>
          <p14:tracePt t="512195" x="7939088" y="2384425"/>
          <p14:tracePt t="512212" x="7956550" y="2393950"/>
          <p14:tracePt t="512229" x="7983538" y="2411413"/>
          <p14:tracePt t="512245" x="7983538" y="2420938"/>
          <p14:tracePt t="512262" x="7993063" y="2428875"/>
          <p14:tracePt t="512278" x="8001000" y="2455863"/>
          <p14:tracePt t="512295" x="8001000" y="2465388"/>
          <p14:tracePt t="512403" x="8001000" y="2455863"/>
          <p14:tracePt t="512419" x="7993063" y="2455863"/>
          <p14:tracePt t="512429" x="7974013" y="2438400"/>
          <p14:tracePt t="512462" x="7929563" y="2420938"/>
          <p14:tracePt t="512478" x="7885113" y="2393950"/>
          <p14:tracePt t="512482" x="7875588" y="2393950"/>
          <p14:tracePt t="512495" x="7858125" y="2384425"/>
          <p14:tracePt t="512511" x="7804150" y="2374900"/>
          <p14:tracePt t="512528" x="7732713" y="2374900"/>
          <p14:tracePt t="512545" x="7670800" y="2374900"/>
          <p14:tracePt t="512563" x="7554913" y="2374900"/>
          <p14:tracePt t="512579" x="7527925" y="2374900"/>
          <p14:tracePt t="512594" x="7510463" y="2374900"/>
          <p14:tracePt t="512611" x="7483475" y="2384425"/>
          <p14:tracePt t="512628" x="7473950" y="2401888"/>
          <p14:tracePt t="512644" x="7466013" y="2411413"/>
          <p14:tracePt t="512661" x="7446963" y="2446338"/>
          <p14:tracePt t="512677" x="7439025" y="2465388"/>
          <p14:tracePt t="512694" x="7439025" y="2492375"/>
          <p14:tracePt t="512712" x="7421563" y="2509838"/>
          <p14:tracePt t="512811" x="7429500" y="2509838"/>
          <p14:tracePt t="512821" x="7439025" y="2500313"/>
          <p14:tracePt t="512835" x="7446963" y="2500313"/>
          <p14:tracePt t="512846" x="7446963" y="2482850"/>
          <p14:tracePt t="512861" x="7466013" y="2482850"/>
          <p14:tracePt t="512878" x="7483475" y="2482850"/>
          <p14:tracePt t="512894" x="7510463" y="2473325"/>
          <p14:tracePt t="512911" x="7527925" y="2473325"/>
          <p14:tracePt t="512928" x="7545388" y="2473325"/>
          <p14:tracePt t="512944" x="7564438" y="2473325"/>
          <p14:tracePt t="512961" x="7572375" y="2473325"/>
          <p14:tracePt t="512979" x="7589838" y="2482850"/>
          <p14:tracePt t="512995" x="7589838" y="2492375"/>
          <p14:tracePt t="513067" x="7599363" y="2492375"/>
          <p14:tracePt t="513100" x="7616825" y="2492375"/>
          <p14:tracePt t="513123" x="7626350" y="2492375"/>
          <p14:tracePt t="513147" x="7635875" y="2492375"/>
          <p14:tracePt t="513170" x="7643813" y="2492375"/>
          <p14:tracePt t="513186" x="7661275" y="2492375"/>
          <p14:tracePt t="513195" x="7670800" y="2492375"/>
          <p14:tracePt t="513211" x="7697788" y="2492375"/>
          <p14:tracePt t="513228" x="7715250" y="2492375"/>
          <p14:tracePt t="513244" x="7759700" y="2500313"/>
          <p14:tracePt t="513261" x="7778750" y="2500313"/>
          <p14:tracePt t="513277" x="7804150" y="2500313"/>
          <p14:tracePt t="513294" x="7823200" y="2500313"/>
          <p14:tracePt t="513311" x="7831138" y="2492375"/>
          <p14:tracePt t="513327" x="7831138" y="2482850"/>
          <p14:tracePt t="513344" x="7831138" y="2455863"/>
          <p14:tracePt t="513361" x="7840663" y="2446338"/>
          <p14:tracePt t="513378" x="7840663" y="2420938"/>
          <p14:tracePt t="513394" x="7831138" y="2393950"/>
          <p14:tracePt t="513411" x="7823200" y="2374900"/>
          <p14:tracePt t="513427" x="7796213" y="2349500"/>
          <p14:tracePt t="513445" x="7778750" y="2339975"/>
          <p14:tracePt t="513461" x="7759700" y="2339975"/>
          <p14:tracePt t="513478" x="7742238" y="2339975"/>
          <p14:tracePt t="513495" x="7724775" y="2339975"/>
          <p14:tracePt t="513511" x="7707313" y="2339975"/>
          <p14:tracePt t="513528" x="7688263" y="2339975"/>
          <p14:tracePt t="513545" x="7670800" y="2339975"/>
          <p14:tracePt t="513562" x="7635875" y="2339975"/>
          <p14:tracePt t="513578" x="7616825" y="2330450"/>
          <p14:tracePt t="513595" x="7581900" y="2330450"/>
          <p14:tracePt t="513611" x="7572375" y="2330450"/>
          <p14:tracePt t="513645" x="7564438" y="2330450"/>
          <p14:tracePt t="513661" x="7554913" y="2322513"/>
          <p14:tracePt t="513678" x="7545388" y="2322513"/>
          <p14:tracePt t="513694" x="7527925" y="2312988"/>
          <p14:tracePt t="513712" x="7500938" y="2312988"/>
          <p14:tracePt t="513728" x="7493000" y="2312988"/>
          <p14:tracePt t="513745" x="7473950" y="2312988"/>
          <p14:tracePt t="513763" x="7466013" y="2312988"/>
          <p14:tracePt t="513780" x="7429500" y="2312988"/>
          <p14:tracePt t="513795" x="7412038" y="2330450"/>
          <p14:tracePt t="513812" x="7402513" y="2339975"/>
          <p14:tracePt t="513829" x="7375525" y="2357438"/>
          <p14:tracePt t="513845" x="7367588" y="2366963"/>
          <p14:tracePt t="513862" x="7350125" y="2384425"/>
          <p14:tracePt t="513879" x="7340600" y="2393950"/>
          <p14:tracePt t="513895" x="7331075" y="2401888"/>
          <p14:tracePt t="513911" x="7313613" y="2428875"/>
          <p14:tracePt t="513928" x="7313613" y="2446338"/>
          <p14:tracePt t="513945" x="7304088" y="2455863"/>
          <p14:tracePt t="513961" x="7304088" y="2473325"/>
          <p14:tracePt t="513979" x="7304088" y="2500313"/>
          <p14:tracePt t="513995" x="7304088" y="2509838"/>
          <p14:tracePt t="514011" x="7304088" y="2517775"/>
          <p14:tracePt t="514036" x="7304088" y="2527300"/>
          <p14:tracePt t="514047" x="7323138" y="2536825"/>
          <p14:tracePt t="514067" x="7331075" y="2544763"/>
          <p14:tracePt t="514079" x="7340600" y="2554288"/>
          <p14:tracePt t="514095" x="7350125" y="2571750"/>
          <p14:tracePt t="514112" x="7358063" y="2581275"/>
          <p14:tracePt t="514155" x="7367588" y="2581275"/>
          <p14:tracePt t="514163" x="7385050" y="2581275"/>
          <p14:tracePt t="514179" x="7412038" y="2581275"/>
          <p14:tracePt t="514195" x="7473950" y="2581275"/>
          <p14:tracePt t="514212" x="7518400" y="2581275"/>
          <p14:tracePt t="514229" x="7554913" y="2581275"/>
          <p14:tracePt t="514245" x="7581900" y="2581275"/>
          <p14:tracePt t="514261" x="7599363" y="2554288"/>
          <p14:tracePt t="514278" x="7626350" y="2544763"/>
          <p14:tracePt t="514295" x="7643813" y="2536825"/>
          <p14:tracePt t="514312" x="7653338" y="2509838"/>
          <p14:tracePt t="514329" x="7680325" y="2482850"/>
          <p14:tracePt t="514345" x="7688263" y="2465388"/>
          <p14:tracePt t="514361" x="7688263" y="2428875"/>
          <p14:tracePt t="514379" x="7688263" y="2401888"/>
          <p14:tracePt t="514395" x="7688263" y="2384425"/>
          <p14:tracePt t="514412" x="7670800" y="2374900"/>
          <p14:tracePt t="514429" x="7661275" y="2349500"/>
          <p14:tracePt t="514445" x="7643813" y="2330450"/>
          <p14:tracePt t="514462" x="7635875" y="2322513"/>
          <p14:tracePt t="514479" x="7616825" y="2303463"/>
          <p14:tracePt t="514495" x="7599363" y="2303463"/>
          <p14:tracePt t="514511" x="7589838" y="2295525"/>
          <p14:tracePt t="514528" x="7564438" y="2295525"/>
          <p14:tracePt t="514545" x="7527925" y="2278063"/>
          <p14:tracePt t="514561" x="7510463" y="2278063"/>
          <p14:tracePt t="514578" x="7456488" y="2278063"/>
          <p14:tracePt t="514595" x="7421563" y="2278063"/>
          <p14:tracePt t="514612" x="7402513" y="2278063"/>
          <p14:tracePt t="514629" x="7375525" y="2278063"/>
          <p14:tracePt t="514645" x="7367588" y="2286000"/>
          <p14:tracePt t="514661" x="7350125" y="2286000"/>
          <p14:tracePt t="514678" x="7340600" y="2303463"/>
          <p14:tracePt t="514695" x="7323138" y="2312988"/>
          <p14:tracePt t="514711" x="7304088" y="2322513"/>
          <p14:tracePt t="514729" x="7296150" y="2330450"/>
          <p14:tracePt t="514745" x="7296150" y="2349500"/>
          <p14:tracePt t="514764" x="7286625" y="2384425"/>
          <p14:tracePt t="514780" x="7286625" y="2393950"/>
          <p14:tracePt t="514795" x="7286625" y="2401888"/>
          <p14:tracePt t="514812" x="7286625" y="2411413"/>
          <p14:tracePt t="514843" x="7286625" y="2420938"/>
          <p14:tracePt t="514899" x="7286625" y="2438400"/>
          <p14:tracePt t="515091" x="7286625" y="2446338"/>
          <p14:tracePt t="515195" x="7286625" y="2455863"/>
          <p14:tracePt t="515218" x="7296150" y="2465388"/>
          <p14:tracePt t="515371" x="7313613" y="2473325"/>
          <p14:tracePt t="515556" x="7323138" y="2465388"/>
          <p14:tracePt t="515612" x="7331075" y="2465388"/>
          <p14:tracePt t="515668" x="7340600" y="2465388"/>
          <p14:tracePt t="515700" x="7350125" y="2465388"/>
          <p14:tracePt t="515747" x="7350125" y="2473325"/>
          <p14:tracePt t="516003" x="7358063" y="2473325"/>
          <p14:tracePt t="516019" x="7358063" y="2482850"/>
          <p14:tracePt t="516059" x="7358063" y="2492375"/>
          <p14:tracePt t="516323" x="7367588" y="2492375"/>
          <p14:tracePt t="516339" x="7367588" y="2500313"/>
          <p14:tracePt t="516350" x="7385050" y="2500313"/>
          <p14:tracePt t="516362" x="7394575" y="2517775"/>
          <p14:tracePt t="516379" x="7402513" y="2536825"/>
          <p14:tracePt t="516412" x="7402513" y="2544763"/>
          <p14:tracePt t="516428" x="7402513" y="2554288"/>
          <p14:tracePt t="516532" x="7412038" y="2554288"/>
          <p14:tracePt t="516548" x="7421563" y="2554288"/>
          <p14:tracePt t="516564" x="7429500" y="2554288"/>
          <p14:tracePt t="516575" x="7429500" y="2544763"/>
          <p14:tracePt t="516583" x="7439025" y="2544763"/>
          <p14:tracePt t="516595" x="7456488" y="2536825"/>
          <p14:tracePt t="516684" x="7466013" y="2536825"/>
          <p14:tracePt t="516708" x="7473950" y="2536825"/>
          <p14:tracePt t="516772" x="7483475" y="2536825"/>
          <p14:tracePt t="516790" x="7493000" y="2536825"/>
          <p14:tracePt t="516804" x="7500938" y="2536825"/>
          <p14:tracePt t="516815" x="7510463" y="2536825"/>
          <p14:tracePt t="516907" x="7518400" y="2527300"/>
          <p14:tracePt t="516915" x="7537450" y="2527300"/>
          <p14:tracePt t="516928" x="7545388" y="2527300"/>
          <p14:tracePt t="516945" x="7554913" y="2527300"/>
          <p14:tracePt t="517028" x="7564438" y="2527300"/>
          <p14:tracePt t="517039" x="7572375" y="2527300"/>
          <p14:tracePt t="517051" x="7589838" y="2527300"/>
          <p14:tracePt t="517061" x="7589838" y="2536825"/>
          <p14:tracePt t="517078" x="7616825" y="2536825"/>
          <p14:tracePt t="517095" x="7635875" y="2536825"/>
          <p14:tracePt t="517128" x="7643813" y="2536825"/>
          <p14:tracePt t="517145" x="7653338" y="2544763"/>
          <p14:tracePt t="517162" x="7661275" y="2544763"/>
          <p14:tracePt t="517179" x="7688263" y="2544763"/>
          <p14:tracePt t="517195" x="7697788" y="2544763"/>
          <p14:tracePt t="517212" x="7707313" y="2544763"/>
          <p14:tracePt t="517229" x="7724775" y="2544763"/>
          <p14:tracePt t="517245" x="7732713" y="2536825"/>
          <p14:tracePt t="517262" x="7732713" y="2527300"/>
          <p14:tracePt t="517278" x="7751763" y="2509838"/>
          <p14:tracePt t="517295" x="7759700" y="2500313"/>
          <p14:tracePt t="517312" x="7769225" y="2482850"/>
          <p14:tracePt t="517328" x="7769225" y="2473325"/>
          <p14:tracePt t="517345" x="7778750" y="2465388"/>
          <p14:tracePt t="517361" x="7778750" y="2446338"/>
          <p14:tracePt t="517378" x="7778750" y="2420938"/>
          <p14:tracePt t="517395" x="7751763" y="2374900"/>
          <p14:tracePt t="517411" x="7732713" y="2357438"/>
          <p14:tracePt t="517429" x="7697788" y="2322513"/>
          <p14:tracePt t="517446" x="7688263" y="2312988"/>
          <p14:tracePt t="517462" x="7670800" y="2303463"/>
          <p14:tracePt t="517479" x="7653338" y="2295525"/>
          <p14:tracePt t="517496" x="7635875" y="2295525"/>
          <p14:tracePt t="517512" x="7608888" y="2295525"/>
          <p14:tracePt t="517528" x="7589838" y="2295525"/>
          <p14:tracePt t="517545" x="7572375" y="2295525"/>
          <p14:tracePt t="517561" x="7545388" y="2303463"/>
          <p14:tracePt t="517578" x="7510463" y="2366963"/>
          <p14:tracePt t="517595" x="7510463" y="2384425"/>
          <p14:tracePt t="517612" x="7510463" y="2401888"/>
          <p14:tracePt t="517630" x="7500938" y="2428875"/>
          <p14:tracePt t="517645" x="7500938" y="2446338"/>
          <p14:tracePt t="517662" x="7510463" y="2465388"/>
          <p14:tracePt t="517678" x="7537450" y="2500313"/>
          <p14:tracePt t="517695" x="7554913" y="2517775"/>
          <p14:tracePt t="517712" x="7589838" y="2554288"/>
          <p14:tracePt t="517728" x="7608888" y="2563813"/>
          <p14:tracePt t="517745" x="7635875" y="2571750"/>
          <p14:tracePt t="517762" x="7670800" y="2571750"/>
          <p14:tracePt t="517779" x="7724775" y="2571750"/>
          <p14:tracePt t="517795" x="7742238" y="2544763"/>
          <p14:tracePt t="517812" x="7769225" y="2527300"/>
          <p14:tracePt t="517829" x="7786688" y="2509838"/>
          <p14:tracePt t="517845" x="7786688" y="2492375"/>
          <p14:tracePt t="517862" x="7786688" y="2465388"/>
          <p14:tracePt t="517878" x="7786688" y="2455863"/>
          <p14:tracePt t="517895" x="7778750" y="2446338"/>
          <p14:tracePt t="517915" x="7769225" y="2446338"/>
          <p14:tracePt t="517931" x="7751763" y="2446338"/>
          <p14:tracePt t="517947" x="7742238" y="2446338"/>
          <p14:tracePt t="517962" x="7732713" y="2446338"/>
          <p14:tracePt t="517979" x="7715250" y="2455863"/>
          <p14:tracePt t="517995" x="7707313" y="2482850"/>
          <p14:tracePt t="518012" x="7680325" y="2500313"/>
          <p14:tracePt t="518029" x="7680325" y="2517775"/>
          <p14:tracePt t="518046" x="7670800" y="2544763"/>
          <p14:tracePt t="518062" x="7661275" y="2554288"/>
          <p14:tracePt t="518079" x="7653338" y="2554288"/>
          <p14:tracePt t="518096" x="7653338" y="2563813"/>
          <p14:tracePt t="518112" x="7643813" y="2563813"/>
          <p14:tracePt t="518163" x="7643813" y="2554288"/>
          <p14:tracePt t="518171" x="7653338" y="2554288"/>
          <p14:tracePt t="518187" x="7653338" y="2544763"/>
          <p14:tracePt t="518195" x="7653338" y="2517775"/>
          <p14:tracePt t="518211" x="7653338" y="2500313"/>
          <p14:tracePt t="518228" x="7661275" y="2473325"/>
          <p14:tracePt t="518246" x="7688263" y="2455863"/>
          <p14:tracePt t="518262" x="7715250" y="2446338"/>
          <p14:tracePt t="518279" x="7742238" y="2438400"/>
          <p14:tracePt t="518295" x="7786688" y="2411413"/>
          <p14:tracePt t="518312" x="7813675" y="2411413"/>
          <p14:tracePt t="518329" x="7850188" y="2411413"/>
          <p14:tracePt t="518345" x="7867650" y="2411413"/>
          <p14:tracePt t="518362" x="7902575" y="2411413"/>
          <p14:tracePt t="518378" x="7939088" y="2411413"/>
          <p14:tracePt t="518395" x="7974013" y="2411413"/>
          <p14:tracePt t="518412" x="7983538" y="2411413"/>
          <p14:tracePt t="518428" x="8001000" y="2411413"/>
          <p14:tracePt t="518462" x="8010525" y="2420938"/>
          <p14:tracePt t="518492" x="8010525" y="2438400"/>
          <p14:tracePt t="518580" x="8018463" y="2438400"/>
          <p14:tracePt t="518604" x="8027988" y="2446338"/>
          <p14:tracePt t="518731" x="8027988" y="2428875"/>
          <p14:tracePt t="518748" x="8027988" y="2420938"/>
          <p14:tracePt t="518758" x="8018463" y="2420938"/>
          <p14:tracePt t="518769" x="8010525" y="2411413"/>
          <p14:tracePt t="518780" x="7974013" y="2393950"/>
          <p14:tracePt t="518796" x="7939088" y="2393950"/>
          <p14:tracePt t="518812" x="7894638" y="2374900"/>
          <p14:tracePt t="518829" x="7831138" y="2374900"/>
          <p14:tracePt t="518846" x="7778750" y="2374900"/>
          <p14:tracePt t="518862" x="7732713" y="2374900"/>
          <p14:tracePt t="518879" x="7715250" y="2374900"/>
          <p14:tracePt t="518896" x="7688263" y="2401888"/>
          <p14:tracePt t="518912" x="7680325" y="2438400"/>
          <p14:tracePt t="518928" x="7643813" y="2465388"/>
          <p14:tracePt t="518945" x="7626350" y="2500313"/>
          <p14:tracePt t="518962" x="7608888" y="2536825"/>
          <p14:tracePt t="518980" x="7572375" y="2554288"/>
          <p14:tracePt t="518995" x="7572375" y="2563813"/>
          <p14:tracePt t="519059" x="7572375" y="2554288"/>
          <p14:tracePt t="519067" x="7572375" y="2544763"/>
          <p14:tracePt t="519078" x="7572375" y="2536825"/>
          <p14:tracePt t="519095" x="7581900" y="2509838"/>
          <p14:tracePt t="519112" x="7599363" y="2492375"/>
          <p14:tracePt t="519128" x="7626350" y="2473325"/>
          <p14:tracePt t="519145" x="7643813" y="2446338"/>
          <p14:tracePt t="519162" x="7680325" y="2438400"/>
          <p14:tracePt t="519179" x="7742238" y="2401888"/>
          <p14:tracePt t="519195" x="7804150" y="2401888"/>
          <p14:tracePt t="519212" x="7850188" y="2401888"/>
          <p14:tracePt t="519229" x="7912100" y="2401888"/>
          <p14:tracePt t="519246" x="7974013" y="2401888"/>
          <p14:tracePt t="519262" x="7993063" y="2401888"/>
          <p14:tracePt t="519279" x="8018463" y="2401888"/>
          <p14:tracePt t="519312" x="8027988" y="2411413"/>
          <p14:tracePt t="519329" x="8037513" y="2428875"/>
          <p14:tracePt t="519346" x="8037513" y="2438400"/>
          <p14:tracePt t="519996" x="8027988" y="2438400"/>
          <p14:tracePt t="520012" x="8027988" y="2446338"/>
          <p14:tracePt t="520028" x="8010525" y="2446338"/>
          <p14:tracePt t="520052" x="8001000" y="2446338"/>
          <p14:tracePt t="520068" x="7993063" y="2446338"/>
          <p14:tracePt t="520084" x="7993063" y="2455863"/>
          <p14:tracePt t="520101" x="7983538" y="2455863"/>
          <p14:tracePt t="520113" x="7974013" y="2465388"/>
          <p14:tracePt t="520140" x="7966075" y="2482850"/>
          <p14:tracePt t="520156" x="7956550" y="2482850"/>
          <p14:tracePt t="520167" x="7939088" y="2492375"/>
          <p14:tracePt t="520181" x="7921625" y="2500313"/>
          <p14:tracePt t="520196" x="7912100" y="2500313"/>
          <p14:tracePt t="520213" x="7867650" y="2500313"/>
          <p14:tracePt t="520230" x="7850188" y="2517775"/>
          <p14:tracePt t="520246" x="7840663" y="2517775"/>
          <p14:tracePt t="520436" x="7823200" y="2527300"/>
          <p14:tracePt t="520453" x="7813675" y="2544763"/>
          <p14:tracePt t="520463" x="7804150" y="2544763"/>
          <p14:tracePt t="520480" x="7796213" y="2544763"/>
          <p14:tracePt t="520495" x="7796213" y="2554288"/>
          <p14:tracePt t="520513" x="7759700" y="2554288"/>
          <p14:tracePt t="520580" x="7759700" y="2536825"/>
          <p14:tracePt t="520590" x="7759700" y="2527300"/>
          <p14:tracePt t="520612" x="7759700" y="2517775"/>
          <p14:tracePt t="520644" x="7759700" y="2509838"/>
          <p14:tracePt t="520692" x="7759700" y="2500313"/>
          <p14:tracePt t="520703" x="7751763" y="2500313"/>
          <p14:tracePt t="520724" x="7742238" y="2492375"/>
          <p14:tracePt t="520732" x="7732713" y="2482850"/>
          <p14:tracePt t="520745" x="7732713" y="2465388"/>
          <p14:tracePt t="520762" x="7724775" y="2455863"/>
          <p14:tracePt t="520779" x="7715250" y="2438400"/>
          <p14:tracePt t="520796" x="7707313" y="2428875"/>
          <p14:tracePt t="520812" x="7688263" y="2420938"/>
          <p14:tracePt t="520829" x="7688263" y="2401888"/>
          <p14:tracePt t="520845" x="7680325" y="2366963"/>
          <p14:tracePt t="520862" x="7653338" y="2330450"/>
          <p14:tracePt t="520879" x="7643813" y="2322513"/>
          <p14:tracePt t="520895" x="7626350" y="2312988"/>
          <p14:tracePt t="520912" x="7616825" y="2312988"/>
          <p14:tracePt t="520929" x="7608888" y="2312988"/>
          <p14:tracePt t="520945" x="7581900" y="2312988"/>
          <p14:tracePt t="520962" x="7572375" y="2312988"/>
          <p14:tracePt t="520979" x="7564438" y="2312988"/>
          <p14:tracePt t="520980" x="7554913" y="2312988"/>
          <p14:tracePt t="520995" x="7545388" y="2312988"/>
          <p14:tracePt t="521012" x="7537450" y="2312988"/>
          <p14:tracePt t="521028" x="7527925" y="2322513"/>
          <p14:tracePt t="521045" x="7500938" y="2330450"/>
          <p14:tracePt t="521062" x="7500938" y="2349500"/>
          <p14:tracePt t="521078" x="7493000" y="2374900"/>
          <p14:tracePt t="521096" x="7483475" y="2393950"/>
          <p14:tracePt t="521113" x="7483475" y="2411413"/>
          <p14:tracePt t="521129" x="7483475" y="2446338"/>
          <p14:tracePt t="521145" x="7483475" y="2465388"/>
          <p14:tracePt t="521162" x="7483475" y="2482850"/>
          <p14:tracePt t="521179" x="7483475" y="2509838"/>
          <p14:tracePt t="521195" x="7500938" y="2517775"/>
          <p14:tracePt t="521212" x="7527925" y="2517775"/>
          <p14:tracePt t="521229" x="7572375" y="2509838"/>
          <p14:tracePt t="521246" x="7608888" y="2492375"/>
          <p14:tracePt t="521262" x="7653338" y="2482850"/>
          <p14:tracePt t="521279" x="7697788" y="2455863"/>
          <p14:tracePt t="521295" x="7724775" y="2446338"/>
          <p14:tracePt t="521312" x="7724775" y="2411413"/>
          <p14:tracePt t="521329" x="7707313" y="2384425"/>
          <p14:tracePt t="521345" x="7688263" y="2349500"/>
          <p14:tracePt t="521362" x="7653338" y="2330450"/>
          <p14:tracePt t="521379" x="7635875" y="2330450"/>
          <p14:tracePt t="521395" x="7608888" y="2330450"/>
          <p14:tracePt t="521412" x="7599363" y="2330450"/>
          <p14:tracePt t="521428" x="7599363" y="2349500"/>
          <p14:tracePt t="521445" x="7599363" y="2384425"/>
          <p14:tracePt t="521462" x="7599363" y="2401888"/>
          <p14:tracePt t="521478" x="7599363" y="2420938"/>
          <p14:tracePt t="521495" x="7599363" y="2438400"/>
          <p14:tracePt t="521512" x="7599363" y="2455863"/>
          <p14:tracePt t="521528" x="7599363" y="2465388"/>
          <p14:tracePt t="521545" x="7626350" y="2473325"/>
          <p14:tracePt t="521562" x="7643813" y="2473325"/>
          <p14:tracePt t="521578" x="7680325" y="2482850"/>
          <p14:tracePt t="521596" x="7707313" y="2482850"/>
          <p14:tracePt t="521612" x="7715250" y="2482850"/>
          <p14:tracePt t="521630" x="7724775" y="2482850"/>
          <p14:tracePt t="521772" x="7732713" y="2482850"/>
          <p14:tracePt t="521788" x="7751763" y="2482850"/>
          <p14:tracePt t="521797" x="7759700" y="2482850"/>
          <p14:tracePt t="521812" x="7769225" y="2492375"/>
          <p14:tracePt t="521829" x="7804150" y="2517775"/>
          <p14:tracePt t="521846" x="7823200" y="2527300"/>
          <p14:tracePt t="521862" x="7840663" y="2527300"/>
          <p14:tracePt t="521879" x="7867650" y="2527300"/>
          <p14:tracePt t="521896" x="7921625" y="2536825"/>
          <p14:tracePt t="521912" x="7966075" y="2536825"/>
          <p14:tracePt t="521929" x="8045450" y="2536825"/>
          <p14:tracePt t="521946" x="8126413" y="2517775"/>
          <p14:tracePt t="521962" x="8170863" y="2509838"/>
          <p14:tracePt t="521979" x="8197850" y="2500313"/>
          <p14:tracePt t="521981" x="8207375" y="2492375"/>
          <p14:tracePt t="521996" x="8207375" y="2473325"/>
          <p14:tracePt t="522012" x="8207375" y="2465388"/>
          <p14:tracePt t="522029" x="8207375" y="2438400"/>
          <p14:tracePt t="522045" x="8207375" y="2420938"/>
          <p14:tracePt t="522062" x="8207375" y="2411413"/>
          <p14:tracePt t="522096" x="8197850" y="2411413"/>
          <p14:tracePt t="522124" x="8180388" y="2411413"/>
          <p14:tracePt t="522156" x="8180388" y="2420938"/>
          <p14:tracePt t="522167" x="8180388" y="2428875"/>
          <p14:tracePt t="522180" x="8180388" y="2438400"/>
          <p14:tracePt t="522197" x="8180388" y="2455863"/>
          <p14:tracePt t="522212" x="8170863" y="2465388"/>
          <p14:tracePt t="522229" x="8161338" y="2473325"/>
          <p14:tracePt t="522245" x="8135938" y="2482850"/>
          <p14:tracePt t="522263" x="8045450" y="2527300"/>
          <p14:tracePt t="522279" x="7867650" y="2571750"/>
          <p14:tracePt t="522296" x="7643813" y="2625725"/>
          <p14:tracePt t="522313" x="7394575" y="2660650"/>
          <p14:tracePt t="522329" x="7224713" y="2697163"/>
          <p14:tracePt t="522346" x="7089775" y="2706688"/>
          <p14:tracePt t="522362" x="6992938" y="2724150"/>
          <p14:tracePt t="522379" x="6929438" y="2732088"/>
          <p14:tracePt t="522395" x="6921500" y="2751138"/>
          <p14:tracePt t="522412" x="6911975" y="2751138"/>
          <p14:tracePt t="522525" x="6911975" y="2741613"/>
          <p14:tracePt t="522564" x="6911975" y="2751138"/>
          <p14:tracePt t="522604" x="6911975" y="2759075"/>
          <p14:tracePt t="522614" x="6884988" y="2759075"/>
          <p14:tracePt t="522629" x="6875463" y="2759075"/>
          <p14:tracePt t="522645" x="6840538" y="2759075"/>
          <p14:tracePt t="522662" x="6796088" y="2759075"/>
          <p14:tracePt t="522678" x="6751638" y="2759075"/>
          <p14:tracePt t="522695" x="6707188" y="2741613"/>
          <p14:tracePt t="522713" x="6653213" y="2741613"/>
          <p14:tracePt t="522729" x="6626225" y="2732088"/>
          <p14:tracePt t="522765" x="6626225" y="2724150"/>
          <p14:tracePt t="522779" x="6643688" y="2724150"/>
          <p14:tracePt t="522813" x="6653213" y="2724150"/>
          <p14:tracePt t="522901" x="6661150" y="2724150"/>
          <p14:tracePt t="522924" x="6661150" y="2714625"/>
          <p14:tracePt t="522932" x="6670675" y="2714625"/>
          <p14:tracePt t="522973" x="6670675" y="2706688"/>
          <p14:tracePt t="522983" x="6680200" y="2706688"/>
          <p14:tracePt t="523004" x="6688138" y="2706688"/>
          <p14:tracePt t="523020" x="6697663" y="2706688"/>
          <p14:tracePt t="523036" x="6697663" y="2714625"/>
          <p14:tracePt t="523045" x="6697663" y="2724150"/>
          <p14:tracePt t="523068" x="6697663" y="2732088"/>
          <p14:tracePt t="523141" x="6715125" y="2732088"/>
          <p14:tracePt t="523151" x="6715125" y="2741613"/>
          <p14:tracePt t="523165" x="6732588" y="2741613"/>
          <p14:tracePt t="523181" x="6786563" y="2741613"/>
          <p14:tracePt t="523196" x="6867525" y="2741613"/>
          <p14:tracePt t="523212" x="6946900" y="2724150"/>
          <p14:tracePt t="523228" x="7054850" y="2714625"/>
          <p14:tracePt t="523245" x="7116763" y="2714625"/>
          <p14:tracePt t="523262" x="7135813" y="2714625"/>
          <p14:tracePt t="523278" x="7143750" y="2714625"/>
          <p14:tracePt t="523312" x="7143750" y="2724150"/>
          <p14:tracePt t="523328" x="7143750" y="2732088"/>
          <p14:tracePt t="523346" x="7143750" y="2768600"/>
          <p14:tracePt t="523363" x="7143750" y="2786063"/>
          <p14:tracePt t="523453" x="7143750" y="2778125"/>
          <p14:tracePt t="523463" x="7153275" y="2778125"/>
          <p14:tracePt t="523480" x="7161213" y="2751138"/>
          <p14:tracePt t="523496" x="7207250" y="2751138"/>
          <p14:tracePt t="523513" x="7269163" y="2741613"/>
          <p14:tracePt t="523529" x="7358063" y="2741613"/>
          <p14:tracePt t="523546" x="7466013" y="2741613"/>
          <p14:tracePt t="523562" x="7518400" y="2741613"/>
          <p14:tracePt t="523579" x="7527925" y="2741613"/>
          <p14:tracePt t="523596" x="7581900" y="2759075"/>
          <p14:tracePt t="523630" x="7589838" y="2768600"/>
          <p14:tracePt t="523701" x="7589838" y="2778125"/>
          <p14:tracePt t="523725" x="7589838" y="2786063"/>
          <p14:tracePt t="523741" x="7589838" y="2795588"/>
          <p14:tracePt t="523751" x="7572375" y="2795588"/>
          <p14:tracePt t="523812" x="7581900" y="2795588"/>
          <p14:tracePt t="523820" x="7589838" y="2795588"/>
          <p14:tracePt t="523836" x="7599363" y="2795588"/>
          <p14:tracePt t="523846" x="7616825" y="2768600"/>
          <p14:tracePt t="523862" x="7643813" y="2751138"/>
          <p14:tracePt t="523879" x="7670800" y="2714625"/>
          <p14:tracePt t="523896" x="7688263" y="2687638"/>
          <p14:tracePt t="523929" x="7688263" y="2679700"/>
          <p14:tracePt t="523956" x="7688263" y="2687638"/>
          <p14:tracePt t="523966" x="7688263" y="2697163"/>
          <p14:tracePt t="523980" x="7688263" y="2706688"/>
          <p14:tracePt t="523997" x="7680325" y="2778125"/>
          <p14:tracePt t="524013" x="7670800" y="2803525"/>
          <p14:tracePt t="524030" x="7661275" y="2822575"/>
          <p14:tracePt t="524046" x="7661275" y="2830513"/>
          <p14:tracePt t="524093" x="7653338" y="2830513"/>
          <p14:tracePt t="524124" x="7653338" y="2822575"/>
          <p14:tracePt t="524149" x="7653338" y="2813050"/>
          <p14:tracePt t="524173" x="7661275" y="2813050"/>
          <p14:tracePt t="524183" x="7670800" y="2813050"/>
          <p14:tracePt t="524197" x="7732713" y="2813050"/>
          <p14:tracePt t="524213" x="7823200" y="2813050"/>
          <p14:tracePt t="524229" x="7929563" y="2813050"/>
          <p14:tracePt t="524246" x="8018463" y="2813050"/>
          <p14:tracePt t="524263" x="8072438" y="2795588"/>
          <p14:tracePt t="524279" x="8099425" y="2795588"/>
          <p14:tracePt t="524296" x="8099425" y="2778125"/>
          <p14:tracePt t="524313" x="8099425" y="2759075"/>
          <p14:tracePt t="524330" x="8081963" y="2724150"/>
          <p14:tracePt t="524346" x="8072438" y="2706688"/>
          <p14:tracePt t="524363" x="8064500" y="2697163"/>
          <p14:tracePt t="524445" x="8064500" y="2714625"/>
          <p14:tracePt t="524461" x="8064500" y="2741613"/>
          <p14:tracePt t="524472" x="8064500" y="2751138"/>
          <p14:tracePt t="524485" x="8064500" y="2778125"/>
          <p14:tracePt t="524497" x="8064500" y="2822575"/>
          <p14:tracePt t="524513" x="8064500" y="2840038"/>
          <p14:tracePt t="524589" x="8072438" y="2840038"/>
          <p14:tracePt t="524621" x="8081963" y="2840038"/>
          <p14:tracePt t="524637" x="8081963" y="2830513"/>
          <p14:tracePt t="524661" x="8089900" y="2822575"/>
          <p14:tracePt t="524677" x="8089900" y="2803525"/>
          <p14:tracePt t="524701" x="8089900" y="2795588"/>
          <p14:tracePt t="524717" x="8108950" y="2795588"/>
          <p14:tracePt t="524733" x="8116888" y="2795588"/>
          <p14:tracePt t="524746" x="8116888" y="2786063"/>
          <p14:tracePt t="524762" x="8126413" y="2786063"/>
          <p14:tracePt t="524781" x="8153400" y="2778125"/>
          <p14:tracePt t="524797" x="8170863" y="2778125"/>
          <p14:tracePt t="524813" x="8188325" y="2768600"/>
          <p14:tracePt t="524830" x="8197850" y="2751138"/>
          <p14:tracePt t="524847" x="8207375" y="2724150"/>
          <p14:tracePt t="524862" x="8224838" y="2706688"/>
          <p14:tracePt t="524879" x="8232775" y="2670175"/>
          <p14:tracePt t="524896" x="8242300" y="2660650"/>
          <p14:tracePt t="524912" x="8242300" y="2643188"/>
          <p14:tracePt t="524945" x="8242300" y="2635250"/>
          <p14:tracePt t="524963" x="8242300" y="2625725"/>
          <p14:tracePt t="524980" x="8242300" y="2608263"/>
          <p14:tracePt t="524998" x="8232775" y="2589213"/>
          <p14:tracePt t="525013" x="8224838" y="2581275"/>
          <p14:tracePt t="525030" x="8207375" y="2581275"/>
          <p14:tracePt t="525046" x="8197850" y="2571750"/>
          <p14:tracePt t="525063" x="8180388" y="2571750"/>
          <p14:tracePt t="525080" x="8170863" y="2554288"/>
          <p14:tracePt t="525096" x="8170863" y="2544763"/>
          <p14:tracePt t="525113" x="8170863" y="2536825"/>
          <p14:tracePt t="525130" x="8170863" y="2509838"/>
          <p14:tracePt t="525146" x="8170863" y="2500313"/>
          <p14:tracePt t="525164" x="8170863" y="2482850"/>
          <p14:tracePt t="525181" x="8170863" y="2465388"/>
          <p14:tracePt t="525198" x="8170863" y="2438400"/>
          <p14:tracePt t="525214" x="8170863" y="2411413"/>
          <p14:tracePt t="525230" x="8161338" y="2374900"/>
          <p14:tracePt t="525246" x="8143875" y="2339975"/>
          <p14:tracePt t="525263" x="8116888" y="2312988"/>
          <p14:tracePt t="525280" x="8089900" y="2278063"/>
          <p14:tracePt t="525296" x="8064500" y="2268538"/>
          <p14:tracePt t="525313" x="8054975" y="2268538"/>
          <p14:tracePt t="525330" x="8045450" y="2286000"/>
          <p14:tracePt t="525347" x="8054975" y="2303463"/>
          <p14:tracePt t="525364" x="8027988" y="2303463"/>
          <p14:tracePt t="525379" x="7983538" y="2303463"/>
          <p14:tracePt t="525397" x="7885113" y="2303463"/>
          <p14:tracePt t="525414" x="7840663" y="2303463"/>
          <p14:tracePt t="525430" x="7786688" y="2303463"/>
          <p14:tracePt t="525446" x="7742238" y="2312988"/>
          <p14:tracePt t="525463" x="7680325" y="2312988"/>
          <p14:tracePt t="525480" x="7635875" y="2330450"/>
          <p14:tracePt t="525497" x="7599363" y="2339975"/>
          <p14:tracePt t="525513" x="7564438" y="2349500"/>
          <p14:tracePt t="525530" x="7545388" y="2357438"/>
          <p14:tracePt t="525547" x="7510463" y="2374900"/>
          <p14:tracePt t="525563" x="7500938" y="2393950"/>
          <p14:tracePt t="525581" x="7456488" y="2428875"/>
          <p14:tracePt t="525597" x="7429500" y="2446338"/>
          <p14:tracePt t="525613" x="7402513" y="2473325"/>
          <p14:tracePt t="525630" x="7394575" y="2517775"/>
          <p14:tracePt t="525647" x="7394575" y="2554288"/>
          <p14:tracePt t="525664" x="7394575" y="2598738"/>
          <p14:tracePt t="525680" x="7394575" y="2625725"/>
          <p14:tracePt t="525697" x="7394575" y="2643188"/>
          <p14:tracePt t="525713" x="7412038" y="2670175"/>
          <p14:tracePt t="525730" x="7439025" y="2697163"/>
          <p14:tracePt t="525746" x="7456488" y="2724150"/>
          <p14:tracePt t="525763" x="7500938" y="2751138"/>
          <p14:tracePt t="525780" x="7473950" y="2751138"/>
          <p14:tracePt t="525797" x="7466013" y="2741613"/>
          <p14:tracePt t="525813" x="7456488" y="2732088"/>
          <p14:tracePt t="525829" x="7439025" y="2706688"/>
          <p14:tracePt t="525846" x="7500938" y="2706688"/>
          <p14:tracePt t="525862" x="7581900" y="2706688"/>
          <p14:tracePt t="525879" x="7626350" y="2714625"/>
          <p14:tracePt t="525896" x="7697788" y="2714625"/>
          <p14:tracePt t="525913" x="7759700" y="2732088"/>
          <p14:tracePt t="525929" x="7804150" y="2732088"/>
          <p14:tracePt t="525946" x="7858125" y="2732088"/>
          <p14:tracePt t="525963" x="7902575" y="2732088"/>
          <p14:tracePt t="525979" x="7947025" y="2714625"/>
          <p14:tracePt t="525981" x="7956550" y="2706688"/>
          <p14:tracePt t="525997" x="7993063" y="2697163"/>
          <p14:tracePt t="526013" x="8018463" y="2687638"/>
          <p14:tracePt t="526030" x="8045450" y="2652713"/>
          <p14:tracePt t="526047" x="8064500" y="2643188"/>
          <p14:tracePt t="526063" x="8072438" y="2625725"/>
          <p14:tracePt t="526080" x="8081963" y="2616200"/>
          <p14:tracePt t="526096" x="8081963" y="2589213"/>
          <p14:tracePt t="526113" x="8081963" y="2571750"/>
          <p14:tracePt t="526130" x="8081963" y="2563813"/>
          <p14:tracePt t="526147" x="8081963" y="2554288"/>
          <p14:tracePt t="526164" x="8072438" y="2544763"/>
          <p14:tracePt t="526181" x="8045450" y="2517775"/>
          <p14:tracePt t="526198" x="8018463" y="2517775"/>
          <p14:tracePt t="526213" x="7974013" y="2500313"/>
          <p14:tracePt t="526230" x="7929563" y="2473325"/>
          <p14:tracePt t="526247" x="7885113" y="2455863"/>
          <p14:tracePt t="526263" x="7840663" y="2420938"/>
          <p14:tracePt t="526280" x="7786688" y="2401888"/>
          <p14:tracePt t="526296" x="7742238" y="2393950"/>
          <p14:tracePt t="526313" x="7707313" y="2374900"/>
          <p14:tracePt t="526330" x="7680325" y="2374900"/>
          <p14:tracePt t="526347" x="7635875" y="2374900"/>
          <p14:tracePt t="526363" x="7581900" y="2357438"/>
          <p14:tracePt t="526379" x="7527925" y="2357438"/>
          <p14:tracePt t="526397" x="7429500" y="2357438"/>
          <p14:tracePt t="526413" x="7296150" y="2366963"/>
          <p14:tracePt t="526429" x="7207250" y="2366963"/>
          <p14:tracePt t="526446" x="7143750" y="2384425"/>
          <p14:tracePt t="526463" x="7081838" y="2401888"/>
          <p14:tracePt t="526479" x="7027863" y="2401888"/>
          <p14:tracePt t="526497" x="6992938" y="2411413"/>
          <p14:tracePt t="526513" x="6956425" y="2446338"/>
          <p14:tracePt t="526530" x="6946900" y="2465388"/>
          <p14:tracePt t="526546" x="6938963" y="2482850"/>
          <p14:tracePt t="526563" x="6938963" y="2500313"/>
          <p14:tracePt t="526581" x="6929438" y="2509838"/>
          <p14:tracePt t="526597" x="6929438" y="2517775"/>
          <p14:tracePt t="526622" x="6929438" y="2527300"/>
          <p14:tracePt t="526693" x="6938963" y="2527300"/>
          <p14:tracePt t="526709" x="6946900" y="2527300"/>
          <p14:tracePt t="526726" x="6956425" y="2527300"/>
          <p14:tracePt t="526737" x="6965950" y="2527300"/>
          <p14:tracePt t="526747" x="6973888" y="2527300"/>
          <p14:tracePt t="526763" x="7000875" y="2527300"/>
          <p14:tracePt t="526782" x="7027863" y="2527300"/>
          <p14:tracePt t="526798" x="7064375" y="2527300"/>
          <p14:tracePt t="526814" x="7089775" y="2536825"/>
          <p14:tracePt t="526830" x="7126288" y="2563813"/>
          <p14:tracePt t="526847" x="7170738" y="2589213"/>
          <p14:tracePt t="526863" x="7207250" y="2625725"/>
          <p14:tracePt t="526880" x="7215188" y="2660650"/>
          <p14:tracePt t="526897" x="7215188" y="2679700"/>
          <p14:tracePt t="526913" x="7215188" y="2706688"/>
          <p14:tracePt t="526997" x="7215188" y="2697163"/>
          <p14:tracePt t="527008" x="7215188" y="2687638"/>
          <p14:tracePt t="527029" x="7215188" y="2679700"/>
          <p14:tracePt t="527054" x="7215188" y="2670175"/>
          <p14:tracePt t="527069" x="7215188" y="2660650"/>
          <p14:tracePt t="527102" x="7215188" y="2652713"/>
          <p14:tracePt t="527117" x="7224713" y="2652713"/>
          <p14:tracePt t="527130" x="7232650" y="2652713"/>
          <p14:tracePt t="527146" x="7242175" y="2643188"/>
          <p14:tracePt t="527163" x="7269163" y="2643188"/>
          <p14:tracePt t="527179" x="7313613" y="2625725"/>
          <p14:tracePt t="527197" x="7446963" y="2598738"/>
          <p14:tracePt t="527213" x="7518400" y="2589213"/>
          <p14:tracePt t="527229" x="7616825" y="2571750"/>
          <p14:tracePt t="527247" x="7697788" y="2571750"/>
          <p14:tracePt t="527264" x="7769225" y="2571750"/>
          <p14:tracePt t="527280" x="7875588" y="2571750"/>
          <p14:tracePt t="527297" x="7993063" y="2571750"/>
          <p14:tracePt t="527313" x="8099425" y="2571750"/>
          <p14:tracePt t="527329" x="8180388" y="2571750"/>
          <p14:tracePt t="527346" x="8224838" y="2571750"/>
          <p14:tracePt t="527363" x="8232775" y="2571750"/>
          <p14:tracePt t="527405" x="8224838" y="2571750"/>
          <p14:tracePt t="527479" x="8215313" y="2571750"/>
          <p14:tracePt t="527501" x="8207375" y="2571750"/>
          <p14:tracePt t="527534" x="8188325" y="2571750"/>
          <p14:tracePt t="527549" x="8180388" y="2571750"/>
          <p14:tracePt t="527560" x="8170863" y="2571750"/>
          <p14:tracePt t="527567" x="8153400" y="2598738"/>
          <p14:tracePt t="527580" x="8126413" y="2608263"/>
          <p14:tracePt t="527597" x="7894638" y="2822575"/>
          <p14:tracePt t="527613" x="7635875" y="3071813"/>
          <p14:tracePt t="527629" x="7331075" y="3375025"/>
          <p14:tracePt t="527646" x="7089775" y="3608388"/>
          <p14:tracePt t="527663" x="6911975" y="3724275"/>
          <p14:tracePt t="527679" x="6831013" y="3786188"/>
          <p14:tracePt t="527696" x="6778625" y="3795713"/>
          <p14:tracePt t="527774" x="6778625" y="3786188"/>
          <p14:tracePt t="527798" x="6786563" y="3786188"/>
          <p14:tracePt t="527808" x="6786563" y="3778250"/>
          <p14:tracePt t="527838" x="6786563" y="3768725"/>
          <p14:tracePt t="527853" x="6796088" y="3768725"/>
          <p14:tracePt t="527869" x="6796088" y="3751263"/>
          <p14:tracePt t="527900" x="6804025" y="3751263"/>
          <p14:tracePt t="527916" x="6804025" y="3741738"/>
          <p14:tracePt t="527958" x="6804025" y="3733800"/>
          <p14:tracePt t="527990" x="6813550" y="3733800"/>
          <p14:tracePt t="528001" x="6813550" y="3724275"/>
          <p14:tracePt t="528021" x="6813550" y="3714750"/>
          <p14:tracePt t="528038" x="6823075" y="3714750"/>
          <p14:tracePt t="528046" x="6823075" y="3706813"/>
          <p14:tracePt t="528077" x="6831013" y="3706813"/>
          <p14:tracePt t="528102" x="6831013" y="3697288"/>
          <p14:tracePt t="528126" x="6840538" y="3697288"/>
          <p14:tracePt t="528142" x="6840538" y="3679825"/>
          <p14:tracePt t="528182" x="6850063" y="3679825"/>
          <p14:tracePt t="528192" x="6850063" y="3670300"/>
          <p14:tracePt t="528238" x="6850063" y="3662363"/>
          <p14:tracePt t="528248" x="6867525" y="3652838"/>
          <p14:tracePt t="528277" x="6867525" y="3643313"/>
          <p14:tracePt t="528294" x="6867525" y="3635375"/>
          <p14:tracePt t="528305" x="6875463" y="3635375"/>
          <p14:tracePt t="528318" x="6875463" y="3625850"/>
          <p14:tracePt t="528350" x="6875463" y="3608388"/>
          <p14:tracePt t="528726" x="6884988" y="3608388"/>
          <p14:tracePt t="528798" x="6884988" y="3598863"/>
          <p14:tracePt t="528822" x="6884988" y="3589338"/>
          <p14:tracePt t="529342" x="6884988" y="3581400"/>
          <p14:tracePt t="529374" x="6884988" y="3571875"/>
          <p14:tracePt t="529421" x="6884988" y="3563938"/>
          <p14:tracePt t="529742" x="6884988" y="3554413"/>
          <p14:tracePt t="529766" x="6884988" y="3536950"/>
          <p14:tracePt t="529830" x="6875463" y="3536950"/>
          <p14:tracePt t="529854" x="6875463" y="3527425"/>
          <p14:tracePt t="529918" x="6875463" y="3517900"/>
          <p14:tracePt t="529942" x="6858000" y="3509963"/>
          <p14:tracePt t="529966" x="6858000" y="3500438"/>
          <p14:tracePt t="529998" x="6858000" y="3492500"/>
          <p14:tracePt t="530710" x="6858000" y="3500438"/>
          <p14:tracePt t="530862" x="6867525" y="3500438"/>
          <p14:tracePt t="530872" x="6875463" y="3500438"/>
          <p14:tracePt t="530886" x="6884988" y="3500438"/>
          <p14:tracePt t="530896" x="6894513" y="3500438"/>
          <p14:tracePt t="530913" x="6929438" y="3455988"/>
          <p14:tracePt t="530930" x="6956425" y="3402013"/>
          <p14:tracePt t="530946" x="6973888" y="3375025"/>
          <p14:tracePt t="530963" x="6992938" y="3313113"/>
          <p14:tracePt t="530980" x="7000875" y="3259138"/>
          <p14:tracePt t="530982" x="7000875" y="3241675"/>
          <p14:tracePt t="530996" x="7000875" y="3232150"/>
          <p14:tracePt t="531014" x="7000875" y="3187700"/>
          <p14:tracePt t="531030" x="7000875" y="3179763"/>
          <p14:tracePt t="531047" x="6983413" y="3160713"/>
          <p14:tracePt t="531064" x="6973888" y="3152775"/>
          <p14:tracePt t="531080" x="6956425" y="3135313"/>
          <p14:tracePt t="531097" x="6946900" y="3135313"/>
          <p14:tracePt t="531158" x="6938963" y="3135313"/>
          <p14:tracePt t="531174" x="6929438" y="3135313"/>
          <p14:tracePt t="531185" x="6921500" y="3135313"/>
          <p14:tracePt t="531197" x="6902450" y="3135313"/>
          <p14:tracePt t="531214" x="6867525" y="3108325"/>
          <p14:tracePt t="531230" x="6875463" y="3108325"/>
          <p14:tracePt t="531263" x="6850063" y="3081338"/>
          <p14:tracePt t="531542" x="6850063" y="3108325"/>
          <p14:tracePt t="531558" x="6831013" y="3108325"/>
          <p14:tracePt t="531566" x="6850063" y="3116263"/>
          <p14:tracePt t="531580" x="6850063" y="3125788"/>
          <p14:tracePt t="531638" x="6840538" y="3125788"/>
          <p14:tracePt t="531662" x="6840538" y="3135313"/>
          <p14:tracePt t="531702" x="6831013" y="3135313"/>
          <p14:tracePt t="531718" x="6823075" y="3135313"/>
          <p14:tracePt t="531734" x="6804025" y="3135313"/>
          <p14:tracePt t="531750" x="6796088" y="3135313"/>
          <p14:tracePt t="531763" x="6786563" y="3135313"/>
          <p14:tracePt t="531779" x="6778625" y="3135313"/>
          <p14:tracePt t="531799" x="6759575" y="3135313"/>
          <p14:tracePt t="531814" x="6732588" y="3135313"/>
          <p14:tracePt t="531830" x="6707188" y="3135313"/>
          <p14:tracePt t="531848" x="6661150" y="3135313"/>
          <p14:tracePt t="531864" x="6589713" y="3135313"/>
          <p14:tracePt t="531881" x="6545263" y="3135313"/>
          <p14:tracePt t="531897" x="6510338" y="3135313"/>
          <p14:tracePt t="531915" x="6483350" y="3125788"/>
          <p14:tracePt t="531931" x="6446838" y="3125788"/>
          <p14:tracePt t="531947" x="6429375" y="3116263"/>
          <p14:tracePt t="531964" x="6402388" y="3116263"/>
          <p14:tracePt t="531981" x="6394450" y="3116263"/>
          <p14:tracePt t="532118" x="6394450" y="3108325"/>
          <p14:tracePt t="532382" x="6394450" y="3098800"/>
          <p14:tracePt t="532455" x="6394450" y="3081338"/>
          <p14:tracePt t="532486" x="6394450" y="3071813"/>
          <p14:tracePt t="532511" x="6394450" y="3063875"/>
          <p14:tracePt t="532679" x="6384925" y="3063875"/>
          <p14:tracePt t="532727" x="6375400" y="3063875"/>
          <p14:tracePt t="532737" x="6375400" y="3054350"/>
          <p14:tracePt t="532751" x="6367463" y="3054350"/>
          <p14:tracePt t="532763" x="6367463" y="3044825"/>
          <p14:tracePt t="532780" x="6340475" y="3036888"/>
          <p14:tracePt t="532797" x="6313488" y="3027363"/>
          <p14:tracePt t="532814" x="6278563" y="3009900"/>
          <p14:tracePt t="532830" x="6269038" y="3000375"/>
          <p14:tracePt t="532847" x="6259513" y="3000375"/>
          <p14:tracePt t="532864" x="6251575" y="3000375"/>
          <p14:tracePt t="533285" x="6242050" y="3000375"/>
          <p14:tracePt t="534407" x="6232525" y="3000375"/>
          <p14:tracePt t="534423" x="6224588" y="3000375"/>
          <p14:tracePt t="534434" x="6207125" y="3000375"/>
          <p14:tracePt t="534447" x="6207125" y="2992438"/>
          <p14:tracePt t="534463" x="6197600" y="2992438"/>
          <p14:tracePt t="534486" x="6188075" y="2982913"/>
          <p14:tracePt t="534502" x="6180138" y="2982913"/>
          <p14:tracePt t="534513" x="6180138" y="2973388"/>
          <p14:tracePt t="534530" x="6161088" y="2965450"/>
          <p14:tracePt t="534547" x="6126163" y="2965450"/>
          <p14:tracePt t="534563" x="6081713" y="2938463"/>
          <p14:tracePt t="534580" x="6037263" y="2938463"/>
          <p14:tracePt t="534596" x="6000750" y="2938463"/>
          <p14:tracePt t="534613" x="5902325" y="2938463"/>
          <p14:tracePt t="534630" x="5786438" y="3000375"/>
          <p14:tracePt t="534646" x="5707063" y="3000375"/>
          <p14:tracePt t="534663" x="5697538" y="3000375"/>
          <p14:tracePt t="534935" x="5680075" y="3000375"/>
          <p14:tracePt t="534951" x="5680075" y="3009900"/>
          <p14:tracePt t="534965" x="5688013" y="3017838"/>
          <p14:tracePt t="534981" x="5680075" y="3044825"/>
          <p14:tracePt t="534998" x="5661025" y="3054350"/>
          <p14:tracePt t="535015" x="5661025" y="3044825"/>
          <p14:tracePt t="535030" x="5670550" y="3036888"/>
          <p14:tracePt t="535063" x="5661025" y="3036888"/>
          <p14:tracePt t="535080" x="5653088" y="3036888"/>
          <p14:tracePt t="535097" x="5661025" y="3044825"/>
          <p14:tracePt t="535113" x="5661025" y="3054350"/>
          <p14:tracePt t="535130" x="5572125" y="3017838"/>
          <p14:tracePt t="535146" x="5483225" y="2992438"/>
          <p14:tracePt t="535165" x="5394325" y="2946400"/>
          <p14:tracePt t="535181" x="5286375" y="2921000"/>
          <p14:tracePt t="535200" x="5153025" y="2867025"/>
          <p14:tracePt t="535215" x="5045075" y="2857500"/>
          <p14:tracePt t="535231" x="4946650" y="2830513"/>
          <p14:tracePt t="535247" x="4840288" y="2813050"/>
          <p14:tracePt t="535264" x="4795838" y="2803525"/>
          <p14:tracePt t="535281" x="4751388" y="2803525"/>
          <p14:tracePt t="535298" x="4714875" y="2795588"/>
          <p14:tracePt t="535314" x="4670425" y="2795588"/>
          <p14:tracePt t="535331" x="4608513" y="2778125"/>
          <p14:tracePt t="535348" x="4572000" y="2778125"/>
          <p14:tracePt t="535364" x="4545013" y="2768600"/>
          <p14:tracePt t="535381" x="4491038" y="2741613"/>
          <p14:tracePt t="535399" x="4456113" y="2714625"/>
          <p14:tracePt t="535417" x="4402138" y="2679700"/>
          <p14:tracePt t="535431" x="4357688" y="2635250"/>
          <p14:tracePt t="535448" x="4295775" y="2581275"/>
          <p14:tracePt t="535464" x="4251325" y="2563813"/>
          <p14:tracePt t="535481" x="4214813" y="2527300"/>
          <p14:tracePt t="535497" x="4197350" y="2509838"/>
          <p14:tracePt t="535514" x="4179888" y="2482850"/>
          <p14:tracePt t="535530" x="4152900" y="2465388"/>
          <p14:tracePt t="535547" x="4116388" y="2428875"/>
          <p14:tracePt t="535564" x="4089400" y="2420938"/>
          <p14:tracePt t="535581" x="4081463" y="2411413"/>
          <p14:tracePt t="535597" x="4071938" y="2401888"/>
          <p14:tracePt t="535614" x="4054475" y="2393950"/>
          <p14:tracePt t="535631" x="4044950" y="2384425"/>
          <p14:tracePt t="535647" x="4037013" y="2357438"/>
          <p14:tracePt t="535664" x="4017963" y="2339975"/>
          <p14:tracePt t="535681" x="4010025" y="2330450"/>
          <p14:tracePt t="535698" x="3983038" y="2322513"/>
          <p14:tracePt t="535714" x="3973513" y="2322513"/>
          <p14:tracePt t="535731" x="3965575" y="2312988"/>
          <p14:tracePt t="535748" x="3956050" y="2295525"/>
          <p14:tracePt t="535764" x="3946525" y="2286000"/>
          <p14:tracePt t="535781" x="3938588" y="2278063"/>
          <p14:tracePt t="535798" x="3929063" y="2268538"/>
          <p14:tracePt t="535870" x="3929063" y="2259013"/>
          <p14:tracePt t="535886" x="3929063" y="2251075"/>
          <p14:tracePt t="535935" x="3929063" y="2241550"/>
          <p14:tracePt t="535951" x="3929063" y="2224088"/>
          <p14:tracePt t="535965" x="3938588" y="2214563"/>
          <p14:tracePt t="535982" x="3946525" y="2197100"/>
          <p14:tracePt t="535984" x="3956050" y="2179638"/>
          <p14:tracePt t="535999" x="3973513" y="2125663"/>
          <p14:tracePt t="536016" x="3983038" y="2036763"/>
          <p14:tracePt t="536032" x="3983038" y="1973263"/>
          <p14:tracePt t="536048" x="3965575" y="1946275"/>
          <p14:tracePt t="536064" x="3956050" y="1928813"/>
          <p14:tracePt t="536081" x="3938588" y="1901825"/>
          <p14:tracePt t="536097" x="3919538" y="1893888"/>
          <p14:tracePt t="536130" x="3911600" y="1893888"/>
          <p14:tracePt t="536147" x="3911600" y="1884363"/>
          <p14:tracePt t="536166" x="3894138" y="1884363"/>
          <p14:tracePt t="536215" x="3884613" y="1884363"/>
          <p14:tracePt t="536225" x="3875088" y="1884363"/>
          <p14:tracePt t="536239" x="3867150" y="1874838"/>
          <p14:tracePt t="536250" x="3857625" y="1874838"/>
          <p14:tracePt t="536264" x="3848100" y="1874838"/>
          <p14:tracePt t="536281" x="3840163" y="1874838"/>
          <p14:tracePt t="536297" x="3813175" y="1874838"/>
          <p14:tracePt t="536314" x="3795713" y="1874838"/>
          <p14:tracePt t="536330" x="3759200" y="1874838"/>
          <p14:tracePt t="536347" x="3724275" y="1874838"/>
          <p14:tracePt t="536364" x="3679825" y="1874838"/>
          <p14:tracePt t="536380" x="3652838" y="1874838"/>
          <p14:tracePt t="536397" x="3633788" y="1874838"/>
          <p14:tracePt t="536413" x="3625850" y="1874838"/>
          <p14:tracePt t="536462" x="3625850" y="1884363"/>
          <p14:tracePt t="536487" x="3625850" y="1893888"/>
          <p14:tracePt t="536497" x="3633788" y="1901825"/>
          <p14:tracePt t="536519" x="3643313" y="1920875"/>
          <p14:tracePt t="536531" x="3652838" y="1920875"/>
          <p14:tracePt t="536548" x="3679825" y="1938338"/>
          <p14:tracePt t="536565" x="3697288" y="1955800"/>
          <p14:tracePt t="536581" x="3732213" y="1973263"/>
          <p14:tracePt t="536599" x="3768725" y="1992313"/>
          <p14:tracePt t="536615" x="3803650" y="1992313"/>
          <p14:tracePt t="536631" x="3848100" y="1992313"/>
          <p14:tracePt t="536648" x="3911600" y="1992313"/>
          <p14:tracePt t="536665" x="3965575" y="1992313"/>
          <p14:tracePt t="536681" x="3956050" y="1946275"/>
          <p14:tracePt t="536698" x="4037013" y="1946275"/>
          <p14:tracePt t="536715" x="4098925" y="1938338"/>
          <p14:tracePt t="536731" x="4187825" y="1920875"/>
          <p14:tracePt t="536747" x="4241800" y="1911350"/>
          <p14:tracePt t="536764" x="4268788" y="1901825"/>
          <p14:tracePt t="536781" x="4268788" y="1874838"/>
          <p14:tracePt t="536797" x="4276725" y="1866900"/>
          <p14:tracePt t="536815" x="4276725" y="1839913"/>
          <p14:tracePt t="536831" x="4276725" y="1830388"/>
          <p14:tracePt t="536848" x="4268788" y="1803400"/>
          <p14:tracePt t="536865" x="4259263" y="1785938"/>
          <p14:tracePt t="536881" x="4224338" y="1758950"/>
          <p14:tracePt t="536898" x="4205288" y="1724025"/>
          <p14:tracePt t="536915" x="4187825" y="1704975"/>
          <p14:tracePt t="536931" x="4152900" y="1679575"/>
          <p14:tracePt t="536948" x="4116388" y="1670050"/>
          <p14:tracePt t="536964" x="4044950" y="1652588"/>
          <p14:tracePt t="536981" x="3965575" y="1652588"/>
          <p14:tracePt t="537000" x="3822700" y="1652588"/>
          <p14:tracePt t="537015" x="3724275" y="1652588"/>
          <p14:tracePt t="537031" x="3625850" y="1660525"/>
          <p14:tracePt t="537048" x="3554413" y="1679575"/>
          <p14:tracePt t="537064" x="3473450" y="1704975"/>
          <p14:tracePt t="537081" x="3429000" y="1714500"/>
          <p14:tracePt t="537098" x="3384550" y="1758950"/>
          <p14:tracePt t="537114" x="3375025" y="1785938"/>
          <p14:tracePt t="537131" x="3367088" y="1812925"/>
          <p14:tracePt t="537148" x="3367088" y="1849438"/>
          <p14:tracePt t="537165" x="3384550" y="1884363"/>
          <p14:tracePt t="537181" x="3419475" y="1946275"/>
          <p14:tracePt t="537199" x="3455988" y="1982788"/>
          <p14:tracePt t="537215" x="3473450" y="2000250"/>
          <p14:tracePt t="537231" x="3517900" y="2009775"/>
          <p14:tracePt t="537247" x="3571875" y="2027238"/>
          <p14:tracePt t="537264" x="3643313" y="2027238"/>
          <p14:tracePt t="537281" x="3714750" y="2027238"/>
          <p14:tracePt t="537297" x="3867150" y="2027238"/>
          <p14:tracePt t="537314" x="3956050" y="2027238"/>
          <p14:tracePt t="537331" x="4054475" y="2027238"/>
          <p14:tracePt t="537347" x="4143375" y="2027238"/>
          <p14:tracePt t="537364" x="4224338" y="2027238"/>
          <p14:tracePt t="537381" x="4259263" y="2009775"/>
          <p14:tracePt t="537397" x="4268788" y="2000250"/>
          <p14:tracePt t="537416" x="4268788" y="1965325"/>
          <p14:tracePt t="537431" x="4268788" y="1911350"/>
          <p14:tracePt t="537448" x="4241800" y="1884363"/>
          <p14:tracePt t="537465" x="4205288" y="1849438"/>
          <p14:tracePt t="537481" x="4179888" y="1812925"/>
          <p14:tracePt t="537498" x="4143375" y="1776413"/>
          <p14:tracePt t="537515" x="4108450" y="1758950"/>
          <p14:tracePt t="537531" x="4044950" y="1724025"/>
          <p14:tracePt t="537548" x="4000500" y="1714500"/>
          <p14:tracePt t="537564" x="3929063" y="1697038"/>
          <p14:tracePt t="537581" x="3848100" y="1697038"/>
          <p14:tracePt t="537600" x="3697288" y="1704975"/>
          <p14:tracePt t="537616" x="3616325" y="1731963"/>
          <p14:tracePt t="537631" x="3571875" y="1758950"/>
          <p14:tracePt t="537648" x="3544888" y="1785938"/>
          <p14:tracePt t="537665" x="3536950" y="1812925"/>
          <p14:tracePt t="537681" x="3536950" y="1857375"/>
          <p14:tracePt t="537698" x="3562350" y="1893888"/>
          <p14:tracePt t="537715" x="3581400" y="1911350"/>
          <p14:tracePt t="537731" x="3581400" y="1920875"/>
          <p14:tracePt t="537748" x="3598863" y="1911350"/>
          <p14:tracePt t="537765" x="3625850" y="1911350"/>
          <p14:tracePt t="537781" x="3687763" y="1911350"/>
          <p14:tracePt t="537797" x="3732213" y="1911350"/>
          <p14:tracePt t="537815" x="3848100" y="1911350"/>
          <p14:tracePt t="537831" x="3894138" y="1911350"/>
          <p14:tracePt t="537848" x="3938588" y="1893888"/>
          <p14:tracePt t="537864" x="3973513" y="1857375"/>
          <p14:tracePt t="537881" x="3990975" y="1839913"/>
          <p14:tracePt t="537897" x="4000500" y="1795463"/>
          <p14:tracePt t="537914" x="4000500" y="1758950"/>
          <p14:tracePt t="537931" x="4000500" y="1731963"/>
          <p14:tracePt t="537948" x="4000500" y="1714500"/>
          <p14:tracePt t="537965" x="3983038" y="1687513"/>
          <p14:tracePt t="537981" x="3973513" y="1679575"/>
          <p14:tracePt t="538007" x="3965575" y="1679575"/>
          <p14:tracePt t="538018" x="3956050" y="1679575"/>
          <p14:tracePt t="538031" x="3919538" y="1697038"/>
          <p14:tracePt t="538047" x="3884613" y="1724025"/>
          <p14:tracePt t="538064" x="3848100" y="1830388"/>
          <p14:tracePt t="538080" x="3848100" y="1911350"/>
          <p14:tracePt t="538097" x="3848100" y="2017713"/>
          <p14:tracePt t="538114" x="3867150" y="2170113"/>
          <p14:tracePt t="538130" x="3956050" y="2312988"/>
          <p14:tracePt t="538147" x="4062413" y="2446338"/>
          <p14:tracePt t="538164" x="4224338" y="2598738"/>
          <p14:tracePt t="538180" x="4394200" y="2732088"/>
          <p14:tracePt t="538197" x="4652963" y="2921000"/>
          <p14:tracePt t="538214" x="4803775" y="3017838"/>
          <p14:tracePt t="538231" x="4946650" y="3108325"/>
          <p14:tracePt t="538248" x="5064125" y="3179763"/>
          <p14:tracePt t="538265" x="5197475" y="3268663"/>
          <p14:tracePt t="538281" x="5286375" y="3330575"/>
          <p14:tracePt t="538298" x="5340350" y="3367088"/>
          <p14:tracePt t="538315" x="5384800" y="3384550"/>
          <p14:tracePt t="538331" x="5421313" y="3394075"/>
          <p14:tracePt t="538348" x="5456238" y="3411538"/>
          <p14:tracePt t="538365" x="5473700" y="3411538"/>
          <p14:tracePt t="538381" x="5510213" y="3421063"/>
          <p14:tracePt t="538398" x="5554663" y="3421063"/>
          <p14:tracePt t="538415" x="5635625" y="3421063"/>
          <p14:tracePt t="538431" x="5670550" y="3402013"/>
          <p14:tracePt t="538448" x="5680075" y="3384550"/>
          <p14:tracePt t="538464" x="5680075" y="3357563"/>
          <p14:tracePt t="538481" x="5661025" y="3322638"/>
          <p14:tracePt t="538498" x="5653088" y="3303588"/>
          <p14:tracePt t="538514" x="5635625" y="3278188"/>
          <p14:tracePt t="538531" x="5616575" y="3268663"/>
          <p14:tracePt t="538548" x="5589588" y="3259138"/>
          <p14:tracePt t="538564" x="5564188" y="3251200"/>
          <p14:tracePt t="538581" x="5518150" y="3251200"/>
          <p14:tracePt t="538598" x="5473700" y="3251200"/>
          <p14:tracePt t="538615" x="5438775" y="3259138"/>
          <p14:tracePt t="538631" x="5429250" y="3278188"/>
          <p14:tracePt t="538648" x="5421313" y="3295650"/>
          <p14:tracePt t="538664" x="5421313" y="3322638"/>
          <p14:tracePt t="538682" x="5411788" y="3357563"/>
          <p14:tracePt t="538698" x="5411788" y="3384550"/>
          <p14:tracePt t="538714" x="5411788" y="3421063"/>
          <p14:tracePt t="538731" x="5411788" y="3438525"/>
          <p14:tracePt t="538748" x="5421313" y="3465513"/>
          <p14:tracePt t="538764" x="5438775" y="3482975"/>
          <p14:tracePt t="538781" x="5473700" y="3492500"/>
          <p14:tracePt t="538799" x="5500688" y="3492500"/>
          <p14:tracePt t="538816" x="5510213" y="3482975"/>
          <p14:tracePt t="538832" x="5545138" y="3482975"/>
          <p14:tracePt t="538848" x="5564188" y="3482975"/>
          <p14:tracePt t="538888" x="5564188" y="3465513"/>
          <p14:tracePt t="538898" x="5564188" y="3455988"/>
          <p14:tracePt t="538916" x="5572125" y="3438525"/>
          <p14:tracePt t="538931" x="5572125" y="3421063"/>
          <p14:tracePt t="538948" x="5572125" y="3375025"/>
          <p14:tracePt t="538965" x="5554663" y="3313113"/>
          <p14:tracePt t="538982" x="5537200" y="3268663"/>
          <p14:tracePt t="538998" x="5518150" y="3232150"/>
          <p14:tracePt t="539015" x="5473700" y="3187700"/>
          <p14:tracePt t="539031" x="5456238" y="3179763"/>
          <p14:tracePt t="539048" x="5421313" y="3170238"/>
          <p14:tracePt t="539065" x="5402263" y="3170238"/>
          <p14:tracePt t="539081" x="5367338" y="3170238"/>
          <p14:tracePt t="539098" x="5322888" y="3170238"/>
          <p14:tracePt t="539115" x="5286375" y="3179763"/>
          <p14:tracePt t="539131" x="5251450" y="3206750"/>
          <p14:tracePt t="539148" x="5241925" y="3232150"/>
          <p14:tracePt t="539165" x="5232400" y="3251200"/>
          <p14:tracePt t="539181" x="5232400" y="3286125"/>
          <p14:tracePt t="539200" x="5232400" y="3313113"/>
          <p14:tracePt t="539216" x="5232400" y="3322638"/>
          <p14:tracePt t="539232" x="5232400" y="3340100"/>
          <p14:tracePt t="539248" x="5232400" y="3349625"/>
          <p14:tracePt t="539265" x="5232400" y="3357563"/>
          <p14:tracePt t="539282" x="5241925" y="3367088"/>
          <p14:tracePt t="539383" x="5241925" y="3357563"/>
          <p14:tracePt t="539399" x="5241925" y="3349625"/>
          <p14:tracePt t="539407" x="5241925" y="3330575"/>
          <p14:tracePt t="539416" x="5241925" y="3322638"/>
          <p14:tracePt t="539431" x="5207000" y="3278188"/>
          <p14:tracePt t="539448" x="5170488" y="3197225"/>
          <p14:tracePt t="539465" x="5072063" y="3089275"/>
          <p14:tracePt t="539482" x="5000625" y="2965450"/>
          <p14:tracePt t="539498" x="4875213" y="2830513"/>
          <p14:tracePt t="539515" x="4751388" y="2697163"/>
          <p14:tracePt t="539531" x="4554538" y="2563813"/>
          <p14:tracePt t="539548" x="4473575" y="2500313"/>
          <p14:tracePt t="539565" x="4411663" y="2455863"/>
          <p14:tracePt t="539581" x="4340225" y="2401888"/>
          <p14:tracePt t="539598" x="4276725" y="2357438"/>
          <p14:tracePt t="539615" x="4214813" y="2312988"/>
          <p14:tracePt t="539631" x="4187825" y="2303463"/>
          <p14:tracePt t="539648" x="4160838" y="2295525"/>
          <p14:tracePt t="539664" x="4143375" y="2286000"/>
          <p14:tracePt t="539681" x="4108450" y="2268538"/>
          <p14:tracePt t="539698" x="4044950" y="2259013"/>
          <p14:tracePt t="539715" x="3919538" y="2232025"/>
          <p14:tracePt t="539732" x="3875088" y="2232025"/>
          <p14:tracePt t="539748" x="3803650" y="2241550"/>
          <p14:tracePt t="539765" x="3724275" y="2241550"/>
          <p14:tracePt t="539782" x="3660775" y="2224088"/>
          <p14:tracePt t="539798" x="3598863" y="2214563"/>
          <p14:tracePt t="540105" x="3598863" y="2206625"/>
          <p14:tracePt t="540120" x="3598863" y="2197100"/>
          <p14:tracePt t="540136" x="3608388" y="2179638"/>
          <p14:tracePt t="540152" x="3625850" y="2170113"/>
          <p14:tracePt t="540165" x="3633788" y="2170113"/>
          <p14:tracePt t="540181" x="3652838" y="2152650"/>
          <p14:tracePt t="540200" x="3724275" y="2116138"/>
          <p14:tracePt t="540216" x="3741738" y="2081213"/>
          <p14:tracePt t="540232" x="3768725" y="2071688"/>
          <p14:tracePt t="540248" x="3786188" y="2054225"/>
          <p14:tracePt t="540265" x="3795713" y="2036763"/>
          <p14:tracePt t="540282" x="3813175" y="2009775"/>
          <p14:tracePt t="540298" x="3830638" y="2000250"/>
          <p14:tracePt t="540315" x="3830638" y="1982788"/>
          <p14:tracePt t="540332" x="3840163" y="1973263"/>
          <p14:tracePt t="540348" x="3848100" y="1955800"/>
          <p14:tracePt t="540364" x="3848100" y="1938338"/>
          <p14:tracePt t="540381" x="3848100" y="1920875"/>
          <p14:tracePt t="540398" x="3857625" y="1901825"/>
          <p14:tracePt t="540414" x="3857625" y="1893888"/>
          <p14:tracePt t="540431" x="3867150" y="1866900"/>
          <p14:tracePt t="540447" x="3867150" y="1857375"/>
          <p14:tracePt t="540464" x="3867150" y="1849438"/>
          <p14:tracePt t="540482" x="3875088" y="1849438"/>
          <p14:tracePt t="540499" x="3875088" y="1839913"/>
          <p14:tracePt t="540536" x="3875088" y="1830388"/>
          <p14:tracePt t="540592" x="3875088" y="1822450"/>
          <p14:tracePt t="540719" x="3867150" y="1822450"/>
          <p14:tracePt t="540727" x="3867150" y="1830388"/>
          <p14:tracePt t="540735" x="3857625" y="1839913"/>
          <p14:tracePt t="540748" x="3857625" y="1849438"/>
          <p14:tracePt t="540764" x="3840163" y="1874838"/>
          <p14:tracePt t="540781" x="3840163" y="1901825"/>
          <p14:tracePt t="540798" x="3822700" y="1938338"/>
          <p14:tracePt t="540814" x="3813175" y="1982788"/>
          <p14:tracePt t="540831" x="3776663" y="2036763"/>
          <p14:tracePt t="540848" x="3759200" y="2081213"/>
          <p14:tracePt t="540864" x="3714750" y="2135188"/>
          <p14:tracePt t="540881" x="3705225" y="2152650"/>
          <p14:tracePt t="540897" x="3687763" y="2160588"/>
          <p14:tracePt t="540915" x="3679825" y="2170113"/>
          <p14:tracePt t="540931" x="3679825" y="2179638"/>
          <p14:tracePt t="540947" x="3670300" y="2187575"/>
          <p14:tracePt t="540964" x="3660775" y="2206625"/>
          <p14:tracePt t="540997" x="3643313" y="2206625"/>
          <p14:tracePt t="541015" x="3643313" y="2214563"/>
          <p14:tracePt t="541120" x="3652838" y="2214563"/>
          <p14:tracePt t="541130" x="3660775" y="2214563"/>
          <p14:tracePt t="541149" x="3670300" y="2197100"/>
          <p14:tracePt t="541165" x="3687763" y="2187575"/>
          <p14:tracePt t="541182" x="3724275" y="2170113"/>
          <p14:tracePt t="541199" x="3795713" y="2135188"/>
          <p14:tracePt t="541216" x="3867150" y="2071688"/>
          <p14:tracePt t="541232" x="3902075" y="2017713"/>
          <p14:tracePt t="541248" x="3956050" y="1946275"/>
          <p14:tracePt t="541265" x="3965575" y="1928813"/>
          <p14:tracePt t="541281" x="3965575" y="1901825"/>
          <p14:tracePt t="541298" x="3965575" y="1884363"/>
          <p14:tracePt t="541314" x="3965575" y="1866900"/>
          <p14:tracePt t="541331" x="3965575" y="1857375"/>
          <p14:tracePt t="541364" x="3965575" y="1849438"/>
          <p14:tracePt t="541481" x="3956050" y="1849438"/>
          <p14:tracePt t="541496" x="3956050" y="1857375"/>
          <p14:tracePt t="541507" x="3956050" y="1866900"/>
          <p14:tracePt t="541516" x="3946525" y="1874838"/>
          <p14:tracePt t="541531" x="3946525" y="1893888"/>
          <p14:tracePt t="541548" x="3919538" y="1928813"/>
          <p14:tracePt t="541564" x="3894138" y="1992313"/>
          <p14:tracePt t="541581" x="3875088" y="2009775"/>
          <p14:tracePt t="541598" x="3786188" y="2017713"/>
          <p14:tracePt t="541614" x="3759200" y="2054225"/>
          <p14:tracePt t="541631" x="3759200" y="2125663"/>
          <p14:tracePt t="541648" x="3751263" y="2143125"/>
          <p14:tracePt t="541664" x="3741738" y="2160588"/>
          <p14:tracePt t="541681" x="3732213" y="2179638"/>
          <p14:tracePt t="541698" x="3724275" y="2206625"/>
          <p14:tracePt t="541714" x="3705225" y="2224088"/>
          <p14:tracePt t="541732" x="3687763" y="2251075"/>
          <p14:tracePt t="541749" x="3679825" y="2259013"/>
          <p14:tracePt t="541765" x="3660775" y="2268538"/>
          <p14:tracePt t="541782" x="3660775" y="2278063"/>
          <p14:tracePt t="541799" x="3652838" y="2278063"/>
          <p14:tracePt t="541896" x="3652838" y="2268538"/>
          <p14:tracePt t="541912" x="3652838" y="2259013"/>
          <p14:tracePt t="541923" x="3660775" y="2241550"/>
          <p14:tracePt t="541934" x="3670300" y="2241550"/>
          <p14:tracePt t="541948" x="3697288" y="2214563"/>
          <p14:tracePt t="541964" x="3714750" y="2187575"/>
          <p14:tracePt t="541981" x="3732213" y="2143125"/>
          <p14:tracePt t="541998" x="3741738" y="2098675"/>
          <p14:tracePt t="542014" x="3751263" y="2027238"/>
          <p14:tracePt t="542031" x="3803650" y="1955800"/>
          <p14:tracePt t="542048" x="3813175" y="1920875"/>
          <p14:tracePt t="542064" x="3830638" y="1874838"/>
          <p14:tracePt t="542081" x="3840163" y="1857375"/>
          <p14:tracePt t="542098" x="3840163" y="1812925"/>
          <p14:tracePt t="542115" x="3840163" y="1795463"/>
          <p14:tracePt t="542280" x="3822700" y="1795463"/>
          <p14:tracePt t="542290" x="3822700" y="1803400"/>
          <p14:tracePt t="542302" x="3822700" y="1812925"/>
          <p14:tracePt t="542315" x="3803650" y="1830388"/>
          <p14:tracePt t="542331" x="3776663" y="1884363"/>
          <p14:tracePt t="542348" x="3768725" y="1928813"/>
          <p14:tracePt t="542365" x="3759200" y="1965325"/>
          <p14:tracePt t="542381" x="3751263" y="1982788"/>
          <p14:tracePt t="542398" x="3732213" y="2009775"/>
          <p14:tracePt t="542417" x="3724275" y="2054225"/>
          <p14:tracePt t="542432" x="3705225" y="2081213"/>
          <p14:tracePt t="542448" x="3670300" y="2098675"/>
          <p14:tracePt t="542464" x="3633788" y="2125663"/>
          <p14:tracePt t="542481" x="3625850" y="2135188"/>
          <p14:tracePt t="542498" x="3608388" y="2152650"/>
          <p14:tracePt t="542514" x="3598863" y="2160588"/>
          <p14:tracePt t="542531" x="3571875" y="2179638"/>
          <p14:tracePt t="542568" x="3571875" y="2187575"/>
          <p14:tracePt t="542712" x="3581400" y="2187575"/>
          <p14:tracePt t="542737" x="3589338" y="2187575"/>
          <p14:tracePt t="542747" x="3608388" y="2187575"/>
          <p14:tracePt t="542765" x="3633788" y="2170113"/>
          <p14:tracePt t="542782" x="3660775" y="2152650"/>
          <p14:tracePt t="542799" x="3697288" y="2125663"/>
          <p14:tracePt t="542816" x="3795713" y="2054225"/>
          <p14:tracePt t="542832" x="3840163" y="2017713"/>
          <p14:tracePt t="542849" x="3867150" y="1973263"/>
          <p14:tracePt t="542865" x="3902075" y="1946275"/>
          <p14:tracePt t="542881" x="3911600" y="1911350"/>
          <p14:tracePt t="542898" x="3919538" y="1893888"/>
          <p14:tracePt t="542915" x="3919538" y="1884363"/>
          <p14:tracePt t="542931" x="3919538" y="1866900"/>
          <p14:tracePt t="542948" x="3919538" y="1857375"/>
          <p14:tracePt t="542976" x="3919538" y="1839913"/>
          <p14:tracePt t="543176" x="3919538" y="1849438"/>
          <p14:tracePt t="543192" x="3919538" y="1857375"/>
          <p14:tracePt t="543203" x="3919538" y="1866900"/>
          <p14:tracePt t="543217" x="3911600" y="1874838"/>
          <p14:tracePt t="543232" x="3902075" y="1893888"/>
          <p14:tracePt t="543248" x="3884613" y="1920875"/>
          <p14:tracePt t="543265" x="3867150" y="1965325"/>
          <p14:tracePt t="543281" x="3848100" y="1992313"/>
          <p14:tracePt t="543299" x="3813175" y="2027238"/>
          <p14:tracePt t="543315" x="3776663" y="2063750"/>
          <p14:tracePt t="543332" x="3768725" y="2098675"/>
          <p14:tracePt t="543348" x="3751263" y="2116138"/>
          <p14:tracePt t="543365" x="3732213" y="2125663"/>
          <p14:tracePt t="543381" x="3705225" y="2152650"/>
          <p14:tracePt t="543398" x="3679825" y="2160588"/>
          <p14:tracePt t="543415" x="3652838" y="2179638"/>
          <p14:tracePt t="543432" x="3616325" y="2197100"/>
          <p14:tracePt t="543448" x="3608388" y="2214563"/>
          <p14:tracePt t="543465" x="3589338" y="2214563"/>
          <p14:tracePt t="543481" x="3581400" y="2224088"/>
          <p14:tracePt t="543498" x="3571875" y="2232025"/>
          <p14:tracePt t="543515" x="3562350" y="2241550"/>
          <p14:tracePt t="543632" x="3571875" y="2241550"/>
          <p14:tracePt t="543643" x="3581400" y="2241550"/>
          <p14:tracePt t="543654" x="3598863" y="2241550"/>
          <p14:tracePt t="543665" x="3625850" y="2224088"/>
          <p14:tracePt t="543681" x="3714750" y="2197100"/>
          <p14:tracePt t="543698" x="3759200" y="2170113"/>
          <p14:tracePt t="543715" x="3803650" y="2152650"/>
          <p14:tracePt t="543732" x="3840163" y="2116138"/>
          <p14:tracePt t="543748" x="3857625" y="2098675"/>
          <p14:tracePt t="543765" x="3894138" y="2081213"/>
          <p14:tracePt t="543781" x="3929063" y="2081213"/>
          <p14:tracePt t="543798" x="3983038" y="2081213"/>
          <p14:tracePt t="543815" x="4098925" y="2098675"/>
          <p14:tracePt t="543832" x="4224338" y="2170113"/>
          <p14:tracePt t="543848" x="4322763" y="2241550"/>
          <p14:tracePt t="543865" x="4438650" y="2330450"/>
          <p14:tracePt t="543881" x="4660900" y="2500313"/>
          <p14:tracePt t="543898" x="4830763" y="2643188"/>
          <p14:tracePt t="543915" x="4983163" y="2778125"/>
          <p14:tracePt t="543931" x="5135563" y="2928938"/>
          <p14:tracePt t="543948" x="5251450" y="3063875"/>
          <p14:tracePt t="543965" x="5340350" y="3160713"/>
          <p14:tracePt t="543982" x="5394325" y="3224213"/>
          <p14:tracePt t="543984" x="5438775" y="3268663"/>
          <p14:tracePt t="543998" x="5473700" y="3313113"/>
          <p14:tracePt t="544015" x="5545138" y="3349625"/>
          <p14:tracePt t="544032" x="5599113" y="3384550"/>
          <p14:tracePt t="544048" x="5616575" y="3394075"/>
          <p14:tracePt t="544065" x="5635625" y="3394075"/>
          <p14:tracePt t="544081" x="5643563" y="3402013"/>
          <p14:tracePt t="544098" x="5661025" y="3402013"/>
          <p14:tracePt t="544129" x="5670550" y="3411538"/>
          <p14:tracePt t="544139" x="5680075" y="3411538"/>
          <p14:tracePt t="544150" x="5688013" y="3411538"/>
          <p14:tracePt t="544165" x="5707063" y="3421063"/>
          <p14:tracePt t="544181" x="5732463" y="3421063"/>
          <p14:tracePt t="544198" x="5741988" y="3421063"/>
          <p14:tracePt t="544336" x="5741988" y="3429000"/>
          <p14:tracePt t="544384" x="5724525" y="3429000"/>
          <p14:tracePt t="544449" x="5724525" y="3438525"/>
          <p14:tracePt t="544665" x="5732463" y="3438525"/>
          <p14:tracePt t="544681" x="5741988" y="3438525"/>
          <p14:tracePt t="544696" x="5751513" y="3438525"/>
          <p14:tracePt t="544712" x="5759450" y="3438525"/>
          <p14:tracePt t="544720" x="5759450" y="3429000"/>
          <p14:tracePt t="544732" x="5768975" y="3429000"/>
          <p14:tracePt t="544748" x="5786438" y="3402013"/>
          <p14:tracePt t="544765" x="5813425" y="3322638"/>
          <p14:tracePt t="544781" x="5830888" y="3286125"/>
          <p14:tracePt t="544798" x="5830888" y="3224213"/>
          <p14:tracePt t="544815" x="5830888" y="3197225"/>
          <p14:tracePt t="544832" x="5830888" y="3160713"/>
          <p14:tracePt t="544849" x="5822950" y="3143250"/>
          <p14:tracePt t="544865" x="5813425" y="3125788"/>
          <p14:tracePt t="544882" x="5795963" y="3116263"/>
          <p14:tracePt t="544899" x="5786438" y="3089275"/>
          <p14:tracePt t="544915" x="5751513" y="3081338"/>
          <p14:tracePt t="544933" x="5741988" y="3063875"/>
          <p14:tracePt t="544949" x="5707063" y="3063875"/>
          <p14:tracePt t="544966" x="5661025" y="3036888"/>
          <p14:tracePt t="544982" x="5643563" y="3036888"/>
          <p14:tracePt t="544985" x="5635625" y="3036888"/>
          <p14:tracePt t="544998" x="5626100" y="3036888"/>
          <p14:tracePt t="545015" x="5589588" y="3036888"/>
          <p14:tracePt t="545032" x="5545138" y="3054350"/>
          <p14:tracePt t="545048" x="5510213" y="3063875"/>
          <p14:tracePt t="545066" x="5500688" y="3081338"/>
          <p14:tracePt t="545082" x="5492750" y="3116263"/>
          <p14:tracePt t="545099" x="5483225" y="3135313"/>
          <p14:tracePt t="545116" x="5465763" y="3179763"/>
          <p14:tracePt t="545132" x="5465763" y="3206750"/>
          <p14:tracePt t="545149" x="5456238" y="3259138"/>
          <p14:tracePt t="545166" x="5456238" y="3286125"/>
          <p14:tracePt t="545182" x="5456238" y="3303588"/>
          <p14:tracePt t="545198" x="5473700" y="3313113"/>
          <p14:tracePt t="545215" x="5500688" y="3322638"/>
          <p14:tracePt t="545232" x="5518150" y="3340100"/>
          <p14:tracePt t="545249" x="5527675" y="3357563"/>
          <p14:tracePt t="545266" x="5545138" y="3375025"/>
          <p14:tracePt t="545282" x="5572125" y="3384550"/>
          <p14:tracePt t="545299" x="5589588" y="3402013"/>
          <p14:tracePt t="545315" x="5616575" y="3411538"/>
          <p14:tracePt t="545332" x="5653088" y="3411538"/>
          <p14:tracePt t="545349" x="5697538" y="3429000"/>
          <p14:tracePt t="545366" x="5715000" y="3429000"/>
          <p14:tracePt t="545382" x="5732463" y="3429000"/>
          <p14:tracePt t="545398" x="5741988" y="3429000"/>
          <p14:tracePt t="545424" x="5741988" y="3411538"/>
          <p14:tracePt t="545432" x="5751513" y="3411538"/>
          <p14:tracePt t="545448" x="5759450" y="3394075"/>
          <p14:tracePt t="545465" x="5759450" y="3375025"/>
          <p14:tracePt t="545481" x="5759450" y="3367088"/>
          <p14:tracePt t="545512" x="5759450" y="3357563"/>
          <p14:tracePt t="545617" x="5751513" y="3357563"/>
          <p14:tracePt t="545673" x="5741988" y="3357563"/>
          <p14:tracePt t="545721" x="5724525" y="3357563"/>
          <p14:tracePt t="545732" x="5715000" y="3357563"/>
          <p14:tracePt t="545749" x="5697538" y="3357563"/>
          <p14:tracePt t="545766" x="5599113" y="3322638"/>
          <p14:tracePt t="545782" x="5483225" y="3295650"/>
          <p14:tracePt t="545798" x="5340350" y="3268663"/>
          <p14:tracePt t="545815" x="5224463" y="3251200"/>
          <p14:tracePt t="545832" x="5027613" y="3170238"/>
          <p14:tracePt t="545848" x="4965700" y="3143250"/>
          <p14:tracePt t="545865" x="4929188" y="3116263"/>
          <p14:tracePt t="545882" x="4902200" y="3081338"/>
          <p14:tracePt t="545899" x="4894263" y="3036888"/>
          <p14:tracePt t="545916" x="4867275" y="2938463"/>
          <p14:tracePt t="545932" x="4840288" y="2867025"/>
          <p14:tracePt t="545948" x="4803775" y="2803525"/>
          <p14:tracePt t="545965" x="4768850" y="2759075"/>
          <p14:tracePt t="545982" x="4741863" y="2697163"/>
          <p14:tracePt t="545998" x="4741863" y="2652713"/>
          <p14:tracePt t="546016" x="4732338" y="2571750"/>
          <p14:tracePt t="546032" x="4732338" y="2536825"/>
          <p14:tracePt t="546049" x="4732338" y="2492375"/>
          <p14:tracePt t="546065" x="4732338" y="2455863"/>
          <p14:tracePt t="546082" x="4732338" y="2446338"/>
          <p14:tracePt t="546098" x="4732338" y="2438400"/>
          <p14:tracePt t="546115" x="4732338" y="2420938"/>
          <p14:tracePt t="546132" x="4732338" y="2401888"/>
          <p14:tracePt t="546148" x="4732338" y="2366963"/>
          <p14:tracePt t="546165" x="4759325" y="2330450"/>
          <p14:tracePt t="546182" x="4759325" y="2312988"/>
          <p14:tracePt t="546200" x="4751388" y="2278063"/>
          <p14:tracePt t="546217" x="4724400" y="2224088"/>
          <p14:tracePt t="546232" x="4687888" y="2170113"/>
          <p14:tracePt t="546249" x="4660900" y="2135188"/>
          <p14:tracePt t="546265" x="4643438" y="2125663"/>
          <p14:tracePt t="546282" x="4608513" y="2108200"/>
          <p14:tracePt t="546298" x="4581525" y="2098675"/>
          <p14:tracePt t="546315" x="4554538" y="2081213"/>
          <p14:tracePt t="546345" x="4545013" y="2081213"/>
          <p14:tracePt t="546361" x="4554538" y="2081213"/>
          <p14:tracePt t="546376" x="4581525" y="2108200"/>
          <p14:tracePt t="546384" x="4545013" y="2098675"/>
          <p14:tracePt t="546398" x="4537075" y="2108200"/>
          <p14:tracePt t="546415" x="4554538" y="2116138"/>
          <p14:tracePt t="546432" x="4483100" y="2108200"/>
          <p14:tracePt t="546449" x="4473575" y="2108200"/>
          <p14:tracePt t="546465" x="4456113" y="2108200"/>
          <p14:tracePt t="546482" x="4419600" y="2125663"/>
          <p14:tracePt t="546498" x="4411663" y="2143125"/>
          <p14:tracePt t="546515" x="4402138" y="2160588"/>
          <p14:tracePt t="546532" x="4375150" y="2179638"/>
          <p14:tracePt t="546548" x="4367213" y="2214563"/>
          <p14:tracePt t="546565" x="4348163" y="2232025"/>
          <p14:tracePt t="546582" x="4340225" y="2268538"/>
          <p14:tracePt t="546599" x="4330700" y="2286000"/>
          <p14:tracePt t="546617" x="4313238" y="2322513"/>
          <p14:tracePt t="546633" x="4313238" y="2339975"/>
          <p14:tracePt t="546649" x="4313238" y="2357438"/>
          <p14:tracePt t="546666" x="4313238" y="2374900"/>
          <p14:tracePt t="546682" x="4313238" y="2401888"/>
          <p14:tracePt t="546698" x="4313238" y="2420938"/>
          <p14:tracePt t="546715" x="4322763" y="2438400"/>
          <p14:tracePt t="546732" x="4330700" y="2455863"/>
          <p14:tracePt t="546749" x="4340225" y="2473325"/>
          <p14:tracePt t="546766" x="4348163" y="2492375"/>
          <p14:tracePt t="546782" x="4348163" y="2500313"/>
          <p14:tracePt t="546799" x="4367213" y="2509838"/>
          <p14:tracePt t="546815" x="4375150" y="2509838"/>
          <p14:tracePt t="546832" x="4402138" y="2517775"/>
          <p14:tracePt t="546849" x="4411663" y="2527300"/>
          <p14:tracePt t="546865" x="4429125" y="2527300"/>
          <p14:tracePt t="546882" x="4465638" y="2544763"/>
          <p14:tracePt t="546899" x="4491038" y="2544763"/>
          <p14:tracePt t="546917" x="4527550" y="2554288"/>
          <p14:tracePt t="546932" x="4554538" y="2554288"/>
          <p14:tracePt t="546949" x="4589463" y="2563813"/>
          <p14:tracePt t="546966" x="4616450" y="2563813"/>
          <p14:tracePt t="546982" x="4633913" y="2571750"/>
          <p14:tracePt t="546998" x="4652963" y="2571750"/>
          <p14:tracePt t="547017" x="4697413" y="2571750"/>
          <p14:tracePt t="547033" x="4714875" y="2571750"/>
          <p14:tracePt t="547049" x="4751388" y="2571750"/>
          <p14:tracePt t="547066" x="4776788" y="2571750"/>
          <p14:tracePt t="547083" x="4795838" y="2571750"/>
          <p14:tracePt t="547099" x="4813300" y="2571750"/>
          <p14:tracePt t="547116" x="4830763" y="2571750"/>
          <p14:tracePt t="547132" x="4848225" y="2571750"/>
          <p14:tracePt t="547149" x="4884738" y="2571750"/>
          <p14:tracePt t="547165" x="4902200" y="2571750"/>
          <p14:tracePt t="547182" x="4946650" y="2571750"/>
          <p14:tracePt t="547199" x="4983163" y="2554288"/>
          <p14:tracePt t="547216" x="5027613" y="2517775"/>
          <p14:tracePt t="547233" x="5045075" y="2509838"/>
          <p14:tracePt t="547249" x="5072063" y="2500313"/>
          <p14:tracePt t="547266" x="5116513" y="2492375"/>
          <p14:tracePt t="547282" x="5143500" y="2465388"/>
          <p14:tracePt t="547299" x="5160963" y="2455863"/>
          <p14:tracePt t="547316" x="5197475" y="2446338"/>
          <p14:tracePt t="547332" x="5214938" y="2438400"/>
          <p14:tracePt t="547349" x="5224463" y="2401888"/>
          <p14:tracePt t="547366" x="5251450" y="2374900"/>
          <p14:tracePt t="547382" x="5268913" y="2330450"/>
          <p14:tracePt t="547399" x="5278438" y="2295525"/>
          <p14:tracePt t="547418" x="5278438" y="2259013"/>
          <p14:tracePt t="547434" x="5278438" y="2232025"/>
          <p14:tracePt t="547449" x="5278438" y="2214563"/>
          <p14:tracePt t="547466" x="5278438" y="2170113"/>
          <p14:tracePt t="547483" x="5278438" y="2135188"/>
          <p14:tracePt t="547500" x="5278438" y="2089150"/>
          <p14:tracePt t="547516" x="5278438" y="2044700"/>
          <p14:tracePt t="547533" x="5268913" y="2027238"/>
          <p14:tracePt t="547548" x="5268913" y="2009775"/>
          <p14:tracePt t="547565" x="5259388" y="1992313"/>
          <p14:tracePt t="547582" x="5251450" y="1982788"/>
          <p14:tracePt t="547599" x="5241925" y="1973263"/>
          <p14:tracePt t="547615" x="5224463" y="1965325"/>
          <p14:tracePt t="547632" x="5207000" y="1938338"/>
          <p14:tracePt t="547649" x="5187950" y="1928813"/>
          <p14:tracePt t="547665" x="5180013" y="1920875"/>
          <p14:tracePt t="547681" x="5170488" y="1911350"/>
          <p14:tracePt t="547698" x="5153025" y="1901825"/>
          <p14:tracePt t="547715" x="5135563" y="1884363"/>
          <p14:tracePt t="547732" x="5126038" y="1866900"/>
          <p14:tracePt t="547748" x="5108575" y="1866900"/>
          <p14:tracePt t="547765" x="5072063" y="1866900"/>
          <p14:tracePt t="547781" x="5054600" y="1866900"/>
          <p14:tracePt t="547798" x="5018088" y="1866900"/>
          <p14:tracePt t="547815" x="4992688" y="1866900"/>
          <p14:tracePt t="547832" x="4946650" y="1857375"/>
          <p14:tracePt t="547849" x="4921250" y="1857375"/>
          <p14:tracePt t="547866" x="4875213" y="1857375"/>
          <p14:tracePt t="547882" x="4822825" y="1857375"/>
          <p14:tracePt t="547899" x="4795838" y="1857375"/>
          <p14:tracePt t="547915" x="4759325" y="1857375"/>
          <p14:tracePt t="547932" x="4751388" y="1857375"/>
          <p14:tracePt t="547966" x="4741863" y="1874838"/>
          <p14:tracePt t="547983" x="4732338" y="1874838"/>
          <p14:tracePt t="548001" x="4697413" y="1884363"/>
          <p14:tracePt t="548017" x="4687888" y="1893888"/>
          <p14:tracePt t="548034" x="4660900" y="1901825"/>
          <p14:tracePt t="548049" x="4652963" y="1920875"/>
          <p14:tracePt t="548066" x="4633913" y="1946275"/>
          <p14:tracePt t="548083" x="4625975" y="1965325"/>
          <p14:tracePt t="548099" x="4616450" y="1982788"/>
          <p14:tracePt t="548116" x="4608513" y="2017713"/>
          <p14:tracePt t="548133" x="4598988" y="2027238"/>
          <p14:tracePt t="548149" x="4572000" y="2044700"/>
          <p14:tracePt t="548165" x="4562475" y="2071688"/>
          <p14:tracePt t="548182" x="4562475" y="2098675"/>
          <p14:tracePt t="548199" x="4554538" y="2125663"/>
          <p14:tracePt t="548215" x="4554538" y="2143125"/>
          <p14:tracePt t="548233" x="4545013" y="2187575"/>
          <p14:tracePt t="548249" x="4545013" y="2206625"/>
          <p14:tracePt t="548282" x="4545013" y="2214563"/>
          <p14:tracePt t="548345" x="4537075" y="2214563"/>
          <p14:tracePt t="548369" x="4545013" y="2214563"/>
          <p14:tracePt t="548385" x="4545013" y="2206625"/>
          <p14:tracePt t="548396" x="4537075" y="2197100"/>
          <p14:tracePt t="548409" x="4545013" y="2197100"/>
          <p14:tracePt t="548418" x="4545013" y="2170113"/>
          <p14:tracePt t="548433" x="4545013" y="2143125"/>
          <p14:tracePt t="548449" x="4581525" y="2143125"/>
          <p14:tracePt t="548465" x="4643438" y="2143125"/>
          <p14:tracePt t="548482" x="4697413" y="2143125"/>
          <p14:tracePt t="548499" x="4751388" y="2143125"/>
          <p14:tracePt t="548515" x="4795838" y="2143125"/>
          <p14:tracePt t="548532" x="4840288" y="2125663"/>
          <p14:tracePt t="548549" x="4857750" y="2116138"/>
          <p14:tracePt t="548565" x="4875213" y="2108200"/>
          <p14:tracePt t="548582" x="4911725" y="2098675"/>
          <p14:tracePt t="548599" x="4946650" y="2098675"/>
          <p14:tracePt t="548615" x="4973638" y="2089150"/>
          <p14:tracePt t="548705" x="4965700" y="2089150"/>
          <p14:tracePt t="548715" x="4956175" y="2089150"/>
          <p14:tracePt t="548733" x="4946650" y="2089150"/>
          <p14:tracePt t="548749" x="4929188" y="2089150"/>
          <p14:tracePt t="548766" x="4911725" y="2089150"/>
          <p14:tracePt t="548782" x="4894263" y="2089150"/>
          <p14:tracePt t="548799" x="4875213" y="2089150"/>
          <p14:tracePt t="548815" x="4840288" y="2098675"/>
          <p14:tracePt t="548833" x="4813300" y="2125663"/>
          <p14:tracePt t="548898" x="4822825" y="2125663"/>
          <p14:tracePt t="548908" x="4830763" y="2125663"/>
          <p14:tracePt t="548921" x="4848225" y="2135188"/>
          <p14:tracePt t="548933" x="4857750" y="2135188"/>
          <p14:tracePt t="548949" x="4894263" y="2135188"/>
          <p14:tracePt t="548965" x="4911725" y="2152650"/>
          <p14:tracePt t="548982" x="4956175" y="2160588"/>
          <p14:tracePt t="548999" x="5000625" y="2179638"/>
          <p14:tracePt t="549015" x="5072063" y="2187575"/>
          <p14:tracePt t="549033" x="5170488" y="2197100"/>
          <p14:tracePt t="549050" x="5224463" y="2214563"/>
          <p14:tracePt t="549066" x="5268913" y="2224088"/>
          <p14:tracePt t="549083" x="5286375" y="2232025"/>
          <p14:tracePt t="549099" x="5295900" y="2232025"/>
          <p14:tracePt t="549121" x="5295900" y="2241550"/>
          <p14:tracePt t="549241" x="5286375" y="2241550"/>
          <p14:tracePt t="549254" x="5278438" y="2241550"/>
          <p14:tracePt t="549266" x="5259388" y="2241550"/>
          <p14:tracePt t="549283" x="5232400" y="2241550"/>
          <p14:tracePt t="549299" x="5187950" y="2241550"/>
          <p14:tracePt t="549315" x="5143500" y="2232025"/>
          <p14:tracePt t="549333" x="5081588" y="2214563"/>
          <p14:tracePt t="549349" x="5018088" y="2214563"/>
          <p14:tracePt t="549365" x="4965700" y="2214563"/>
          <p14:tracePt t="549382" x="4938713" y="2214563"/>
          <p14:tracePt t="549398" x="4929188" y="2206625"/>
          <p14:tracePt t="549415" x="4921250" y="2206625"/>
          <p14:tracePt t="549498" x="4921250" y="2197100"/>
          <p14:tracePt t="549513" x="4921250" y="2187575"/>
          <p14:tracePt t="549538" x="4929188" y="2187575"/>
          <p14:tracePt t="549554" x="4938713" y="2187575"/>
          <p14:tracePt t="549566" x="4956175" y="2187575"/>
          <p14:tracePt t="549583" x="4983163" y="2187575"/>
          <p14:tracePt t="549600" x="5018088" y="2187575"/>
          <p14:tracePt t="549618" x="5108575" y="2187575"/>
          <p14:tracePt t="549633" x="5170488" y="2187575"/>
          <p14:tracePt t="549650" x="5232400" y="2187575"/>
          <p14:tracePt t="549666" x="5295900" y="2187575"/>
          <p14:tracePt t="549682" x="5322888" y="2206625"/>
          <p14:tracePt t="549699" x="5349875" y="2206625"/>
          <p14:tracePt t="549732" x="5357813" y="2206625"/>
          <p14:tracePt t="549833" x="5349875" y="2206625"/>
          <p14:tracePt t="549844" x="5330825" y="2206625"/>
          <p14:tracePt t="549856" x="5322888" y="2206625"/>
          <p14:tracePt t="549867" x="5303838" y="2206625"/>
          <p14:tracePt t="549883" x="5278438" y="2206625"/>
          <p14:tracePt t="549900" x="5241925" y="2206625"/>
          <p14:tracePt t="549916" x="5207000" y="2206625"/>
          <p14:tracePt t="549933" x="5160963" y="2206625"/>
          <p14:tracePt t="549949" x="5116513" y="2206625"/>
          <p14:tracePt t="549966" x="5064125" y="2197100"/>
          <p14:tracePt t="549982" x="5018088" y="2197100"/>
          <p14:tracePt t="549999" x="4956175" y="2197100"/>
          <p14:tracePt t="550016" x="4938713" y="2197100"/>
          <p14:tracePt t="550032" x="4921250" y="2197100"/>
          <p14:tracePt t="550177" x="4929188" y="2197100"/>
          <p14:tracePt t="550194" x="4938713" y="2197100"/>
          <p14:tracePt t="550204" x="4946650" y="2197100"/>
          <p14:tracePt t="550217" x="4965700" y="2197100"/>
          <p14:tracePt t="550233" x="4992688" y="2197100"/>
          <p14:tracePt t="550289" x="4973638" y="2197100"/>
          <p14:tracePt t="550297" x="4965700" y="2197100"/>
          <p14:tracePt t="550305" x="4956175" y="2197100"/>
          <p14:tracePt t="550315" x="4946650" y="2197100"/>
          <p14:tracePt t="550332" x="4911725" y="2214563"/>
          <p14:tracePt t="550349" x="4867275" y="2214563"/>
          <p14:tracePt t="550366" x="4759325" y="2224088"/>
          <p14:tracePt t="550382" x="4562475" y="2259013"/>
          <p14:tracePt t="550399" x="4518025" y="2312988"/>
          <p14:tracePt t="550415" x="4446588" y="2330450"/>
          <p14:tracePt t="550432" x="4419600" y="2349500"/>
          <p14:tracePt t="550449" x="4394200" y="2349500"/>
          <p14:tracePt t="550481" x="4411663" y="2349500"/>
          <p14:tracePt t="550488" x="4419600" y="2349500"/>
          <p14:tracePt t="550505" x="4429125" y="2349500"/>
          <p14:tracePt t="550515" x="4429125" y="2339975"/>
          <p14:tracePt t="550532" x="4446588" y="2339975"/>
          <p14:tracePt t="550550" x="4465638" y="2330450"/>
          <p14:tracePt t="550566" x="4465638" y="2312988"/>
          <p14:tracePt t="550582" x="4483100" y="2295525"/>
          <p14:tracePt t="550599" x="4483100" y="2268538"/>
          <p14:tracePt t="550616" x="4473575" y="2241550"/>
          <p14:tracePt t="550632" x="4465638" y="2206625"/>
          <p14:tracePt t="550649" x="4438650" y="2187575"/>
          <p14:tracePt t="550665" x="4402138" y="2170113"/>
          <p14:tracePt t="550682" x="4384675" y="2170113"/>
          <p14:tracePt t="550698" x="4357688" y="2170113"/>
          <p14:tracePt t="550715" x="4357688" y="2206625"/>
          <p14:tracePt t="550732" x="4286250" y="2224088"/>
          <p14:tracePt t="550748" x="4205288" y="2232025"/>
          <p14:tracePt t="550766" x="4125913" y="2278063"/>
          <p14:tracePt t="550783" x="4108450" y="2286000"/>
          <p14:tracePt t="550799" x="4098925" y="2322513"/>
          <p14:tracePt t="550817" x="4089400" y="2374900"/>
          <p14:tracePt t="550834" x="4089400" y="2393950"/>
          <p14:tracePt t="550849" x="4089400" y="2428875"/>
          <p14:tracePt t="550866" x="4098925" y="2455863"/>
          <p14:tracePt t="550882" x="4133850" y="2482850"/>
          <p14:tracePt t="550899" x="4170363" y="2517775"/>
          <p14:tracePt t="550916" x="4197350" y="2536825"/>
          <p14:tracePt t="550932" x="4232275" y="2563813"/>
          <p14:tracePt t="550949" x="4268788" y="2581275"/>
          <p14:tracePt t="550965" x="4313238" y="2581275"/>
          <p14:tracePt t="550983" x="4348163" y="2589213"/>
          <p14:tracePt t="550985" x="4367213" y="2589213"/>
          <p14:tracePt t="550999" x="4394200" y="2589213"/>
          <p14:tracePt t="551016" x="4438650" y="2589213"/>
          <p14:tracePt t="551034" x="4537075" y="2563813"/>
          <p14:tracePt t="551049" x="4608513" y="2527300"/>
          <p14:tracePt t="551066" x="4633913" y="2492375"/>
          <p14:tracePt t="551083" x="4670425" y="2455863"/>
          <p14:tracePt t="551100" x="4705350" y="2420938"/>
          <p14:tracePt t="551116" x="4705350" y="2374900"/>
          <p14:tracePt t="551133" x="4705350" y="2330450"/>
          <p14:tracePt t="551149" x="4679950" y="2278063"/>
          <p14:tracePt t="551166" x="4660900" y="2259013"/>
          <p14:tracePt t="551182" x="4633913" y="2241550"/>
          <p14:tracePt t="551199" x="4616450" y="2214563"/>
          <p14:tracePt t="551216" x="4581525" y="2206625"/>
          <p14:tracePt t="551233" x="4527550" y="2197100"/>
          <p14:tracePt t="551250" x="4500563" y="2197100"/>
          <p14:tracePt t="551266" x="4465638" y="2197100"/>
          <p14:tracePt t="551283" x="4419600" y="2197100"/>
          <p14:tracePt t="551299" x="4357688" y="2197100"/>
          <p14:tracePt t="551316" x="4330700" y="2197100"/>
          <p14:tracePt t="551333" x="4268788" y="2206625"/>
          <p14:tracePt t="551350" x="4224338" y="2224088"/>
          <p14:tracePt t="551366" x="4197350" y="2241550"/>
          <p14:tracePt t="551382" x="4187825" y="2259013"/>
          <p14:tracePt t="551399" x="4187825" y="2278063"/>
          <p14:tracePt t="551416" x="4179888" y="2303463"/>
          <p14:tracePt t="551433" x="4179888" y="2330450"/>
          <p14:tracePt t="551449" x="4170363" y="2349500"/>
          <p14:tracePt t="551465" x="4170363" y="2366963"/>
          <p14:tracePt t="551482" x="4170363" y="2384425"/>
          <p14:tracePt t="551499" x="4170363" y="2401888"/>
          <p14:tracePt t="551516" x="4170363" y="2420938"/>
          <p14:tracePt t="551532" x="4179888" y="2446338"/>
          <p14:tracePt t="551549" x="4187825" y="2455863"/>
          <p14:tracePt t="551566" x="4214813" y="2473325"/>
          <p14:tracePt t="551582" x="4232275" y="2482850"/>
          <p14:tracePt t="551599" x="4251325" y="2509838"/>
          <p14:tracePt t="551616" x="4286250" y="2509838"/>
          <p14:tracePt t="551634" x="4330700" y="2509838"/>
          <p14:tracePt t="551650" x="4357688" y="2509838"/>
          <p14:tracePt t="551666" x="4411663" y="2509838"/>
          <p14:tracePt t="551682" x="4456113" y="2509838"/>
          <p14:tracePt t="551699" x="4483100" y="2500313"/>
          <p14:tracePt t="551716" x="4527550" y="2492375"/>
          <p14:tracePt t="551733" x="4589463" y="2482850"/>
          <p14:tracePt t="551749" x="4625975" y="2473325"/>
          <p14:tracePt t="551766" x="4643438" y="2446338"/>
          <p14:tracePt t="551783" x="4652963" y="2438400"/>
          <p14:tracePt t="551800" x="4670425" y="2420938"/>
          <p14:tracePt t="551816" x="4687888" y="2401888"/>
          <p14:tracePt t="551833" x="4687888" y="2366963"/>
          <p14:tracePt t="551849" x="4679950" y="2330450"/>
          <p14:tracePt t="551866" x="4670425" y="2312988"/>
          <p14:tracePt t="551883" x="4643438" y="2295525"/>
          <p14:tracePt t="551899" x="4633913" y="2268538"/>
          <p14:tracePt t="551916" x="4598988" y="2241550"/>
          <p14:tracePt t="551932" x="4616450" y="2241550"/>
          <p14:tracePt t="551966" x="4608513" y="2241550"/>
          <p14:tracePt t="551982" x="4616450" y="2251075"/>
          <p14:tracePt t="551999" x="4598988" y="2259013"/>
          <p14:tracePt t="552016" x="4608513" y="2286000"/>
          <p14:tracePt t="552033" x="4572000" y="2295525"/>
          <p14:tracePt t="552049" x="4537075" y="2295525"/>
          <p14:tracePt t="552066" x="4518025" y="2295525"/>
          <p14:tracePt t="552082" x="4510088" y="2303463"/>
          <p14:tracePt t="552099" x="4500563" y="2303463"/>
          <p14:tracePt t="552116" x="4491038" y="2322513"/>
          <p14:tracePt t="552133" x="4483100" y="2330450"/>
          <p14:tracePt t="552150" x="4446588" y="2339975"/>
          <p14:tracePt t="552167" x="4438650" y="2374900"/>
          <p14:tracePt t="552183" x="4411663" y="2401888"/>
          <p14:tracePt t="552200" x="4394200" y="2411413"/>
          <p14:tracePt t="552216" x="4394200" y="2420938"/>
          <p14:tracePt t="552233" x="4394200" y="2428875"/>
          <p14:tracePt t="552251" x="4394200" y="2438400"/>
          <p14:tracePt t="552267" x="4394200" y="2446338"/>
          <p14:tracePt t="552290" x="4394200" y="2455863"/>
          <p14:tracePt t="552301" x="4402138" y="2473325"/>
          <p14:tracePt t="552316" x="4411663" y="2482850"/>
          <p14:tracePt t="552333" x="4419600" y="2492375"/>
          <p14:tracePt t="552349" x="4429125" y="2492375"/>
          <p14:tracePt t="552366" x="4465638" y="2492375"/>
          <p14:tracePt t="552383" x="4483100" y="2492375"/>
          <p14:tracePt t="552399" x="4518025" y="2492375"/>
          <p14:tracePt t="552416" x="4562475" y="2492375"/>
          <p14:tracePt t="552434" x="4679950" y="2492375"/>
          <p14:tracePt t="552449" x="4759325" y="2482850"/>
          <p14:tracePt t="552466" x="4830763" y="2446338"/>
          <p14:tracePt t="552483" x="4921250" y="2411413"/>
          <p14:tracePt t="552499" x="5010150" y="2384425"/>
          <p14:tracePt t="552516" x="5054600" y="2357438"/>
          <p14:tracePt t="552533" x="5072063" y="2349500"/>
          <p14:tracePt t="552550" x="5072063" y="2303463"/>
          <p14:tracePt t="552811" x="5072063" y="2295525"/>
          <p14:tracePt t="552821" x="5072063" y="2286000"/>
          <p14:tracePt t="552835" x="5072063" y="2278063"/>
          <p14:tracePt t="552850" x="5072063" y="2251075"/>
          <p14:tracePt t="552883" x="5064125" y="2251075"/>
          <p14:tracePt t="552900" x="5064125" y="2232025"/>
          <p14:tracePt t="552917" x="5064125" y="2224088"/>
          <p14:tracePt t="552933" x="5064125" y="2214563"/>
          <p14:tracePt t="552950" x="5064125" y="2206625"/>
          <p14:tracePt t="552967" x="5064125" y="2197100"/>
          <p14:tracePt t="552982" x="5064125" y="2179638"/>
          <p14:tracePt t="552999" x="5064125" y="2170113"/>
          <p14:tracePt t="553016" x="5064125" y="2160588"/>
          <p14:tracePt t="553032" x="5064125" y="2152650"/>
          <p14:tracePt t="553050" x="5064125" y="2143125"/>
          <p14:tracePt t="553066" x="5064125" y="2135188"/>
          <p14:tracePt t="553090" x="5054600" y="2135188"/>
          <p14:tracePt t="553102" x="5045075" y="2135188"/>
          <p14:tracePt t="553117" x="5027613" y="2135188"/>
          <p14:tracePt t="553133" x="5010150" y="2135188"/>
          <p14:tracePt t="553150" x="5000625" y="2135188"/>
          <p14:tracePt t="553193" x="4992688" y="2135188"/>
          <p14:tracePt t="553202" x="4983163" y="2135188"/>
          <p14:tracePt t="553216" x="4973638" y="2135188"/>
          <p14:tracePt t="553234" x="4956175" y="2135188"/>
          <p14:tracePt t="553249" x="4938713" y="2135188"/>
          <p14:tracePt t="553266" x="4929188" y="2135188"/>
          <p14:tracePt t="553322" x="4921250" y="2135188"/>
          <p14:tracePt t="553330" x="4911725" y="2135188"/>
          <p14:tracePt t="553354" x="4902200" y="2125663"/>
          <p14:tracePt t="553370" x="4894263" y="2125663"/>
          <p14:tracePt t="553394" x="4884738" y="2108200"/>
          <p14:tracePt t="553402" x="4867275" y="2108200"/>
          <p14:tracePt t="553416" x="4857750" y="2108200"/>
          <p14:tracePt t="553433" x="4840288" y="2108200"/>
          <p14:tracePt t="553450" x="4813300" y="2108200"/>
          <p14:tracePt t="553466" x="4786313" y="2108200"/>
          <p14:tracePt t="553483" x="4776788" y="2108200"/>
          <p14:tracePt t="553499" x="4768850" y="2116138"/>
          <p14:tracePt t="553571" x="4759325" y="2116138"/>
          <p14:tracePt t="553938" x="4759325" y="2125663"/>
          <p14:tracePt t="553946" x="4751388" y="2125663"/>
          <p14:tracePt t="553954" x="4751388" y="2135188"/>
          <p14:tracePt t="553966" x="4741863" y="2135188"/>
          <p14:tracePt t="553982" x="4741863" y="2143125"/>
          <p14:tracePt t="553999" x="4732338" y="2143125"/>
          <p14:tracePt t="554016" x="4714875" y="2143125"/>
          <p14:tracePt t="554034" x="4705350" y="2152650"/>
          <p14:tracePt t="554074" x="4697413" y="2152650"/>
          <p14:tracePt t="554091" x="4687888" y="2152650"/>
          <p14:tracePt t="554122" x="4679950" y="2152650"/>
          <p14:tracePt t="554138" x="4679950" y="2160588"/>
          <p14:tracePt t="554154" x="4670425" y="2160588"/>
          <p14:tracePt t="554178" x="4660900" y="2160588"/>
          <p14:tracePt t="554202" x="4643438" y="2160588"/>
          <p14:tracePt t="554227" x="4633913" y="2160588"/>
          <p14:tracePt t="554242" x="4625975" y="2160588"/>
          <p14:tracePt t="554578" x="4633913" y="2160588"/>
          <p14:tracePt t="554589" x="4652963" y="2160588"/>
          <p14:tracePt t="554600" x="4660900" y="2170113"/>
          <p14:tracePt t="554618" x="4697413" y="2170113"/>
          <p14:tracePt t="554634" x="4732338" y="2170113"/>
          <p14:tracePt t="554651" x="4786313" y="2170113"/>
          <p14:tracePt t="554666" x="4822825" y="2170113"/>
          <p14:tracePt t="554683" x="4830763" y="2170113"/>
          <p14:tracePt t="554699" x="4867275" y="2170113"/>
          <p14:tracePt t="554716" x="4875213" y="2170113"/>
          <p14:tracePt t="554733" x="4884738" y="2170113"/>
          <p14:tracePt t="554749" x="4902200" y="2170113"/>
          <p14:tracePt t="554766" x="4929188" y="2170113"/>
          <p14:tracePt t="554783" x="4938713" y="2170113"/>
          <p14:tracePt t="554799" x="4946650" y="2170113"/>
          <p14:tracePt t="554818" x="4956175" y="2170113"/>
          <p14:tracePt t="554842" x="4965700" y="2170113"/>
          <p14:tracePt t="554858" x="4973638" y="2170113"/>
          <p14:tracePt t="554946" x="4983163" y="2170113"/>
          <p14:tracePt t="555498" x="4973638" y="2170113"/>
          <p14:tracePt t="555522" x="4965700" y="2170113"/>
          <p14:tracePt t="555554" x="4956175" y="2170113"/>
          <p14:tracePt t="555570" x="4946650" y="2170113"/>
          <p14:tracePt t="555583" x="4938713" y="2170113"/>
          <p14:tracePt t="555600" x="4921250" y="2170113"/>
          <p14:tracePt t="555616" x="4911725" y="2170113"/>
          <p14:tracePt t="555633" x="4894263" y="2170113"/>
          <p14:tracePt t="555650" x="4875213" y="2170113"/>
          <p14:tracePt t="555690" x="4867275" y="2170113"/>
          <p14:tracePt t="555722" x="4848225" y="2170113"/>
          <p14:tracePt t="555835" x="4857750" y="2170113"/>
          <p14:tracePt t="555859" x="4867275" y="2170113"/>
          <p14:tracePt t="555875" x="4875213" y="2170113"/>
          <p14:tracePt t="555886" x="4875213" y="2187575"/>
          <p14:tracePt t="555907" x="4884738" y="2187575"/>
          <p14:tracePt t="555939" x="4894263" y="2187575"/>
          <p14:tracePt t="555955" x="4902200" y="2187575"/>
          <p14:tracePt t="555979" x="4911725" y="2187575"/>
          <p14:tracePt t="555995" x="4929188" y="2187575"/>
          <p14:tracePt t="556010" x="4938713" y="2187575"/>
          <p14:tracePt t="556034" x="4946650" y="2187575"/>
          <p14:tracePt t="556058" x="4956175" y="2187575"/>
          <p14:tracePt t="556075" x="4956175" y="2179638"/>
          <p14:tracePt t="556085" x="4965700" y="2179638"/>
          <p14:tracePt t="556107" x="4973638" y="2179638"/>
          <p14:tracePt t="556122" x="4983163" y="2179638"/>
          <p14:tracePt t="556138" x="5000625" y="2179638"/>
          <p14:tracePt t="556149" x="5010150" y="2179638"/>
          <p14:tracePt t="556166" x="5018088" y="2179638"/>
          <p14:tracePt t="556183" x="5037138" y="2179638"/>
          <p14:tracePt t="556217" x="5045075" y="2179638"/>
          <p14:tracePt t="556235" x="5072063" y="2179638"/>
          <p14:tracePt t="556250" x="5089525" y="2179638"/>
          <p14:tracePt t="556266" x="5099050" y="2179638"/>
          <p14:tracePt t="556283" x="5126038" y="2179638"/>
          <p14:tracePt t="556300" x="5153025" y="2179638"/>
          <p14:tracePt t="556317" x="5170488" y="2179638"/>
          <p14:tracePt t="556334" x="5207000" y="2179638"/>
          <p14:tracePt t="556350" x="5224463" y="2179638"/>
          <p14:tracePt t="556367" x="5232400" y="2179638"/>
          <p14:tracePt t="556383" x="5241925" y="2179638"/>
          <p14:tracePt t="556399" x="5259388" y="2179638"/>
          <p14:tracePt t="556416" x="5278438" y="2179638"/>
          <p14:tracePt t="556432" x="5286375" y="2179638"/>
          <p14:tracePt t="556449" x="5295900" y="2179638"/>
          <p14:tracePt t="556467" x="5303838" y="2170113"/>
          <p14:tracePt t="556484" x="5313363" y="2170113"/>
          <p14:tracePt t="556500" x="5322888" y="2170113"/>
          <p14:tracePt t="556517" x="5349875" y="2170113"/>
          <p14:tracePt t="556550" x="5357813" y="2170113"/>
          <p14:tracePt t="556611" x="5367338" y="2170113"/>
          <p14:tracePt t="556635" x="5375275" y="2170113"/>
          <p14:tracePt t="556646" x="5384800" y="2170113"/>
          <p14:tracePt t="556659" x="5394325" y="2170113"/>
          <p14:tracePt t="556690" x="5402263" y="2170113"/>
          <p14:tracePt t="556739" x="5411788" y="2170113"/>
          <p14:tracePt t="556762" x="5411788" y="2187575"/>
          <p14:tracePt t="556771" x="5429250" y="2187575"/>
          <p14:tracePt t="556819" x="5438775" y="2197100"/>
          <p14:tracePt t="556866" x="5446713" y="2197100"/>
          <p14:tracePt t="556883" x="5446713" y="2206625"/>
          <p14:tracePt t="556915" x="5456238" y="2214563"/>
          <p14:tracePt t="556922" x="5465763" y="2224088"/>
          <p14:tracePt t="556946" x="5473700" y="2232025"/>
          <p14:tracePt t="556987" x="5473700" y="2241550"/>
          <p14:tracePt t="557019" x="5473700" y="2251075"/>
          <p14:tracePt t="557051" x="5473700" y="2268538"/>
          <p14:tracePt t="557067" x="5473700" y="2278063"/>
          <p14:tracePt t="557091" x="5473700" y="2286000"/>
          <p14:tracePt t="557115" x="5473700" y="2295525"/>
          <p14:tracePt t="557147" x="5473700" y="2303463"/>
          <p14:tracePt t="557163" x="5473700" y="2312988"/>
          <p14:tracePt t="557179" x="5473700" y="2322513"/>
          <p14:tracePt t="557189" x="5473700" y="2339975"/>
          <p14:tracePt t="557211" x="5473700" y="2349500"/>
          <p14:tracePt t="557227" x="5473700" y="2357438"/>
          <p14:tracePt t="557243" x="5473700" y="2366963"/>
          <p14:tracePt t="557254" x="5473700" y="2374900"/>
          <p14:tracePt t="557268" x="5473700" y="2384425"/>
          <p14:tracePt t="557284" x="5473700" y="2393950"/>
          <p14:tracePt t="557300" x="5473700" y="2420938"/>
          <p14:tracePt t="557333" x="5473700" y="2428875"/>
          <p14:tracePt t="557350" x="5473700" y="2446338"/>
          <p14:tracePt t="557366" x="5473700" y="2455863"/>
          <p14:tracePt t="557383" x="5473700" y="2465388"/>
          <p14:tracePt t="557400" x="5473700" y="2492375"/>
          <p14:tracePt t="557416" x="5465763" y="2500313"/>
          <p14:tracePt t="557434" x="5465763" y="2509838"/>
          <p14:tracePt t="557451" x="5465763" y="2527300"/>
          <p14:tracePt t="557484" x="5465763" y="2536825"/>
          <p14:tracePt t="557500" x="5465763" y="2544763"/>
          <p14:tracePt t="557517" x="5465763" y="2563813"/>
          <p14:tracePt t="557534" x="5465763" y="2571750"/>
          <p14:tracePt t="557550" x="5465763" y="2581275"/>
          <p14:tracePt t="557567" x="5465763" y="2589213"/>
          <p14:tracePt t="557583" x="5465763" y="2598738"/>
          <p14:tracePt t="557599" x="5465763" y="2608263"/>
          <p14:tracePt t="557626" x="5465763" y="2616200"/>
          <p14:tracePt t="557642" x="5465763" y="2635250"/>
          <p14:tracePt t="557659" x="5465763" y="2643188"/>
          <p14:tracePt t="557675" x="5465763" y="2652713"/>
          <p14:tracePt t="557686" x="5465763" y="2660650"/>
          <p14:tracePt t="557715" x="5465763" y="2670175"/>
          <p14:tracePt t="557746" x="5465763" y="2679700"/>
          <p14:tracePt t="557771" x="5465763" y="2687638"/>
          <p14:tracePt t="557795" x="5465763" y="2706688"/>
          <p14:tracePt t="557810" x="5465763" y="2714625"/>
          <p14:tracePt t="557819" x="5465763" y="2724150"/>
          <p14:tracePt t="557835" x="5465763" y="2732088"/>
          <p14:tracePt t="557851" x="5465763" y="2741613"/>
          <p14:tracePt t="557867" x="5465763" y="2751138"/>
          <p14:tracePt t="557890" x="5465763" y="2759075"/>
          <p14:tracePt t="557915" x="5465763" y="2778125"/>
          <p14:tracePt t="557931" x="5465763" y="2786063"/>
          <p14:tracePt t="557947" x="5465763" y="2795588"/>
          <p14:tracePt t="557971" x="5465763" y="2803525"/>
          <p14:tracePt t="557987" x="5465763" y="2813050"/>
          <p14:tracePt t="558011" x="5465763" y="2822575"/>
          <p14:tracePt t="558035" x="5465763" y="2830513"/>
          <p14:tracePt t="558051" x="5465763" y="2840038"/>
          <p14:tracePt t="558083" x="5456238" y="2857500"/>
          <p14:tracePt t="558195" x="5456238" y="2867025"/>
          <p14:tracePt t="558211" x="5446713" y="2874963"/>
          <p14:tracePt t="558235" x="5446713" y="2884488"/>
          <p14:tracePt t="558245" x="5438775" y="2884488"/>
          <p14:tracePt t="558256" x="5438775" y="2894013"/>
          <p14:tracePt t="558268" x="5421313" y="2894013"/>
          <p14:tracePt t="558284" x="5411788" y="2901950"/>
          <p14:tracePt t="558300" x="5402263" y="2901950"/>
          <p14:tracePt t="558317" x="5394325" y="2911475"/>
          <p14:tracePt t="558334" x="5384800" y="2928938"/>
          <p14:tracePt t="558351" x="5375275" y="2928938"/>
          <p14:tracePt t="558368" x="5357813" y="2928938"/>
          <p14:tracePt t="558383" x="5330825" y="2928938"/>
          <p14:tracePt t="558400" x="5313363" y="2928938"/>
          <p14:tracePt t="558416" x="5295900" y="2928938"/>
          <p14:tracePt t="558433" x="5268913" y="2938463"/>
          <p14:tracePt t="558450" x="5241925" y="2938463"/>
          <p14:tracePt t="558466" x="5232400" y="2946400"/>
          <p14:tracePt t="558484" x="5224463" y="2946400"/>
          <p14:tracePt t="558507" x="5207000" y="2946400"/>
          <p14:tracePt t="558530" x="5197475" y="2946400"/>
          <p14:tracePt t="558554" x="5187950" y="2946400"/>
          <p14:tracePt t="558578" x="5180013" y="2938463"/>
          <p14:tracePt t="558595" x="5170488" y="2938463"/>
          <p14:tracePt t="558611" x="5160963" y="2938463"/>
          <p14:tracePt t="558627" x="5153025" y="2938463"/>
          <p14:tracePt t="558638" x="5135563" y="2938463"/>
          <p14:tracePt t="558651" x="5116513" y="2938463"/>
          <p14:tracePt t="558667" x="5099050" y="2938463"/>
          <p14:tracePt t="558683" x="5089525" y="2921000"/>
          <p14:tracePt t="558700" x="5081588" y="2921000"/>
          <p14:tracePt t="558717" x="5072063" y="2921000"/>
          <p14:tracePt t="558754" x="5054600" y="2921000"/>
          <p14:tracePt t="558779" x="5045075" y="2921000"/>
          <p14:tracePt t="559123" x="5045075" y="2911475"/>
          <p14:tracePt t="559176" x="5045075" y="2901950"/>
          <p14:tracePt t="559393" x="5045075" y="2894013"/>
          <p14:tracePt t="559405" x="5064125" y="2894013"/>
          <p14:tracePt t="559437" x="5072063" y="2884488"/>
          <p14:tracePt t="559486" x="5072063" y="2874963"/>
          <p14:tracePt t="559509" x="5072063" y="2867025"/>
          <p14:tracePt t="559537" x="5081588" y="2849563"/>
          <p14:tracePt t="559553" x="5089525" y="2840038"/>
          <p14:tracePt t="559569" x="5099050" y="2840038"/>
          <p14:tracePt t="559586" x="5116513" y="2822575"/>
          <p14:tracePt t="559603" x="5126038" y="2803525"/>
          <p14:tracePt t="559620" x="5153025" y="2786063"/>
          <p14:tracePt t="559636" x="5153025" y="2768600"/>
          <p14:tracePt t="559657" x="5160963" y="2768600"/>
          <p14:tracePt t="559667" x="5170488" y="2751138"/>
          <p14:tracePt t="559683" x="5180013" y="2741613"/>
          <p14:tracePt t="559700" x="5187950" y="2724150"/>
          <p14:tracePt t="559717" x="5214938" y="2697163"/>
          <p14:tracePt t="559733" x="5259388" y="2635250"/>
          <p14:tracePt t="559750" x="5303838" y="2554288"/>
          <p14:tracePt t="559767" x="5340350" y="2509838"/>
          <p14:tracePt t="559784" x="5375275" y="2473325"/>
          <p14:tracePt t="559801" x="5384800" y="2455863"/>
          <p14:tracePt t="559817" x="5384800" y="2428875"/>
          <p14:tracePt t="559835" x="5394325" y="2349500"/>
          <p14:tracePt t="559851" x="5394325" y="2286000"/>
          <p14:tracePt t="559867" x="5394325" y="2241550"/>
          <p14:tracePt t="559883" x="5394325" y="2224088"/>
          <p14:tracePt t="559900" x="5411788" y="2206625"/>
          <p14:tracePt t="559916" x="5411788" y="2179638"/>
          <p14:tracePt t="559933" x="5411788" y="2170113"/>
          <p14:tracePt t="559949" x="5421313" y="2170113"/>
          <p14:tracePt t="559966" x="5429250" y="2170113"/>
          <p14:tracePt t="559983" x="5438775" y="2160588"/>
          <p14:tracePt t="560000" x="5456238" y="2160588"/>
          <p14:tracePt t="560016" x="5483225" y="2160588"/>
          <p14:tracePt t="560139" x="5492750" y="2160588"/>
          <p14:tracePt t="560156" x="5492750" y="2170113"/>
          <p14:tracePt t="560167" x="5500688" y="2179638"/>
          <p14:tracePt t="560183" x="5510213" y="2214563"/>
          <p14:tracePt t="560200" x="5510213" y="2251075"/>
          <p14:tracePt t="560217" x="5518150" y="2278063"/>
          <p14:tracePt t="560236" x="5545138" y="2339975"/>
          <p14:tracePt t="560252" x="5545138" y="2357438"/>
          <p14:tracePt t="560267" x="5545138" y="2393950"/>
          <p14:tracePt t="560284" x="5545138" y="2411413"/>
          <p14:tracePt t="560300" x="5545138" y="2438400"/>
          <p14:tracePt t="560317" x="5545138" y="2473325"/>
          <p14:tracePt t="560334" x="5545138" y="2492375"/>
          <p14:tracePt t="560351" x="5545138" y="2527300"/>
          <p14:tracePt t="560367" x="5545138" y="2544763"/>
          <p14:tracePt t="560384" x="5545138" y="2554288"/>
          <p14:tracePt t="560401" x="5545138" y="2563813"/>
          <p14:tracePt t="560418" x="5537200" y="2589213"/>
          <p14:tracePt t="560434" x="5537200" y="2608263"/>
          <p14:tracePt t="560452" x="5537200" y="2635250"/>
          <p14:tracePt t="560468" x="5518150" y="2643188"/>
          <p14:tracePt t="560484" x="5518150" y="2660650"/>
          <p14:tracePt t="560500" x="5518150" y="2670175"/>
          <p14:tracePt t="560517" x="5518150" y="2679700"/>
          <p14:tracePt t="560534" x="5510213" y="2687638"/>
          <p14:tracePt t="560550" x="5500688" y="2706688"/>
          <p14:tracePt t="560567" x="5492750" y="2714625"/>
          <p14:tracePt t="560583" x="5492750" y="2751138"/>
          <p14:tracePt t="560600" x="5483225" y="2759075"/>
          <p14:tracePt t="560617" x="5473700" y="2768600"/>
          <p14:tracePt t="560633" x="5473700" y="2803525"/>
          <p14:tracePt t="560651" x="5446713" y="2830513"/>
          <p14:tracePt t="560667" x="5438775" y="2840038"/>
          <p14:tracePt t="560684" x="5429250" y="2840038"/>
          <p14:tracePt t="560723" x="5421313" y="2840038"/>
          <p14:tracePt t="560733" x="5421313" y="2857500"/>
          <p14:tracePt t="560763" x="5421313" y="2867025"/>
          <p14:tracePt t="560771" x="5411788" y="2867025"/>
          <p14:tracePt t="560787" x="5411788" y="2874963"/>
          <p14:tracePt t="560800" x="5402263" y="2884488"/>
          <p14:tracePt t="560818" x="5394325" y="2894013"/>
          <p14:tracePt t="560834" x="5375275" y="2901950"/>
          <p14:tracePt t="560852" x="5367338" y="2911475"/>
          <p14:tracePt t="560868" x="5357813" y="2921000"/>
          <p14:tracePt t="560883" x="5340350" y="2921000"/>
          <p14:tracePt t="560900" x="5330825" y="2938463"/>
          <p14:tracePt t="560917" x="5313363" y="2946400"/>
          <p14:tracePt t="560933" x="5295900" y="2946400"/>
          <p14:tracePt t="560950" x="5278438" y="2946400"/>
          <p14:tracePt t="560967" x="5259388" y="2946400"/>
          <p14:tracePt t="560984" x="5241925" y="2946400"/>
          <p14:tracePt t="561001" x="5214938" y="2955925"/>
          <p14:tracePt t="561018" x="5197475" y="2955925"/>
          <p14:tracePt t="561037" x="5187950" y="2955925"/>
          <p14:tracePt t="561060" x="5180013" y="2955925"/>
          <p14:tracePt t="561076" x="5170488" y="2955925"/>
          <p14:tracePt t="561087" x="5153025" y="2955925"/>
          <p14:tracePt t="561101" x="5143500" y="2965450"/>
          <p14:tracePt t="561117" x="5126038" y="2965450"/>
          <p14:tracePt t="561134" x="5116513" y="2973388"/>
          <p14:tracePt t="561151" x="5108575" y="2973388"/>
          <p14:tracePt t="561168" x="5081588" y="2973388"/>
          <p14:tracePt t="561184" x="5072063" y="2973388"/>
          <p14:tracePt t="561201" x="5054600" y="2973388"/>
          <p14:tracePt t="561217" x="5045075" y="2973388"/>
          <p14:tracePt t="561236" x="5027613" y="2973388"/>
          <p14:tracePt t="561252" x="5018088" y="2965450"/>
          <p14:tracePt t="561268" x="5000625" y="2955925"/>
          <p14:tracePt t="561284" x="4992688" y="2955925"/>
          <p14:tracePt t="561323" x="4983163" y="2955925"/>
          <p14:tracePt t="561347" x="4973638" y="2955925"/>
          <p14:tracePt t="561363" x="4965700" y="2946400"/>
          <p14:tracePt t="561371" x="4956175" y="2946400"/>
          <p14:tracePt t="561384" x="4946650" y="2946400"/>
          <p14:tracePt t="561400" x="4929188" y="2946400"/>
          <p14:tracePt t="561416" x="4921250" y="2946400"/>
          <p14:tracePt t="561500" x="4911725" y="2946400"/>
          <p14:tracePt t="561724" x="4921250" y="2946400"/>
          <p14:tracePt t="561740" x="4938713" y="2946400"/>
          <p14:tracePt t="561751" x="4946650" y="2946400"/>
          <p14:tracePt t="561768" x="4956175" y="2946400"/>
          <p14:tracePt t="561784" x="4965700" y="2946400"/>
          <p14:tracePt t="561804" x="4973638" y="2928938"/>
          <p14:tracePt t="561836" x="4973638" y="2921000"/>
          <p14:tracePt t="561846" x="4973638" y="2911475"/>
          <p14:tracePt t="561858" x="4973638" y="2901950"/>
          <p14:tracePt t="561873" x="4973638" y="2884488"/>
          <p14:tracePt t="561884" x="4973638" y="2849563"/>
          <p14:tracePt t="561900" x="4973638" y="2830513"/>
          <p14:tracePt t="561917" x="4973638" y="2822575"/>
          <p14:tracePt t="561933" x="4965700" y="2822575"/>
          <p14:tracePt t="561951" x="4965700" y="2813050"/>
          <p14:tracePt t="561967" x="4965700" y="2803525"/>
          <p14:tracePt t="562076" x="4965700" y="2813050"/>
          <p14:tracePt t="562086" x="4965700" y="2822575"/>
          <p14:tracePt t="562101" x="4956175" y="2830513"/>
          <p14:tracePt t="562118" x="4956175" y="2867025"/>
          <p14:tracePt t="562134" x="4956175" y="2894013"/>
          <p14:tracePt t="562151" x="4956175" y="2921000"/>
          <p14:tracePt t="562167" x="4956175" y="2938463"/>
          <p14:tracePt t="562183" x="4946650" y="2965450"/>
          <p14:tracePt t="562200" x="4929188" y="3017838"/>
          <p14:tracePt t="562217" x="4929188" y="3063875"/>
          <p14:tracePt t="562233" x="4929188" y="3081338"/>
          <p14:tracePt t="562250" x="4929188" y="3116263"/>
          <p14:tracePt t="562267" x="4929188" y="3170238"/>
          <p14:tracePt t="562283" x="4929188" y="3197225"/>
          <p14:tracePt t="562300" x="4929188" y="3224213"/>
          <p14:tracePt t="562316" x="4929188" y="3251200"/>
          <p14:tracePt t="562333" x="4929188" y="3268663"/>
          <p14:tracePt t="562350" x="4929188" y="3286125"/>
          <p14:tracePt t="562367" x="4929188" y="3295650"/>
          <p14:tracePt t="562476" x="4946650" y="3295650"/>
          <p14:tracePt t="562487" x="4946650" y="3268663"/>
          <p14:tracePt t="562501" x="4946650" y="3224213"/>
          <p14:tracePt t="562518" x="4946650" y="3179763"/>
          <p14:tracePt t="562534" x="4956175" y="3135313"/>
          <p14:tracePt t="562551" x="4956175" y="3071813"/>
          <p14:tracePt t="562568" x="4965700" y="3044825"/>
          <p14:tracePt t="562584" x="4965700" y="2982913"/>
          <p14:tracePt t="562601" x="4973638" y="2946400"/>
          <p14:tracePt t="562618" x="4992688" y="2928938"/>
          <p14:tracePt t="562634" x="4992688" y="2911475"/>
          <p14:tracePt t="562651" x="4992688" y="2901950"/>
          <p14:tracePt t="562828" x="4992688" y="2911475"/>
          <p14:tracePt t="562838" x="4992688" y="2921000"/>
          <p14:tracePt t="562852" x="4992688" y="2938463"/>
          <p14:tracePt t="562868" x="4992688" y="2965450"/>
          <p14:tracePt t="562884" x="4983163" y="2982913"/>
          <p14:tracePt t="562901" x="4983163" y="3009900"/>
          <p14:tracePt t="562918" x="4973638" y="3036888"/>
          <p14:tracePt t="562934" x="4973638" y="3063875"/>
          <p14:tracePt t="562951" x="4973638" y="3098800"/>
          <p14:tracePt t="562968" x="4973638" y="3170238"/>
          <p14:tracePt t="562984" x="4973638" y="3197225"/>
          <p14:tracePt t="563000" x="4973638" y="3224213"/>
          <p14:tracePt t="563017" x="4973638" y="3241675"/>
          <p14:tracePt t="563034" x="4973638" y="3251200"/>
          <p14:tracePt t="563050" x="4973638" y="3259138"/>
          <p14:tracePt t="563075" x="4965700" y="3259138"/>
          <p14:tracePt t="563083" x="4965700" y="3268663"/>
          <p14:tracePt t="563180" x="4965700" y="3259138"/>
          <p14:tracePt t="563190" x="4965700" y="3251200"/>
          <p14:tracePt t="563201" x="4965700" y="3241675"/>
          <p14:tracePt t="563217" x="4965700" y="3206750"/>
          <p14:tracePt t="563234" x="4965700" y="3143250"/>
          <p14:tracePt t="563252" x="4965700" y="3063875"/>
          <p14:tracePt t="563267" x="4983163" y="3017838"/>
          <p14:tracePt t="563284" x="4992688" y="2982913"/>
          <p14:tracePt t="563300" x="4992688" y="2938463"/>
          <p14:tracePt t="563317" x="5000625" y="2901950"/>
          <p14:tracePt t="563334" x="5000625" y="2874963"/>
          <p14:tracePt t="563351" x="5018088" y="2867025"/>
          <p14:tracePt t="563367" x="5018088" y="2849563"/>
          <p14:tracePt t="563668" x="5027613" y="2849563"/>
          <p14:tracePt t="563678" x="5037138" y="2849563"/>
          <p14:tracePt t="563689" x="5045075" y="2849563"/>
          <p14:tracePt t="563701" x="5081588" y="2849563"/>
          <p14:tracePt t="563718" x="5126038" y="2830513"/>
          <p14:tracePt t="563734" x="5268913" y="2778125"/>
          <p14:tracePt t="563751" x="5421313" y="2732088"/>
          <p14:tracePt t="563767" x="5554663" y="2660650"/>
          <p14:tracePt t="563784" x="5643563" y="2589213"/>
          <p14:tracePt t="563801" x="5661025" y="2527300"/>
          <p14:tracePt t="563817" x="5688013" y="2492375"/>
          <p14:tracePt t="563834" x="5697538" y="2455863"/>
          <p14:tracePt t="563851" x="5715000" y="2411413"/>
          <p14:tracePt t="563868" x="5732463" y="2374900"/>
          <p14:tracePt t="563884" x="5751513" y="2330450"/>
          <p14:tracePt t="563901" x="5759450" y="2312988"/>
          <p14:tracePt t="563917" x="5768975" y="2295525"/>
          <p14:tracePt t="563934" x="5768975" y="2286000"/>
          <p14:tracePt t="563951" x="5778500" y="2286000"/>
          <p14:tracePt t="563967" x="5786438" y="2278063"/>
          <p14:tracePt t="563984" x="5795963" y="2259013"/>
          <p14:tracePt t="564001" x="5813425" y="2259013"/>
          <p14:tracePt t="564017" x="5822950" y="2259013"/>
          <p14:tracePt t="564034" x="5822950" y="2251075"/>
          <p14:tracePt t="564148" x="5803900" y="2268538"/>
          <p14:tracePt t="564159" x="5803900" y="2278063"/>
          <p14:tracePt t="564170" x="5803900" y="2312988"/>
          <p14:tracePt t="564185" x="5786438" y="2366963"/>
          <p14:tracePt t="564201" x="5759450" y="2428875"/>
          <p14:tracePt t="564218" x="5732463" y="2492375"/>
          <p14:tracePt t="564234" x="5707063" y="2571750"/>
          <p14:tracePt t="564251" x="5661025" y="2706688"/>
          <p14:tracePt t="564268" x="5608638" y="2867025"/>
          <p14:tracePt t="564284" x="5545138" y="2982913"/>
          <p14:tracePt t="564300" x="5500688" y="3098800"/>
          <p14:tracePt t="564317" x="5465763" y="3232150"/>
          <p14:tracePt t="564334" x="5446713" y="3349625"/>
          <p14:tracePt t="564351" x="5421313" y="3500438"/>
          <p14:tracePt t="564368" x="5421313" y="3643313"/>
          <p14:tracePt t="564384" x="5421313" y="3778250"/>
          <p14:tracePt t="564401" x="5421313" y="3894138"/>
          <p14:tracePt t="564417" x="5421313" y="4019550"/>
          <p14:tracePt t="564434" x="5421313" y="4098925"/>
          <p14:tracePt t="564452" x="5375275" y="4179888"/>
          <p14:tracePt t="564468" x="5375275" y="4233863"/>
          <p14:tracePt t="564485" x="5375275" y="4278313"/>
          <p14:tracePt t="564501" x="5394325" y="4349750"/>
          <p14:tracePt t="564518" x="5394325" y="4429125"/>
          <p14:tracePt t="564534" x="5411788" y="4527550"/>
          <p14:tracePt t="564551" x="5411788" y="4598988"/>
          <p14:tracePt t="564567" x="5411788" y="4643438"/>
          <p14:tracePt t="564584" x="5402263" y="4697413"/>
          <p14:tracePt t="564601" x="5402263" y="4741863"/>
          <p14:tracePt t="564617" x="5394325" y="4778375"/>
          <p14:tracePt t="564634" x="5384800" y="4822825"/>
          <p14:tracePt t="564652" x="5349875" y="4902200"/>
          <p14:tracePt t="564668" x="5322888" y="4956175"/>
          <p14:tracePt t="564684" x="5286375" y="5000625"/>
          <p14:tracePt t="564701" x="5241925" y="5045075"/>
          <p14:tracePt t="564718" x="5207000" y="5054600"/>
          <p14:tracePt t="564735" x="5197475" y="5064125"/>
          <p14:tracePt t="564751" x="5187950" y="5081588"/>
          <p14:tracePt t="564768" x="5170488" y="5081588"/>
          <p14:tracePt t="564785" x="5170488" y="5091113"/>
          <p14:tracePt t="564801" x="5153025" y="5091113"/>
          <p14:tracePt t="564818" x="5135563" y="5091113"/>
          <p14:tracePt t="564836" x="5116513" y="5091113"/>
          <p14:tracePt t="564853" x="5099050" y="5091113"/>
          <p14:tracePt t="564868" x="5081588" y="5091113"/>
          <p14:tracePt t="564884" x="5072063" y="5091113"/>
          <p14:tracePt t="564901" x="5064125" y="5091113"/>
          <p14:tracePt t="564917" x="5054600" y="5091113"/>
          <p14:tracePt t="564934" x="5045075" y="5091113"/>
          <p14:tracePt t="564956" x="5037138" y="5091113"/>
          <p14:tracePt t="564967" x="5037138" y="5099050"/>
          <p14:tracePt t="564987" x="5045075" y="5099050"/>
          <p14:tracePt t="565000" x="5064125" y="5099050"/>
          <p14:tracePt t="565017" x="5081588" y="5099050"/>
          <p14:tracePt t="565033" x="5108575" y="5099050"/>
          <p14:tracePt t="565050" x="5143500" y="5099050"/>
          <p14:tracePt t="565067" x="5241925" y="5081588"/>
          <p14:tracePt t="565085" x="5411788" y="5045075"/>
          <p14:tracePt t="565101" x="5510213" y="5037138"/>
          <p14:tracePt t="565118" x="5572125" y="5027613"/>
          <p14:tracePt t="565134" x="5616575" y="5027613"/>
          <p14:tracePt t="565151" x="5661025" y="5010150"/>
          <p14:tracePt t="565167" x="5670550" y="5000625"/>
          <p14:tracePt t="565184" x="5670550" y="4992688"/>
          <p14:tracePt t="565201" x="5661025" y="4992688"/>
          <p14:tracePt t="565218" x="5643563" y="4992688"/>
          <p14:tracePt t="565234" x="5616575" y="4992688"/>
          <p14:tracePt t="565251" x="5589588" y="4992688"/>
          <p14:tracePt t="565268" x="5572125" y="4983163"/>
          <p14:tracePt t="565284" x="5545138" y="4965700"/>
          <p14:tracePt t="565301" x="5510213" y="4929188"/>
          <p14:tracePt t="565317" x="5465763" y="4867275"/>
          <p14:tracePt t="565334" x="5394325" y="4759325"/>
          <p14:tracePt t="565351" x="5322888" y="4662488"/>
          <p14:tracePt t="565368" x="5241925" y="4527550"/>
          <p14:tracePt t="565384" x="5160963" y="4349750"/>
          <p14:tracePt t="565401" x="5081588" y="4143375"/>
          <p14:tracePt t="565418" x="4902200" y="3751263"/>
          <p14:tracePt t="565435" x="4786313" y="3482975"/>
          <p14:tracePt t="565453" x="4741863" y="3349625"/>
          <p14:tracePt t="565468" x="4705350" y="3251200"/>
          <p14:tracePt t="565485" x="4705350" y="3224213"/>
          <p14:tracePt t="565502" x="4705350" y="3170238"/>
          <p14:tracePt t="565518" x="4697413" y="3143250"/>
          <p14:tracePt t="565535" x="4687888" y="3108325"/>
          <p14:tracePt t="565551" x="4670425" y="3098800"/>
          <p14:tracePt t="565588" x="4670425" y="3089275"/>
          <p14:tracePt t="565604" x="4660900" y="3089275"/>
          <p14:tracePt t="565628" x="4652963" y="3081338"/>
          <p14:tracePt t="565635" x="4652963" y="3071813"/>
          <p14:tracePt t="565653" x="4633913" y="3063875"/>
          <p14:tracePt t="565669" x="4625975" y="3036888"/>
          <p14:tracePt t="565685" x="4625975" y="3027363"/>
          <p14:tracePt t="565748" x="4616450" y="3027363"/>
          <p14:tracePt t="565759" x="4598988" y="3027363"/>
          <p14:tracePt t="565770" x="4589463" y="3027363"/>
          <p14:tracePt t="565789" x="4581525" y="3027363"/>
          <p14:tracePt t="565804" x="4572000" y="3027363"/>
          <p14:tracePt t="565819" x="4562475" y="3027363"/>
          <p14:tracePt t="565853" x="4554538" y="3027363"/>
          <p14:tracePt t="565876" x="4554538" y="3036888"/>
          <p14:tracePt t="565892" x="4545013" y="3036888"/>
          <p14:tracePt t="565906" x="4545013" y="3054350"/>
          <p14:tracePt t="565918" x="4518025" y="3054350"/>
          <p14:tracePt t="565934" x="4510088" y="3063875"/>
          <p14:tracePt t="565951" x="4500563" y="3071813"/>
          <p14:tracePt t="565986" x="4491038" y="3081338"/>
          <p14:tracePt t="566002" x="4483100" y="3081338"/>
          <p14:tracePt t="566018" x="4473575" y="3089275"/>
          <p14:tracePt t="566034" x="4465638" y="3089275"/>
          <p14:tracePt t="566051" x="4438650" y="3089275"/>
          <p14:tracePt t="566068" x="4429125" y="3098800"/>
          <p14:tracePt t="566085" x="4411663" y="3098800"/>
          <p14:tracePt t="566101" x="4402138" y="3098800"/>
          <p14:tracePt t="566135" x="4375150" y="3098800"/>
          <p14:tracePt t="566151" x="4367213" y="3098800"/>
          <p14:tracePt t="566168" x="4357688" y="3098800"/>
          <p14:tracePt t="566185" x="4340225" y="3098800"/>
          <p14:tracePt t="566201" x="4330700" y="3098800"/>
          <p14:tracePt t="566218" x="4322763" y="3098800"/>
          <p14:tracePt t="566234" x="4303713" y="3098800"/>
          <p14:tracePt t="566252" x="4295775" y="3098800"/>
          <p14:tracePt t="566268" x="4286250" y="3089275"/>
          <p14:tracePt t="566285" x="4276725" y="3089275"/>
          <p14:tracePt t="566301" x="4276725" y="3081338"/>
          <p14:tracePt t="566318" x="4268788" y="3071813"/>
          <p14:tracePt t="566335" x="4259263" y="3063875"/>
          <p14:tracePt t="566352" x="4251325" y="3063875"/>
          <p14:tracePt t="566368" x="4241800" y="3044825"/>
          <p14:tracePt t="566384" x="4224338" y="3036888"/>
          <p14:tracePt t="566401" x="4224338" y="3027363"/>
          <p14:tracePt t="566418" x="4214813" y="3027363"/>
          <p14:tracePt t="566434" x="4214813" y="3017838"/>
          <p14:tracePt t="566451" x="4205288" y="3000375"/>
          <p14:tracePt t="566468" x="4197350" y="2992438"/>
          <p14:tracePt t="566484" x="4197350" y="2973388"/>
          <p14:tracePt t="566501" x="4187825" y="2965450"/>
          <p14:tracePt t="566517" x="4187825" y="2946400"/>
          <p14:tracePt t="566534" x="4179888" y="2928938"/>
          <p14:tracePt t="566550" x="4179888" y="2901950"/>
          <p14:tracePt t="566567" x="4179888" y="2884488"/>
          <p14:tracePt t="566585" x="4170363" y="2867025"/>
          <p14:tracePt t="566602" x="4170363" y="2849563"/>
          <p14:tracePt t="566618" x="4170363" y="2822575"/>
          <p14:tracePt t="566634" x="4170363" y="2813050"/>
          <p14:tracePt t="566651" x="4152900" y="2795588"/>
          <p14:tracePt t="566668" x="4152900" y="2778125"/>
          <p14:tracePt t="566684" x="4143375" y="2768600"/>
          <p14:tracePt t="566701" x="4133850" y="2741613"/>
          <p14:tracePt t="566718" x="4133850" y="2724150"/>
          <p14:tracePt t="566734" x="4133850" y="2706688"/>
          <p14:tracePt t="566751" x="4125913" y="2697163"/>
          <p14:tracePt t="566768" x="4125913" y="2679700"/>
          <p14:tracePt t="566804" x="4116388" y="2670175"/>
          <p14:tracePt t="566820" x="4116388" y="2660650"/>
          <p14:tracePt t="566834" x="4116388" y="2652713"/>
          <p14:tracePt t="566851" x="4116388" y="2643188"/>
          <p14:tracePt t="566868" x="4116388" y="2625725"/>
          <p14:tracePt t="566884" x="4116388" y="2608263"/>
          <p14:tracePt t="566902" x="4116388" y="2598738"/>
          <p14:tracePt t="566918" x="4116388" y="2589213"/>
          <p14:tracePt t="566935" x="4116388" y="2581275"/>
          <p14:tracePt t="566952" x="4116388" y="2571750"/>
          <p14:tracePt t="566968" x="4116388" y="2563813"/>
          <p14:tracePt t="567002" x="4116388" y="2554288"/>
          <p14:tracePt t="567018" x="4116388" y="2536825"/>
          <p14:tracePt t="567045" x="4116388" y="2527300"/>
          <p14:tracePt t="567057" x="4125913" y="2527300"/>
          <p14:tracePt t="567085" x="4125913" y="2517775"/>
          <p14:tracePt t="567095" x="4125913" y="2509838"/>
          <p14:tracePt t="567117" x="4125913" y="2500313"/>
          <p14:tracePt t="567128" x="4125913" y="2492375"/>
          <p14:tracePt t="567141" x="4133850" y="2492375"/>
          <p14:tracePt t="567151" x="4133850" y="2482850"/>
          <p14:tracePt t="567172" x="4133850" y="2473325"/>
          <p14:tracePt t="567188" x="4133850" y="2455863"/>
          <p14:tracePt t="567204" x="4143375" y="2455863"/>
          <p14:tracePt t="567217" x="4143375" y="2446338"/>
          <p14:tracePt t="567234" x="4160838" y="2438400"/>
          <p14:tracePt t="567250" x="4170363" y="2428875"/>
          <p14:tracePt t="567267" x="4187825" y="2411413"/>
          <p14:tracePt t="567284" x="4205288" y="2374900"/>
          <p14:tracePt t="567301" x="4214813" y="2357438"/>
          <p14:tracePt t="567318" x="4232275" y="2357438"/>
          <p14:tracePt t="567335" x="4241800" y="2349500"/>
          <p14:tracePt t="567352" x="4251325" y="2339975"/>
          <p14:tracePt t="567369" x="4259263" y="2339975"/>
          <p14:tracePt t="567384" x="4276725" y="2330450"/>
          <p14:tracePt t="567401" x="4295775" y="2312988"/>
          <p14:tracePt t="567417" x="4322763" y="2312988"/>
          <p14:tracePt t="567434" x="4340225" y="2303463"/>
          <p14:tracePt t="567451" x="4375150" y="2303463"/>
          <p14:tracePt t="567468" x="4394200" y="2303463"/>
          <p14:tracePt t="567484" x="4402138" y="2303463"/>
          <p14:tracePt t="567501" x="4419600" y="2303463"/>
          <p14:tracePt t="567517" x="4446588" y="2303463"/>
          <p14:tracePt t="567534" x="4465638" y="2303463"/>
          <p14:tracePt t="567551" x="4483100" y="2303463"/>
          <p14:tracePt t="567567" x="4491038" y="2303463"/>
          <p14:tracePt t="567584" x="4500563" y="2303463"/>
          <p14:tracePt t="567601" x="4518025" y="2303463"/>
          <p14:tracePt t="567617" x="4527550" y="2303463"/>
          <p14:tracePt t="567634" x="4537075" y="2303463"/>
          <p14:tracePt t="567651" x="4554538" y="2303463"/>
          <p14:tracePt t="567668" x="4562475" y="2303463"/>
          <p14:tracePt t="567684" x="4572000" y="2303463"/>
          <p14:tracePt t="568205" x="4562475" y="2303463"/>
          <p14:tracePt t="568215" x="4545013" y="2295525"/>
          <p14:tracePt t="568226" x="4527550" y="2295525"/>
          <p14:tracePt t="568237" x="4473575" y="2259013"/>
          <p14:tracePt t="568251" x="4402138" y="2241550"/>
          <p14:tracePt t="568268" x="4224338" y="2187575"/>
          <p14:tracePt t="568284" x="4010025" y="2152650"/>
          <p14:tracePt t="568301" x="3894138" y="2143125"/>
          <p14:tracePt t="568318" x="3911600" y="2170113"/>
          <p14:tracePt t="568334" x="3875088" y="2170113"/>
          <p14:tracePt t="568351" x="3867150" y="2170113"/>
          <p14:tracePt t="568437" x="3867150" y="2179638"/>
          <p14:tracePt t="568477" x="3867150" y="2187575"/>
          <p14:tracePt t="568508" x="3867150" y="2197100"/>
          <p14:tracePt t="568557" x="3884613" y="2197100"/>
          <p14:tracePt t="568567" x="3884613" y="2187575"/>
          <p14:tracePt t="568584" x="3884613" y="2170113"/>
          <p14:tracePt t="568601" x="3884613" y="2143125"/>
          <p14:tracePt t="568618" x="3875088" y="2089150"/>
          <p14:tracePt t="568635" x="3857625" y="2044700"/>
          <p14:tracePt t="568651" x="3822700" y="2009775"/>
          <p14:tracePt t="568668" x="3759200" y="1955800"/>
          <p14:tracePt t="568685" x="3732213" y="1938338"/>
          <p14:tracePt t="568702" x="3705225" y="1928813"/>
          <p14:tracePt t="568718" x="3697288" y="1928813"/>
          <p14:tracePt t="568749" x="3687763" y="1928813"/>
          <p14:tracePt t="568760" x="3687763" y="1938338"/>
          <p14:tracePt t="568770" x="3687763" y="1955800"/>
          <p14:tracePt t="568785" x="3670300" y="1973263"/>
          <p14:tracePt t="568801" x="3643313" y="2000250"/>
          <p14:tracePt t="568818" x="3625850" y="2036763"/>
          <p14:tracePt t="568835" x="3608388" y="2063750"/>
          <p14:tracePt t="568852" x="3589338" y="2125663"/>
          <p14:tracePt t="568869" x="3589338" y="2160588"/>
          <p14:tracePt t="568885" x="3589338" y="2197100"/>
          <p14:tracePt t="568901" x="3589338" y="2224088"/>
          <p14:tracePt t="568918" x="3589338" y="2241550"/>
          <p14:tracePt t="568935" x="3589338" y="2278063"/>
          <p14:tracePt t="568952" x="3616325" y="2295525"/>
          <p14:tracePt t="568969" x="3633788" y="2303463"/>
          <p14:tracePt t="568985" x="3652838" y="2303463"/>
          <p14:tracePt t="569001" x="3679825" y="2303463"/>
          <p14:tracePt t="569018" x="3705225" y="2303463"/>
          <p14:tracePt t="569034" x="3741738" y="2295525"/>
          <p14:tracePt t="569051" x="3768725" y="2286000"/>
          <p14:tracePt t="569070" x="3786188" y="2214563"/>
          <p14:tracePt t="569085" x="3786188" y="2170113"/>
          <p14:tracePt t="569102" x="3786188" y="2125663"/>
          <p14:tracePt t="569119" x="3759200" y="2081213"/>
          <p14:tracePt t="569135" x="3714750" y="2044700"/>
          <p14:tracePt t="569151" x="3652838" y="2017713"/>
          <p14:tracePt t="569168" x="3589338" y="2017713"/>
          <p14:tracePt t="569184" x="3571875" y="2017713"/>
          <p14:tracePt t="569201" x="3554413" y="2044700"/>
          <p14:tracePt t="569218" x="3554413" y="2089150"/>
          <p14:tracePt t="569235" x="3554413" y="2116138"/>
          <p14:tracePt t="569251" x="3571875" y="2143125"/>
          <p14:tracePt t="569268" x="3670300" y="2197100"/>
          <p14:tracePt t="569285" x="3724275" y="2224088"/>
          <p14:tracePt t="569301" x="3822700" y="2259013"/>
          <p14:tracePt t="569317" x="3919538" y="2278063"/>
          <p14:tracePt t="569334" x="4027488" y="2303463"/>
          <p14:tracePt t="569351" x="4143375" y="2322513"/>
          <p14:tracePt t="569369" x="4286250" y="2322513"/>
          <p14:tracePt t="569385" x="4375150" y="2322513"/>
          <p14:tracePt t="569402" x="4438650" y="2322513"/>
          <p14:tracePt t="569418" x="4483100" y="2322513"/>
          <p14:tracePt t="569435" x="4510088" y="2322513"/>
          <p14:tracePt t="569477" x="4500563" y="2322513"/>
          <p14:tracePt t="569493" x="4491038" y="2322513"/>
          <p14:tracePt t="569504" x="4473575" y="2322513"/>
          <p14:tracePt t="569519" x="4465638" y="2330450"/>
          <p14:tracePt t="569535" x="4446588" y="2330450"/>
          <p14:tracePt t="569551" x="4438650" y="2330450"/>
          <p14:tracePt t="569568" x="4429125" y="2330450"/>
          <p14:tracePt t="569585" x="4419600" y="2330450"/>
          <p14:tracePt t="569601" x="4394200" y="2330450"/>
          <p14:tracePt t="569618" x="4375150" y="2330450"/>
          <p14:tracePt t="569635" x="4367213" y="2330450"/>
          <p14:tracePt t="569652" x="4357688" y="2330450"/>
          <p14:tracePt t="569725" x="4367213" y="2330450"/>
          <p14:tracePt t="569736" x="4375150" y="2330450"/>
          <p14:tracePt t="569752" x="4411663" y="2330450"/>
          <p14:tracePt t="569769" x="4438650" y="2330450"/>
          <p14:tracePt t="569785" x="4473575" y="2330450"/>
          <p14:tracePt t="569801" x="4500563" y="2330450"/>
          <p14:tracePt t="569818" x="4537075" y="2330450"/>
          <p14:tracePt t="569835" x="4554538" y="2330450"/>
          <p14:tracePt t="569851" x="4589463" y="2330450"/>
          <p14:tracePt t="569909" x="4581525" y="2330450"/>
          <p14:tracePt t="569919" x="4572000" y="2312988"/>
          <p14:tracePt t="569935" x="4545013" y="2312988"/>
          <p14:tracePt t="569952" x="4527550" y="2312988"/>
          <p14:tracePt t="569968" x="4483100" y="2303463"/>
          <p14:tracePt t="569984" x="4446588" y="2303463"/>
          <p14:tracePt t="570001" x="4438650" y="2303463"/>
          <p14:tracePt t="570018" x="4429125" y="2303463"/>
          <p14:tracePt t="570077" x="4438650" y="2303463"/>
          <p14:tracePt t="570087" x="4446588" y="2303463"/>
          <p14:tracePt t="570102" x="4473575" y="2303463"/>
          <p14:tracePt t="570118" x="4500563" y="2303463"/>
          <p14:tracePt t="570134" x="4537075" y="2303463"/>
          <p14:tracePt t="570151" x="4545013" y="2303463"/>
          <p14:tracePt t="570213" x="4537075" y="2303463"/>
          <p14:tracePt t="570223" x="4518025" y="2303463"/>
          <p14:tracePt t="570235" x="4510088" y="2303463"/>
          <p14:tracePt t="570254" x="4483100" y="2303463"/>
          <p14:tracePt t="570270" x="4446588" y="2303463"/>
          <p14:tracePt t="570286" x="4429125" y="2303463"/>
          <p14:tracePt t="570373" x="4438650" y="2303463"/>
          <p14:tracePt t="570384" x="4456113" y="2303463"/>
          <p14:tracePt t="570402" x="4473575" y="2303463"/>
          <p14:tracePt t="570419" x="4491038" y="2303463"/>
          <p14:tracePt t="570435" x="4500563" y="2303463"/>
          <p14:tracePt t="570486" x="4500563" y="2312988"/>
          <p14:tracePt t="570501" x="4491038" y="2312988"/>
          <p14:tracePt t="570514" x="4483100" y="2312988"/>
          <p14:tracePt t="570526" x="4465638" y="2312988"/>
          <p14:tracePt t="570552" x="4446588" y="2312988"/>
          <p14:tracePt t="570568" x="4438650" y="2312988"/>
          <p14:tracePt t="570685" x="4456113" y="2312988"/>
          <p14:tracePt t="570701" x="4465638" y="2312988"/>
          <p14:tracePt t="570717" x="4473575" y="2312988"/>
          <p14:tracePt t="570844" x="4465638" y="2312988"/>
          <p14:tracePt t="573142" x="4446588" y="2312988"/>
          <p14:tracePt t="573318" x="4438650" y="2312988"/>
          <p14:tracePt t="573328" x="4438650" y="2330450"/>
          <p14:tracePt t="574111" x="4438650" y="2322513"/>
          <p14:tracePt t="575494" x="4438650" y="2312988"/>
          <p14:tracePt t="575550" x="4438650" y="2303463"/>
          <p14:tracePt t="576366" x="4438650" y="2295525"/>
          <p14:tracePt t="577230" x="4429125" y="2295525"/>
          <p14:tracePt t="577241" x="4419600" y="2295525"/>
          <p14:tracePt t="577253" x="4411663" y="2295525"/>
          <p14:tracePt t="577270" x="4375150" y="2295525"/>
          <p14:tracePt t="577286" x="4367213" y="2286000"/>
          <p14:tracePt t="577302" x="4303713" y="2259013"/>
          <p14:tracePt t="577319" x="4295775" y="2251075"/>
          <p14:tracePt t="577335" x="4232275" y="2214563"/>
          <p14:tracePt t="577352" x="4187825" y="2179638"/>
          <p14:tracePt t="577369" x="4143375" y="2170113"/>
          <p14:tracePt t="577385" x="4089400" y="2143125"/>
          <p14:tracePt t="577402" x="4037013" y="2116138"/>
          <p14:tracePt t="577419" x="3983038" y="2089150"/>
          <p14:tracePt t="577436" x="3875088" y="2036763"/>
          <p14:tracePt t="577452" x="3830638" y="2017713"/>
          <p14:tracePt t="577469" x="3795713" y="1992313"/>
          <p14:tracePt t="577486" x="3776663" y="1973263"/>
          <p14:tracePt t="577502" x="3768725" y="1965325"/>
          <p14:tracePt t="577607" x="3776663" y="1965325"/>
          <p14:tracePt t="577617" x="3786188" y="1973263"/>
          <p14:tracePt t="577636" x="3830638" y="2017713"/>
          <p14:tracePt t="577653" x="3938588" y="2089150"/>
          <p14:tracePt t="577670" x="4089400" y="2206625"/>
          <p14:tracePt t="577687" x="4295775" y="2357438"/>
          <p14:tracePt t="577703" x="4446588" y="2473325"/>
          <p14:tracePt t="577720" x="4589463" y="2581275"/>
          <p14:tracePt t="577737" x="4732338" y="2697163"/>
          <p14:tracePt t="577753" x="4848225" y="2786063"/>
          <p14:tracePt t="577769" x="4965700" y="2867025"/>
          <p14:tracePt t="577786" x="5027613" y="2921000"/>
          <p14:tracePt t="577802" x="5089525" y="2955925"/>
          <p14:tracePt t="577819" x="5187950" y="3027363"/>
          <p14:tracePt t="577836" x="5251450" y="3081338"/>
          <p14:tracePt t="577852" x="5330825" y="3108325"/>
          <p14:tracePt t="577869" x="5411788" y="3170238"/>
          <p14:tracePt t="577886" x="5465763" y="3224213"/>
          <p14:tracePt t="577902" x="5483225" y="3259138"/>
          <p14:tracePt t="577919" x="5518150" y="3278188"/>
          <p14:tracePt t="577936" x="5545138" y="3295650"/>
          <p14:tracePt t="577952" x="5581650" y="3295650"/>
          <p14:tracePt t="577969" x="5599113" y="3295650"/>
          <p14:tracePt t="578095" x="5589588" y="3295650"/>
          <p14:tracePt t="578105" x="5554663" y="3259138"/>
          <p14:tracePt t="578120" x="5465763" y="3143250"/>
          <p14:tracePt t="578136" x="5340350" y="3000375"/>
          <p14:tracePt t="578152" x="5126038" y="2813050"/>
          <p14:tracePt t="578169" x="4929188" y="2670175"/>
          <p14:tracePt t="578186" x="4759325" y="2598738"/>
          <p14:tracePt t="578202" x="4545013" y="2492375"/>
          <p14:tracePt t="578219" x="4465638" y="2446338"/>
          <p14:tracePt t="578236" x="4384675" y="2393950"/>
          <p14:tracePt t="578252" x="4322763" y="2339975"/>
          <p14:tracePt t="578269" x="4232275" y="2286000"/>
          <p14:tracePt t="578287" x="4179888" y="2224088"/>
          <p14:tracePt t="578303" x="4152900" y="2206625"/>
          <p14:tracePt t="578320" x="4133850" y="2197100"/>
          <p14:tracePt t="578336" x="4089400" y="2160588"/>
          <p14:tracePt t="578353" x="4071938" y="2143125"/>
          <p14:tracePt t="578369" x="4044950" y="2116138"/>
          <p14:tracePt t="578386" x="4017963" y="2089150"/>
          <p14:tracePt t="578403" x="4000500" y="2063750"/>
          <p14:tracePt t="578420" x="3990975" y="2054225"/>
          <p14:tracePt t="578551" x="4010025" y="2054225"/>
          <p14:tracePt t="578566" x="4017963" y="2063750"/>
          <p14:tracePt t="578578" x="4027488" y="2081213"/>
          <p14:tracePt t="578589" x="4037013" y="2089150"/>
          <p14:tracePt t="578603" x="4054475" y="2108200"/>
          <p14:tracePt t="578619" x="4089400" y="2125663"/>
          <p14:tracePt t="578636" x="4108450" y="2152650"/>
          <p14:tracePt t="578652" x="4116388" y="2160588"/>
          <p14:tracePt t="578669" x="4125913" y="2170113"/>
          <p14:tracePt t="578735" x="4125913" y="2179638"/>
          <p14:tracePt t="578746" x="4143375" y="2187575"/>
          <p14:tracePt t="578758" x="4143375" y="2197100"/>
          <p14:tracePt t="578770" x="4143375" y="2214563"/>
          <p14:tracePt t="578786" x="4152900" y="2224088"/>
          <p14:tracePt t="578803" x="4160838" y="2232025"/>
          <p14:tracePt t="578819" x="4170363" y="2241550"/>
          <p14:tracePt t="578836" x="4179888" y="2259013"/>
          <p14:tracePt t="578853" x="4214813" y="2295525"/>
          <p14:tracePt t="578870" x="4259263" y="2374900"/>
          <p14:tracePt t="578886" x="4322763" y="2420938"/>
          <p14:tracePt t="578902" x="4375150" y="2465388"/>
          <p14:tracePt t="578919" x="4465638" y="2554288"/>
          <p14:tracePt t="578936" x="4562475" y="2660650"/>
          <p14:tracePt t="578953" x="4705350" y="2768600"/>
          <p14:tracePt t="578970" x="4956175" y="2946400"/>
          <p14:tracePt t="578986" x="5126038" y="3054350"/>
          <p14:tracePt t="579003" x="5303838" y="3135313"/>
          <p14:tracePt t="579020" x="5421313" y="3187700"/>
          <p14:tracePt t="579036" x="5483225" y="3224213"/>
          <p14:tracePt t="579053" x="5537200" y="3268663"/>
          <p14:tracePt t="579071" x="5537200" y="3303588"/>
          <p14:tracePt t="579103" x="5537200" y="3313113"/>
          <p14:tracePt t="579143" x="5537200" y="3330575"/>
          <p14:tracePt t="579159" x="5537200" y="3340100"/>
          <p14:tracePt t="579170" x="5537200" y="3349625"/>
          <p14:tracePt t="579186" x="5554663" y="3357563"/>
          <p14:tracePt t="579202" x="5564188" y="3367088"/>
          <p14:tracePt t="579219" x="5564188" y="3375025"/>
          <p14:tracePt t="579271" x="5564188" y="3367088"/>
          <p14:tracePt t="579281" x="5554663" y="3357563"/>
          <p14:tracePt t="579292" x="5518150" y="3330575"/>
          <p14:tracePt t="579303" x="5438775" y="3259138"/>
          <p14:tracePt t="579319" x="5313363" y="3152775"/>
          <p14:tracePt t="579336" x="5207000" y="3054350"/>
          <p14:tracePt t="579353" x="5010150" y="2830513"/>
          <p14:tracePt t="579369" x="4830763" y="2697163"/>
          <p14:tracePt t="579386" x="4741863" y="2616200"/>
          <p14:tracePt t="579402" x="4581525" y="2482850"/>
          <p14:tracePt t="579419" x="4446588" y="2374900"/>
          <p14:tracePt t="579436" x="4330700" y="2286000"/>
          <p14:tracePt t="579453" x="4232275" y="2224088"/>
          <p14:tracePt t="579471" x="4160838" y="2160588"/>
          <p14:tracePt t="579487" x="4125913" y="2152650"/>
          <p14:tracePt t="579503" x="4098925" y="2135188"/>
          <p14:tracePt t="579520" x="4071938" y="2116138"/>
          <p14:tracePt t="579536" x="4037013" y="2108200"/>
          <p14:tracePt t="579552" x="4000500" y="2089150"/>
          <p14:tracePt t="579569" x="3973513" y="2054225"/>
          <p14:tracePt t="579586" x="3946525" y="2036763"/>
          <p14:tracePt t="579602" x="3938588" y="2009775"/>
          <p14:tracePt t="579619" x="3929063" y="2000250"/>
          <p14:tracePt t="579636" x="3929063" y="1992313"/>
          <p14:tracePt t="579653" x="3919538" y="1992313"/>
          <p14:tracePt t="579687" x="3919538" y="1982788"/>
          <p14:tracePt t="579710" x="3911600" y="1973263"/>
          <p14:tracePt t="579775" x="3919538" y="1973263"/>
          <p14:tracePt t="579786" x="3929063" y="1982788"/>
          <p14:tracePt t="579803" x="3956050" y="2009775"/>
          <p14:tracePt t="579820" x="3983038" y="2036763"/>
          <p14:tracePt t="579836" x="4037013" y="2089150"/>
          <p14:tracePt t="579854" x="4116388" y="2170113"/>
          <p14:tracePt t="579871" x="4268788" y="2339975"/>
          <p14:tracePt t="579887" x="4375150" y="2446338"/>
          <p14:tracePt t="579903" x="4510088" y="2554288"/>
          <p14:tracePt t="579920" x="4643438" y="2660650"/>
          <p14:tracePt t="579936" x="4840288" y="2778125"/>
          <p14:tracePt t="579953" x="4938713" y="2867025"/>
          <p14:tracePt t="579970" x="5045075" y="2955925"/>
          <p14:tracePt t="579986" x="5143500" y="3027363"/>
          <p14:tracePt t="580002" x="5232400" y="3089275"/>
          <p14:tracePt t="580019" x="5295900" y="3143250"/>
          <p14:tracePt t="580036" x="5330825" y="3179763"/>
          <p14:tracePt t="580053" x="5357813" y="3197225"/>
          <p14:tracePt t="580070" x="5384800" y="3251200"/>
          <p14:tracePt t="580087" x="5411788" y="3303588"/>
          <p14:tracePt t="580103" x="5465763" y="3357563"/>
          <p14:tracePt t="580119" x="5500688" y="3402013"/>
          <p14:tracePt t="580137" x="5518150" y="3421063"/>
          <p14:tracePt t="580207" x="5518150" y="3411538"/>
          <p14:tracePt t="580217" x="5518150" y="3402013"/>
          <p14:tracePt t="580236" x="5510213" y="3384550"/>
          <p14:tracePt t="580253" x="5473700" y="3286125"/>
          <p14:tracePt t="580271" x="5402263" y="3160713"/>
          <p14:tracePt t="580287" x="5330825" y="3063875"/>
          <p14:tracePt t="580303" x="5170488" y="2857500"/>
          <p14:tracePt t="580320" x="5010150" y="2660650"/>
          <p14:tracePt t="580337" x="4840288" y="2465388"/>
          <p14:tracePt t="580353" x="4572000" y="2295525"/>
          <p14:tracePt t="580369" x="4357688" y="2179638"/>
          <p14:tracePt t="580386" x="4170363" y="2071688"/>
          <p14:tracePt t="580402" x="4017963" y="2000250"/>
          <p14:tracePt t="580419" x="3938588" y="1973263"/>
          <p14:tracePt t="580435" x="3911600" y="1965325"/>
          <p14:tracePt t="580452" x="3884613" y="1955800"/>
          <p14:tracePt t="580469" x="3867150" y="1955800"/>
          <p14:tracePt t="580487" x="3848100" y="1955800"/>
          <p14:tracePt t="580503" x="3840163" y="1955800"/>
          <p14:tracePt t="580519" x="3813175" y="1965325"/>
          <p14:tracePt t="580536" x="3795713" y="1965325"/>
          <p14:tracePt t="580552" x="3795713" y="1973263"/>
          <p14:tracePt t="580615" x="3786188" y="1973263"/>
          <p14:tracePt t="580631" x="3786188" y="1965325"/>
          <p14:tracePt t="580647" x="3776663" y="1955800"/>
          <p14:tracePt t="580658" x="3776663" y="1938338"/>
          <p14:tracePt t="580671" x="3776663" y="1911350"/>
          <p14:tracePt t="580687" x="3751263" y="1893888"/>
          <p14:tracePt t="580703" x="3732213" y="1874838"/>
          <p14:tracePt t="580720" x="3714750" y="1874838"/>
          <p14:tracePt t="580737" x="3705225" y="1884363"/>
          <p14:tracePt t="580753" x="3705225" y="1901825"/>
          <p14:tracePt t="580769" x="3705225" y="1955800"/>
          <p14:tracePt t="580786" x="3705225" y="2009775"/>
          <p14:tracePt t="580803" x="3732213" y="2027238"/>
          <p14:tracePt t="580819" x="3751263" y="2036763"/>
          <p14:tracePt t="580836" x="3759200" y="2036763"/>
          <p14:tracePt t="580854" x="3803650" y="2036763"/>
          <p14:tracePt t="580871" x="3867150" y="1973263"/>
          <p14:tracePt t="580887" x="3894138" y="1893888"/>
          <p14:tracePt t="580902" x="3894138" y="1849438"/>
          <p14:tracePt t="580919" x="3894138" y="1822450"/>
          <p14:tracePt t="580935" x="3884613" y="1812925"/>
          <p14:tracePt t="580952" x="3857625" y="1812925"/>
          <p14:tracePt t="580969" x="3840163" y="1812925"/>
          <p14:tracePt t="580985" x="3840163" y="1822450"/>
          <p14:tracePt t="581002" x="3840163" y="1857375"/>
          <p14:tracePt t="581019" x="3840163" y="1874838"/>
          <p14:tracePt t="581035" x="3848100" y="1874838"/>
          <p14:tracePt t="581052" x="3875088" y="1874838"/>
          <p14:tracePt t="581069" x="3894138" y="1874838"/>
          <p14:tracePt t="581085" x="3911600" y="1849438"/>
          <p14:tracePt t="581103" x="3911600" y="1839913"/>
          <p14:tracePt t="581127" x="3911600" y="1830388"/>
          <p14:tracePt t="581159" x="3911600" y="1839913"/>
          <p14:tracePt t="581169" x="3911600" y="1857375"/>
          <p14:tracePt t="581186" x="3938588" y="1901825"/>
          <p14:tracePt t="581203" x="4017963" y="2081213"/>
          <p14:tracePt t="581219" x="4133850" y="2224088"/>
          <p14:tracePt t="581236" x="4276725" y="2374900"/>
          <p14:tracePt t="581253" x="4456113" y="2509838"/>
          <p14:tracePt t="581269" x="4670425" y="2670175"/>
          <p14:tracePt t="581287" x="5018088" y="2928938"/>
          <p14:tracePt t="581303" x="5081588" y="2992438"/>
          <p14:tracePt t="581319" x="5180013" y="3063875"/>
          <p14:tracePt t="581337" x="5232400" y="3098800"/>
          <p14:tracePt t="581354" x="5268913" y="3125788"/>
          <p14:tracePt t="581370" x="5303838" y="3160713"/>
          <p14:tracePt t="581387" x="5322888" y="3179763"/>
          <p14:tracePt t="581403" x="5330825" y="3187700"/>
          <p14:tracePt t="581420" x="5349875" y="3187700"/>
          <p14:tracePt t="581437" x="5367338" y="3197225"/>
          <p14:tracePt t="581453" x="5394325" y="3197225"/>
          <p14:tracePt t="581471" x="5446713" y="3197225"/>
          <p14:tracePt t="581487" x="5465763" y="3197225"/>
          <p14:tracePt t="581503" x="5473700" y="3214688"/>
          <p14:tracePt t="581567" x="5483225" y="3214688"/>
          <p14:tracePt t="581576" x="5492750" y="3214688"/>
          <p14:tracePt t="581586" x="5510213" y="3214688"/>
          <p14:tracePt t="581603" x="5518150" y="3214688"/>
          <p14:tracePt t="581619" x="5537200" y="3224213"/>
          <p14:tracePt t="581655" x="5545138" y="3224213"/>
          <p14:tracePt t="581711" x="5554663" y="3224213"/>
          <p14:tracePt t="581935" x="5545138" y="3224213"/>
          <p14:tracePt t="582087" x="5537200" y="3224213"/>
          <p14:tracePt t="582103" x="5527675" y="3224213"/>
          <p14:tracePt t="582119" x="5518150" y="3224213"/>
          <p14:tracePt t="582136" x="5500688" y="3224213"/>
          <p14:tracePt t="582146" x="5492750" y="3224213"/>
          <p14:tracePt t="582157" x="5483225" y="3224213"/>
          <p14:tracePt t="582170" x="5473700" y="3224213"/>
          <p14:tracePt t="582187" x="5465763" y="3224213"/>
          <p14:tracePt t="582203" x="5456238" y="3224213"/>
          <p14:tracePt t="582223" x="5446713" y="3224213"/>
          <p14:tracePt t="582287" x="5446713" y="3206750"/>
          <p14:tracePt t="582312" x="5446713" y="3197225"/>
          <p14:tracePt t="582322" x="5446713" y="3187700"/>
          <p14:tracePt t="582351" x="5446713" y="3179763"/>
          <p14:tracePt t="582368" x="5456238" y="3170238"/>
          <p14:tracePt t="582383" x="5465763" y="3170238"/>
          <p14:tracePt t="582391" x="5473700" y="3160713"/>
          <p14:tracePt t="582407" x="5483225" y="3152775"/>
          <p14:tracePt t="582419" x="5483225" y="3135313"/>
          <p14:tracePt t="582436" x="5510213" y="3116263"/>
          <p14:tracePt t="582453" x="5527675" y="3071813"/>
          <p14:tracePt t="582469" x="5581650" y="3009900"/>
          <p14:tracePt t="582488" x="5680075" y="2884488"/>
          <p14:tracePt t="582503" x="5732463" y="2830513"/>
          <p14:tracePt t="582520" x="5768975" y="2768600"/>
          <p14:tracePt t="582537" x="5786438" y="2724150"/>
          <p14:tracePt t="582553" x="5795963" y="2670175"/>
          <p14:tracePt t="582570" x="5822950" y="2625725"/>
          <p14:tracePt t="582587" x="5830888" y="2571750"/>
          <p14:tracePt t="582603" x="5830888" y="2527300"/>
          <p14:tracePt t="582620" x="5830888" y="2482850"/>
          <p14:tracePt t="582637" x="5830888" y="2455863"/>
          <p14:tracePt t="582653" x="5830888" y="2420938"/>
          <p14:tracePt t="582671" x="5830888" y="2374900"/>
          <p14:tracePt t="582687" x="5822950" y="2339975"/>
          <p14:tracePt t="582703" x="5803900" y="2286000"/>
          <p14:tracePt t="582719" x="5786438" y="2232025"/>
          <p14:tracePt t="582736" x="5759450" y="2160588"/>
          <p14:tracePt t="582752" x="5707063" y="2063750"/>
          <p14:tracePt t="582769" x="5661025" y="2017713"/>
          <p14:tracePt t="582787" x="5643563" y="1982788"/>
          <p14:tracePt t="582803" x="5616575" y="1955800"/>
          <p14:tracePt t="582820" x="5608638" y="1946275"/>
          <p14:tracePt t="582837" x="5608638" y="1938338"/>
          <p14:tracePt t="582856" x="5599113" y="1938338"/>
          <p14:tracePt t="582871" x="5589588" y="1938338"/>
          <p14:tracePt t="582888" x="5572125" y="1946275"/>
          <p14:tracePt t="582904" x="5537200" y="1965325"/>
          <p14:tracePt t="582920" x="5510213" y="1973263"/>
          <p14:tracePt t="582937" x="5492750" y="1973263"/>
          <p14:tracePt t="582953" x="5483225" y="1973263"/>
          <p14:tracePt t="583016" x="5483225" y="1955800"/>
          <p14:tracePt t="583032" x="5483225" y="1946275"/>
          <p14:tracePt t="583047" x="5483225" y="1938338"/>
          <p14:tracePt t="583055" x="5500688" y="1928813"/>
          <p14:tracePt t="583071" x="5510213" y="1928813"/>
          <p14:tracePt t="583088" x="5527675" y="1920875"/>
          <p14:tracePt t="583104" x="5545138" y="1920875"/>
          <p14:tracePt t="583120" x="5572125" y="1920875"/>
          <p14:tracePt t="583137" x="5581650" y="1920875"/>
          <p14:tracePt t="583153" x="5581650" y="1911350"/>
          <p14:tracePt t="583170" x="5581650" y="1893888"/>
          <p14:tracePt t="583186" x="5581650" y="1866900"/>
          <p14:tracePt t="583203" x="5564188" y="1822450"/>
          <p14:tracePt t="583219" x="5527675" y="1795463"/>
          <p14:tracePt t="583237" x="5492750" y="1785938"/>
          <p14:tracePt t="583253" x="5465763" y="1785938"/>
          <p14:tracePt t="583270" x="5429250" y="1785938"/>
          <p14:tracePt t="583287" x="5421313" y="1830388"/>
          <p14:tracePt t="583303" x="5411788" y="1874838"/>
          <p14:tracePt t="583320" x="5394325" y="1982788"/>
          <p14:tracePt t="583336" x="5394325" y="2063750"/>
          <p14:tracePt t="583353" x="5394325" y="2089150"/>
          <p14:tracePt t="583370" x="5394325" y="2125663"/>
          <p14:tracePt t="583386" x="5411788" y="2135188"/>
          <p14:tracePt t="583403" x="5465763" y="2135188"/>
          <p14:tracePt t="583419" x="5500688" y="2125663"/>
          <p14:tracePt t="583436" x="5537200" y="2081213"/>
          <p14:tracePt t="583452" x="5564188" y="2054225"/>
          <p14:tracePt t="583486" x="5572125" y="2054225"/>
          <p14:tracePt t="583504" x="5589588" y="2081213"/>
          <p14:tracePt t="583520" x="5616575" y="2125663"/>
          <p14:tracePt t="583537" x="5643563" y="2170113"/>
          <p14:tracePt t="583554" x="5680075" y="2214563"/>
          <p14:tracePt t="583570" x="5707063" y="2232025"/>
          <p14:tracePt t="583586" x="5741988" y="2259013"/>
          <p14:tracePt t="583603" x="5778500" y="2268538"/>
          <p14:tracePt t="583620" x="5795963" y="2278063"/>
          <p14:tracePt t="583653" x="5803900" y="2278063"/>
          <p14:tracePt t="583720" x="5803900" y="2268538"/>
          <p14:tracePt t="583743" x="5803900" y="2259013"/>
          <p14:tracePt t="583760" x="5803900" y="2251075"/>
          <p14:tracePt t="583770" x="5803900" y="2232025"/>
          <p14:tracePt t="583787" x="5803900" y="2224088"/>
          <p14:tracePt t="583804" x="5803900" y="2206625"/>
          <p14:tracePt t="583820" x="5795963" y="2187575"/>
          <p14:tracePt t="583836" x="5786438" y="2179638"/>
          <p14:tracePt t="583856" x="5778500" y="2179638"/>
          <p14:tracePt t="583872" x="5759450" y="2179638"/>
          <p14:tracePt t="583887" x="5741988" y="2179638"/>
          <p14:tracePt t="583903" x="5732463" y="2206625"/>
          <p14:tracePt t="583920" x="5697538" y="2241550"/>
          <p14:tracePt t="583936" x="5688013" y="2286000"/>
          <p14:tracePt t="583954" x="5680075" y="2330450"/>
          <p14:tracePt t="583970" x="5661025" y="2374900"/>
          <p14:tracePt t="583988" x="5661025" y="2401888"/>
          <p14:tracePt t="584004" x="5661025" y="2428875"/>
          <p14:tracePt t="584021" x="5661025" y="2438400"/>
          <p14:tracePt t="584037" x="5661025" y="2465388"/>
          <p14:tracePt t="584054" x="5697538" y="2482850"/>
          <p14:tracePt t="584072" x="5732463" y="2492375"/>
          <p14:tracePt t="584088" x="5786438" y="2509838"/>
          <p14:tracePt t="584104" x="5830888" y="2509838"/>
          <p14:tracePt t="584120" x="5894388" y="2517775"/>
          <p14:tracePt t="584137" x="5938838" y="2517775"/>
          <p14:tracePt t="584154" x="5973763" y="2517775"/>
          <p14:tracePt t="584170" x="5983288" y="2500313"/>
          <p14:tracePt t="584187" x="5992813" y="2482850"/>
          <p14:tracePt t="584204" x="5992813" y="2446338"/>
          <p14:tracePt t="584220" x="5992813" y="2384425"/>
          <p14:tracePt t="584237" x="5965825" y="2322513"/>
          <p14:tracePt t="584254" x="5938838" y="2278063"/>
          <p14:tracePt t="584271" x="5911850" y="2232025"/>
          <p14:tracePt t="584288" x="5875338" y="2214563"/>
          <p14:tracePt t="584304" x="5857875" y="2197100"/>
          <p14:tracePt t="584320" x="5830888" y="2197100"/>
          <p14:tracePt t="584337" x="5803900" y="2197100"/>
          <p14:tracePt t="584354" x="5768975" y="2197100"/>
          <p14:tracePt t="584370" x="5751513" y="2214563"/>
          <p14:tracePt t="584386" x="5732463" y="2224088"/>
          <p14:tracePt t="584464" x="5732463" y="2232025"/>
          <p14:tracePt t="584489" x="5732463" y="2241550"/>
          <p14:tracePt t="584779" x="5732463" y="2251075"/>
          <p14:tracePt t="584825" x="5732463" y="2268538"/>
          <p14:tracePt t="584923" x="5741988" y="2268538"/>
          <p14:tracePt t="584973" x="5759450" y="2268538"/>
          <p14:tracePt t="584989" x="5768975" y="2278063"/>
          <p14:tracePt t="585006" x="5803900" y="2286000"/>
          <p14:tracePt t="585023" x="5875338" y="2312988"/>
          <p14:tracePt t="585039" x="6000750" y="2366963"/>
          <p14:tracePt t="585056" x="6099175" y="2393950"/>
          <p14:tracePt t="585073" x="6215063" y="2420938"/>
          <p14:tracePt t="585089" x="6161088" y="2349500"/>
          <p14:tracePt t="585106" x="6259513" y="2366963"/>
          <p14:tracePt t="585123" x="6402388" y="2420938"/>
          <p14:tracePt t="585139" x="6429375" y="2411413"/>
          <p14:tracePt t="585156" x="6510338" y="2446338"/>
          <p14:tracePt t="585169" x="6707188" y="2544763"/>
          <p14:tracePt t="585187" x="6823075" y="2608263"/>
          <p14:tracePt t="585204" x="6938963" y="2643188"/>
          <p14:tracePt t="585220" x="7018338" y="2687638"/>
          <p14:tracePt t="585237" x="7081838" y="2724150"/>
          <p14:tracePt t="585254" x="7180263" y="2768600"/>
          <p14:tracePt t="585270" x="7259638" y="2813050"/>
          <p14:tracePt t="585288" x="7394575" y="2840038"/>
          <p14:tracePt t="585304" x="7493000" y="2849563"/>
          <p14:tracePt t="585321" x="7572375" y="2867025"/>
          <p14:tracePt t="585337" x="7643813" y="2874963"/>
          <p14:tracePt t="585354" x="7688263" y="2874963"/>
          <p14:tracePt t="585370" x="7724775" y="2874963"/>
          <p14:tracePt t="585387" x="7732713" y="2874963"/>
          <p14:tracePt t="585403" x="7742238" y="2874963"/>
          <p14:tracePt t="585420" x="7759700" y="2874963"/>
          <p14:tracePt t="585436" x="7796213" y="2874963"/>
          <p14:tracePt t="585453" x="7823200" y="2874963"/>
          <p14:tracePt t="585470" x="7867650" y="2874963"/>
          <p14:tracePt t="585487" x="7939088" y="2874963"/>
          <p14:tracePt t="585503" x="7974013" y="2874963"/>
          <p14:tracePt t="585520" x="8027988" y="2874963"/>
          <p14:tracePt t="585536" x="8089900" y="2884488"/>
          <p14:tracePt t="585553" x="8161338" y="2884488"/>
          <p14:tracePt t="585570" x="8188325" y="2884488"/>
          <p14:tracePt t="585586" x="8207375" y="2884488"/>
          <p14:tracePt t="585603" x="8207375" y="2874963"/>
          <p14:tracePt t="585623" x="8207375" y="2867025"/>
          <p14:tracePt t="585636" x="8197850" y="2867025"/>
          <p14:tracePt t="585656" x="8188325" y="2867025"/>
          <p14:tracePt t="585672" x="8180388" y="2867025"/>
          <p14:tracePt t="585687" x="8161338" y="2867025"/>
          <p14:tracePt t="585703" x="8153400" y="2867025"/>
          <p14:tracePt t="585720" x="8143875" y="2867025"/>
          <p14:tracePt t="585737" x="8126413" y="2867025"/>
          <p14:tracePt t="585912" x="8116888" y="2867025"/>
          <p14:tracePt t="586560" x="8116888" y="2874963"/>
          <p14:tracePt t="587256" x="8108950" y="2874963"/>
          <p14:tracePt t="587273" x="8099425" y="2874963"/>
          <p14:tracePt t="587280" x="8089900" y="2874963"/>
          <p14:tracePt t="587288" x="8081963" y="2874963"/>
          <p14:tracePt t="587304" x="8045450" y="2874963"/>
          <p14:tracePt t="587320" x="8001000" y="2894013"/>
          <p14:tracePt t="587337" x="7947025" y="2901950"/>
          <p14:tracePt t="587354" x="7894638" y="2928938"/>
          <p14:tracePt t="587371" x="7823200" y="2938463"/>
          <p14:tracePt t="587387" x="7742238" y="2946400"/>
          <p14:tracePt t="587404" x="7635875" y="2965450"/>
          <p14:tracePt t="587421" x="7402513" y="2965450"/>
          <p14:tracePt t="587437" x="7197725" y="2965450"/>
          <p14:tracePt t="587454" x="6938963" y="2965450"/>
          <p14:tracePt t="587471" x="6599238" y="2965450"/>
          <p14:tracePt t="587489" x="6492875" y="2965450"/>
          <p14:tracePt t="587504" x="6429375" y="2965450"/>
          <p14:tracePt t="587520" x="6367463" y="2965450"/>
          <p14:tracePt t="587537" x="6323013" y="2965450"/>
          <p14:tracePt t="587553" x="6259513" y="2955925"/>
          <p14:tracePt t="587570" x="6215063" y="2955925"/>
          <p14:tracePt t="587587" x="6188075" y="2938463"/>
          <p14:tracePt t="587603" x="6180138" y="2938463"/>
          <p14:tracePt t="587620" x="6161088" y="2928938"/>
          <p14:tracePt t="587653" x="6143625" y="2928938"/>
          <p14:tracePt t="587670" x="6108700" y="2928938"/>
          <p14:tracePt t="587686" x="6099175" y="2928938"/>
          <p14:tracePt t="587704" x="6081713" y="2946400"/>
          <p14:tracePt t="587720" x="6054725" y="2946400"/>
          <p14:tracePt t="587736" x="6045200" y="2955925"/>
          <p14:tracePt t="587753" x="6027738" y="2955925"/>
          <p14:tracePt t="587770" x="6018213" y="2965450"/>
          <p14:tracePt t="587786" x="6000750" y="2965450"/>
          <p14:tracePt t="587803" x="6000750" y="2973388"/>
          <p14:tracePt t="587820" x="5992813" y="2973388"/>
          <p14:tracePt t="587836" x="5973763" y="2982913"/>
          <p14:tracePt t="587853" x="5956300" y="2982913"/>
          <p14:tracePt t="587870" x="5956300" y="2992438"/>
          <p14:tracePt t="587886" x="5938838" y="2992438"/>
          <p14:tracePt t="587903" x="5938838" y="3000375"/>
          <p14:tracePt t="588513" x="5938838" y="3017838"/>
          <p14:tracePt t="588524" x="5938838" y="3027363"/>
          <p14:tracePt t="588538" x="5938838" y="3036888"/>
          <p14:tracePt t="588554" x="5946775" y="3044825"/>
          <p14:tracePt t="588571" x="5946775" y="3063875"/>
          <p14:tracePt t="588587" x="5946775" y="3071813"/>
          <p14:tracePt t="588604" x="5946775" y="3081338"/>
          <p14:tracePt t="588673" x="5956300" y="3081338"/>
          <p14:tracePt t="588705" x="5965825" y="3081338"/>
          <p14:tracePt t="588824" x="5983288" y="3071813"/>
          <p14:tracePt t="589065" x="5973763" y="3081338"/>
          <p14:tracePt t="589089" x="5973763" y="3098800"/>
          <p14:tracePt t="589113" x="5973763" y="3108325"/>
          <p14:tracePt t="589124" x="5973763" y="3116263"/>
          <p14:tracePt t="589161" x="5965825" y="3116263"/>
          <p14:tracePt t="589201" x="5956300" y="3116263"/>
          <p14:tracePt t="589217" x="5956300" y="3125788"/>
          <p14:tracePt t="589227" x="5946775" y="3125788"/>
          <p14:tracePt t="589241" x="5938838" y="3135313"/>
          <p14:tracePt t="589264" x="5929313" y="3135313"/>
          <p14:tracePt t="589272" x="5921375" y="3135313"/>
          <p14:tracePt t="589288" x="5902325" y="3135313"/>
          <p14:tracePt t="589337" x="5894388" y="3135313"/>
          <p14:tracePt t="589360" x="5884863" y="3135313"/>
          <p14:tracePt t="589376" x="5875338" y="3135313"/>
          <p14:tracePt t="589387" x="5867400" y="3135313"/>
          <p14:tracePt t="589403" x="5849938" y="3135313"/>
          <p14:tracePt t="589420" x="5822950" y="3143250"/>
          <p14:tracePt t="589437" x="5803900" y="3143250"/>
          <p14:tracePt t="589453" x="5768975" y="3143250"/>
          <p14:tracePt t="589470" x="5724525" y="3143250"/>
          <p14:tracePt t="589487" x="5786438" y="3179763"/>
          <p14:tracePt t="589503" x="5778500" y="3179763"/>
          <p14:tracePt t="589520" x="5741988" y="3187700"/>
          <p14:tracePt t="589536" x="5715000" y="3179763"/>
          <p14:tracePt t="589553" x="5715000" y="3206750"/>
          <p14:tracePt t="589570" x="5616575" y="3187700"/>
          <p14:tracePt t="589586" x="5537200" y="3135313"/>
          <p14:tracePt t="589603" x="5384800" y="3081338"/>
          <p14:tracePt t="589620" x="5303838" y="3027363"/>
          <p14:tracePt t="589636" x="5241925" y="2982913"/>
          <p14:tracePt t="589653" x="5180013" y="2965450"/>
          <p14:tracePt t="589670" x="5116513" y="2921000"/>
          <p14:tracePt t="589686" x="5089525" y="2901950"/>
          <p14:tracePt t="589703" x="5045075" y="2874963"/>
          <p14:tracePt t="589720" x="4902200" y="2795588"/>
          <p14:tracePt t="589736" x="4822825" y="2741613"/>
          <p14:tracePt t="589753" x="4759325" y="2687638"/>
          <p14:tracePt t="589770" x="4724400" y="2670175"/>
          <p14:tracePt t="589786" x="4705350" y="2652713"/>
          <p14:tracePt t="589804" x="4670425" y="2625725"/>
          <p14:tracePt t="589820" x="4643438" y="2616200"/>
          <p14:tracePt t="589837" x="4598988" y="2589213"/>
          <p14:tracePt t="589854" x="4572000" y="2598738"/>
          <p14:tracePt t="590201" x="4598988" y="2598738"/>
          <p14:tracePt t="590217" x="4589463" y="2598738"/>
          <p14:tracePt t="590228" x="4572000" y="2581275"/>
          <p14:tracePt t="590248" x="4598988" y="2581275"/>
          <p14:tracePt t="590264" x="4581525" y="2571750"/>
          <p14:tracePt t="590280" x="4581525" y="2563813"/>
          <p14:tracePt t="590289" x="4616450" y="2589213"/>
          <p14:tracePt t="590313" x="4608513" y="2581275"/>
          <p14:tracePt t="590321" x="4598988" y="2581275"/>
          <p14:tracePt t="590337" x="4589463" y="2563813"/>
          <p14:tracePt t="590354" x="4616450" y="2563813"/>
          <p14:tracePt t="590370" x="4589463" y="2536825"/>
          <p14:tracePt t="590387" x="4572000" y="2517775"/>
          <p14:tracePt t="590403" x="4562475" y="2500313"/>
          <p14:tracePt t="590420" x="4545013" y="2492375"/>
          <p14:tracePt t="590437" x="4527550" y="2492375"/>
          <p14:tracePt t="590453" x="4518025" y="2482850"/>
          <p14:tracePt t="590470" x="4500563" y="2465388"/>
          <p14:tracePt t="590487" x="4473575" y="2446338"/>
          <p14:tracePt t="590489" x="4456113" y="2438400"/>
          <p14:tracePt t="590504" x="4411663" y="2401888"/>
          <p14:tracePt t="590520" x="4375150" y="2393950"/>
          <p14:tracePt t="590537" x="4330700" y="2384425"/>
          <p14:tracePt t="590553" x="4286250" y="2357438"/>
          <p14:tracePt t="590570" x="4224338" y="2330450"/>
          <p14:tracePt t="590588" x="4160838" y="2303463"/>
          <p14:tracePt t="590604" x="4108450" y="2286000"/>
          <p14:tracePt t="590621" x="4062413" y="2278063"/>
          <p14:tracePt t="590637" x="4044950" y="2259013"/>
          <p14:tracePt t="590654" x="4027488" y="2251075"/>
          <p14:tracePt t="590670" x="4010025" y="2251075"/>
          <p14:tracePt t="590688" x="3983038" y="2241550"/>
          <p14:tracePt t="590704" x="3973513" y="2232025"/>
          <p14:tracePt t="590721" x="3938588" y="2224088"/>
          <p14:tracePt t="590737" x="3919538" y="2214563"/>
          <p14:tracePt t="590754" x="3902075" y="2197100"/>
          <p14:tracePt t="590771" x="3884613" y="2187575"/>
          <p14:tracePt t="590788" x="3857625" y="2179638"/>
          <p14:tracePt t="590805" x="3848100" y="2170113"/>
          <p14:tracePt t="590822" x="3822700" y="2160588"/>
          <p14:tracePt t="590913" x="3813175" y="2160588"/>
          <p14:tracePt t="590945" x="3795713" y="2160588"/>
          <p14:tracePt t="591033" x="3786188" y="2160588"/>
          <p14:tracePt t="591065" x="3786188" y="2152650"/>
          <p14:tracePt t="591089" x="3776663" y="2143125"/>
          <p14:tracePt t="591129" x="3776663" y="2135188"/>
          <p14:tracePt t="591145" x="3768725" y="2135188"/>
          <p14:tracePt t="591225" x="3759200" y="2135188"/>
          <p14:tracePt t="591236" x="3759200" y="2116138"/>
          <p14:tracePt t="591257" x="3751263" y="2116138"/>
          <p14:tracePt t="591305" x="3741738" y="2116138"/>
          <p14:tracePt t="591345" x="3724275" y="2116138"/>
          <p14:tracePt t="591361" x="3714750" y="2116138"/>
          <p14:tracePt t="591377" x="3705225" y="2116138"/>
          <p14:tracePt t="591401" x="3705225" y="2125663"/>
          <p14:tracePt t="591473" x="3697288" y="2125663"/>
          <p14:tracePt t="591513" x="3687763" y="2125663"/>
          <p14:tracePt t="591524" x="3687763" y="2135188"/>
          <p14:tracePt t="591538" x="3679825" y="2135188"/>
          <p14:tracePt t="591555" x="3679825" y="2143125"/>
          <p14:tracePt t="591609" x="3679825" y="2152650"/>
          <p14:tracePt t="591625" x="3679825" y="2160588"/>
          <p14:tracePt t="591641" x="3679825" y="2170113"/>
          <p14:tracePt t="591654" x="3679825" y="2179638"/>
          <p14:tracePt t="591671" x="3670300" y="2187575"/>
          <p14:tracePt t="591687" x="3670300" y="2206625"/>
          <p14:tracePt t="591736" x="3670300" y="2214563"/>
          <p14:tracePt t="591785" x="3670300" y="2224088"/>
          <p14:tracePt t="591809" x="3670300" y="2232025"/>
          <p14:tracePt t="591820" x="3670300" y="2241550"/>
          <p14:tracePt t="591841" x="3670300" y="2251075"/>
          <p14:tracePt t="591857" x="3670300" y="2259013"/>
          <p14:tracePt t="591881" x="3670300" y="2278063"/>
          <p14:tracePt t="591961" x="3670300" y="2286000"/>
          <p14:tracePt t="591985" x="3679825" y="2286000"/>
          <p14:tracePt t="591997" x="3687763" y="2295525"/>
          <p14:tracePt t="592017" x="3697288" y="2295525"/>
          <p14:tracePt t="592041" x="3697288" y="2303463"/>
          <p14:tracePt t="592058" x="3705225" y="2303463"/>
          <p14:tracePt t="592097" x="3714750" y="2303463"/>
          <p14:tracePt t="592121" x="3732213" y="2303463"/>
          <p14:tracePt t="592153" x="3741738" y="2303463"/>
          <p14:tracePt t="592185" x="3751263" y="2303463"/>
          <p14:tracePt t="592209" x="3759200" y="2303463"/>
          <p14:tracePt t="592233" x="3768725" y="2303463"/>
          <p14:tracePt t="592265" x="3776663" y="2303463"/>
          <p14:tracePt t="592305" x="3786188" y="2303463"/>
          <p14:tracePt t="592315" x="3803650" y="2303463"/>
          <p14:tracePt t="592329" x="3813175" y="2303463"/>
          <p14:tracePt t="592353" x="3822700" y="2312988"/>
          <p14:tracePt t="592409" x="3830638" y="2312988"/>
          <p14:tracePt t="592426" x="3840163" y="2312988"/>
          <p14:tracePt t="592449" x="3848100" y="2312988"/>
          <p14:tracePt t="592460" x="3857625" y="2312988"/>
          <p14:tracePt t="592471" x="3857625" y="2303463"/>
          <p14:tracePt t="592490" x="3884613" y="2295525"/>
          <p14:tracePt t="592506" x="3894138" y="2295525"/>
          <p14:tracePt t="592522" x="3902075" y="2286000"/>
          <p14:tracePt t="592538" x="3902075" y="2268538"/>
          <p14:tracePt t="592555" x="3911600" y="2268538"/>
          <p14:tracePt t="592571" x="3911600" y="2259013"/>
          <p14:tracePt t="592605" x="3919538" y="2251075"/>
          <p14:tracePt t="592638" x="3919538" y="2241550"/>
          <p14:tracePt t="592655" x="3919538" y="2232025"/>
          <p14:tracePt t="592671" x="3929063" y="2224088"/>
          <p14:tracePt t="592688" x="3929063" y="2214563"/>
          <p14:tracePt t="592706" x="3929063" y="2197100"/>
          <p14:tracePt t="592721" x="3938588" y="2187575"/>
          <p14:tracePt t="592737" x="3938588" y="2179638"/>
          <p14:tracePt t="592754" x="3938588" y="2170113"/>
          <p14:tracePt t="592771" x="3938588" y="2160588"/>
          <p14:tracePt t="592787" x="3938588" y="2152650"/>
          <p14:tracePt t="592804" x="3938588" y="2143125"/>
          <p14:tracePt t="592824" x="3929063" y="2135188"/>
          <p14:tracePt t="592849" x="3929063" y="2116138"/>
          <p14:tracePt t="592865" x="3929063" y="2108200"/>
          <p14:tracePt t="592889" x="3929063" y="2098675"/>
          <p14:tracePt t="592905" x="3919538" y="2098675"/>
          <p14:tracePt t="592913" x="3919538" y="2089150"/>
          <p14:tracePt t="592944" x="3911600" y="2081213"/>
          <p14:tracePt t="592984" x="3911600" y="2071688"/>
          <p14:tracePt t="593008" x="3902075" y="2071688"/>
          <p14:tracePt t="593016" x="3902075" y="2063750"/>
          <p14:tracePt t="593048" x="3894138" y="2063750"/>
          <p14:tracePt t="593065" x="3894138" y="2044700"/>
          <p14:tracePt t="593081" x="3875088" y="2044700"/>
          <p14:tracePt t="593121" x="3867150" y="2036763"/>
          <p14:tracePt t="593145" x="3857625" y="2036763"/>
          <p14:tracePt t="593185" x="3848100" y="2027238"/>
          <p14:tracePt t="593201" x="3840163" y="2027238"/>
          <p14:tracePt t="593217" x="3830638" y="2027238"/>
          <p14:tracePt t="593233" x="3822700" y="2027238"/>
          <p14:tracePt t="593249" x="3813175" y="2027238"/>
          <p14:tracePt t="593265" x="3795713" y="2027238"/>
          <p14:tracePt t="593276" x="3786188" y="2027238"/>
          <p14:tracePt t="593306" x="3776663" y="2027238"/>
          <p14:tracePt t="593321" x="3768725" y="2027238"/>
          <p14:tracePt t="593337" x="3759200" y="2027238"/>
          <p14:tracePt t="593353" x="3751263" y="2027238"/>
          <p14:tracePt t="593365" x="3741738" y="2027238"/>
          <p14:tracePt t="593377" x="3724275" y="2027238"/>
          <p14:tracePt t="593401" x="3714750" y="2027238"/>
          <p14:tracePt t="593465" x="3714750" y="2036763"/>
          <p14:tracePt t="593491" x="3705225" y="2036763"/>
          <p14:tracePt t="593505" x="3705225" y="2063750"/>
          <p14:tracePt t="593521" x="3697288" y="2063750"/>
          <p14:tracePt t="593538" x="3697288" y="2081213"/>
          <p14:tracePt t="593554" x="3687763" y="2081213"/>
          <p14:tracePt t="593571" x="3687763" y="2089150"/>
          <p14:tracePt t="593588" x="3687763" y="2098675"/>
          <p14:tracePt t="593605" x="3687763" y="2125663"/>
          <p14:tracePt t="593621" x="3687763" y="2135188"/>
          <p14:tracePt t="593638" x="3687763" y="2143125"/>
          <p14:tracePt t="593654" x="3687763" y="2152650"/>
          <p14:tracePt t="593671" x="3687763" y="2160588"/>
          <p14:tracePt t="593688" x="3687763" y="2179638"/>
          <p14:tracePt t="593706" x="3687763" y="2206625"/>
          <p14:tracePt t="593722" x="3687763" y="2214563"/>
          <p14:tracePt t="593739" x="3687763" y="2224088"/>
          <p14:tracePt t="593755" x="3687763" y="2232025"/>
          <p14:tracePt t="593771" x="3697288" y="2241550"/>
          <p14:tracePt t="593788" x="3697288" y="2251075"/>
          <p14:tracePt t="593805" x="3705225" y="2259013"/>
          <p14:tracePt t="593833" x="3714750" y="2278063"/>
          <p14:tracePt t="593841" x="3714750" y="2286000"/>
          <p14:tracePt t="593854" x="3732213" y="2286000"/>
          <p14:tracePt t="593871" x="3741738" y="2295525"/>
          <p14:tracePt t="593889" x="3751263" y="2303463"/>
          <p14:tracePt t="593906" x="3759200" y="2303463"/>
          <p14:tracePt t="593921" x="3768725" y="2312988"/>
          <p14:tracePt t="593938" x="3786188" y="2312988"/>
          <p14:tracePt t="593955" x="3803650" y="2312988"/>
          <p14:tracePt t="593971" x="3822700" y="2312988"/>
          <p14:tracePt t="593987" x="3830638" y="2312988"/>
          <p14:tracePt t="594004" x="3840163" y="2312988"/>
          <p14:tracePt t="594021" x="3848100" y="2312988"/>
          <p14:tracePt t="594049" x="3857625" y="2312988"/>
          <p14:tracePt t="594065" x="3867150" y="2312988"/>
          <p14:tracePt t="594073" x="3884613" y="2312988"/>
          <p14:tracePt t="594097" x="3894138" y="2312988"/>
          <p14:tracePt t="594113" x="3894138" y="2303463"/>
          <p14:tracePt t="594129" x="3902075" y="2303463"/>
          <p14:tracePt t="594137" x="3902075" y="2295525"/>
          <p14:tracePt t="594161" x="3902075" y="2286000"/>
          <p14:tracePt t="594170" x="3902075" y="2268538"/>
          <p14:tracePt t="594187" x="3902075" y="2259013"/>
          <p14:tracePt t="594204" x="3911600" y="2251075"/>
          <p14:tracePt t="594220" x="3911600" y="2241550"/>
          <p14:tracePt t="594237" x="3911600" y="2232025"/>
          <p14:tracePt t="594254" x="3911600" y="2214563"/>
          <p14:tracePt t="594271" x="3919538" y="2197100"/>
          <p14:tracePt t="594287" x="3919538" y="2187575"/>
          <p14:tracePt t="594304" x="3919538" y="2179638"/>
          <p14:tracePt t="594321" x="3919538" y="2160588"/>
          <p14:tracePt t="594338" x="3919538" y="2152650"/>
          <p14:tracePt t="594355" x="3919538" y="2143125"/>
          <p14:tracePt t="594372" x="3911600" y="2135188"/>
          <p14:tracePt t="594401" x="3911600" y="2116138"/>
          <p14:tracePt t="594418" x="3902075" y="2116138"/>
          <p14:tracePt t="594442" x="3902075" y="2108200"/>
          <p14:tracePt t="594452" x="3894138" y="2108200"/>
          <p14:tracePt t="594466" x="3875088" y="2098675"/>
          <p14:tracePt t="594481" x="3867150" y="2098675"/>
          <p14:tracePt t="594489" x="3867150" y="2089150"/>
          <p14:tracePt t="594505" x="3848100" y="2089150"/>
          <p14:tracePt t="594521" x="3840163" y="2081213"/>
          <p14:tracePt t="594537" x="3830638" y="2081213"/>
          <p14:tracePt t="594571" x="3822700" y="2071688"/>
          <p14:tracePt t="594587" x="3813175" y="2071688"/>
          <p14:tracePt t="594609" x="3795713" y="2071688"/>
          <p14:tracePt t="594625" x="3786188" y="2071688"/>
          <p14:tracePt t="594649" x="3776663" y="2071688"/>
          <p14:tracePt t="594658" x="3768725" y="2071688"/>
          <p14:tracePt t="594674" x="3759200" y="2071688"/>
          <p14:tracePt t="594698" x="3751263" y="2071688"/>
          <p14:tracePt t="594714" x="3741738" y="2071688"/>
          <p14:tracePt t="594730" x="3724275" y="2071688"/>
          <p14:tracePt t="594754" x="3714750" y="2071688"/>
          <p14:tracePt t="594777" x="3705225" y="2081213"/>
          <p14:tracePt t="594802" x="3697288" y="2081213"/>
          <p14:tracePt t="594814" x="3697288" y="2089150"/>
          <p14:tracePt t="594826" x="3687763" y="2089150"/>
          <p14:tracePt t="594842" x="3687763" y="2098675"/>
          <p14:tracePt t="594857" x="3687763" y="2108200"/>
          <p14:tracePt t="594872" x="3679825" y="2125663"/>
          <p14:tracePt t="594890" x="3670300" y="2143125"/>
          <p14:tracePt t="594922" x="3652838" y="2152650"/>
          <p14:tracePt t="594938" x="3652838" y="2160588"/>
          <p14:tracePt t="594955" x="3652838" y="2170113"/>
          <p14:tracePt t="594972" x="3652838" y="2179638"/>
          <p14:tracePt t="594993" x="3652838" y="2187575"/>
          <p14:tracePt t="595033" x="3652838" y="2206625"/>
          <p14:tracePt t="595057" x="3652838" y="2214563"/>
          <p14:tracePt t="595065" x="3652838" y="2224088"/>
          <p14:tracePt t="595073" x="3660775" y="2224088"/>
          <p14:tracePt t="595087" x="3660775" y="2232025"/>
          <p14:tracePt t="595104" x="3670300" y="2232025"/>
          <p14:tracePt t="595122" x="3679825" y="2241550"/>
          <p14:tracePt t="595138" x="3687763" y="2259013"/>
          <p14:tracePt t="595155" x="3705225" y="2278063"/>
          <p14:tracePt t="595172" x="3741738" y="2295525"/>
          <p14:tracePt t="595188" x="3786188" y="2303463"/>
          <p14:tracePt t="595205" x="3822700" y="2330450"/>
          <p14:tracePt t="595222" x="3867150" y="2349500"/>
          <p14:tracePt t="595239" x="3929063" y="2374900"/>
          <p14:tracePt t="595255" x="4027488" y="2401888"/>
          <p14:tracePt t="595272" x="4143375" y="2446338"/>
          <p14:tracePt t="595287" x="4241800" y="2473325"/>
          <p14:tracePt t="595305" x="4357688" y="2492375"/>
          <p14:tracePt t="595321" x="4402138" y="2500313"/>
          <p14:tracePt t="595338" x="4419600" y="2500313"/>
          <p14:tracePt t="595506" x="4419600" y="2492375"/>
          <p14:tracePt t="595516" x="4419600" y="2482850"/>
          <p14:tracePt t="595527" x="4419600" y="2473325"/>
          <p14:tracePt t="595539" x="4419600" y="2446338"/>
          <p14:tracePt t="595555" x="4419600" y="2428875"/>
          <p14:tracePt t="595571" x="4419600" y="2411413"/>
          <p14:tracePt t="595588" x="4419600" y="2401888"/>
          <p14:tracePt t="595604" x="4446588" y="2374900"/>
          <p14:tracePt t="595621" x="4465638" y="2357438"/>
          <p14:tracePt t="595638" x="4491038" y="2330450"/>
          <p14:tracePt t="595654" x="4518025" y="2322513"/>
          <p14:tracePt t="595671" x="4537075" y="2312988"/>
          <p14:tracePt t="595688" x="4545013" y="2295525"/>
          <p14:tracePt t="595705" x="4572000" y="2286000"/>
          <p14:tracePt t="595721" x="4608513" y="2278063"/>
          <p14:tracePt t="595737" x="4633913" y="2268538"/>
          <p14:tracePt t="595754" x="4697413" y="2241550"/>
          <p14:tracePt t="595771" x="4741863" y="2241550"/>
          <p14:tracePt t="595787" x="4768850" y="2232025"/>
          <p14:tracePt t="595804" x="4786313" y="2232025"/>
          <p14:tracePt t="595821" x="4803775" y="2232025"/>
          <p14:tracePt t="595837" x="4822825" y="2232025"/>
          <p14:tracePt t="595854" x="4867275" y="2224088"/>
          <p14:tracePt t="595871" x="4946650" y="2206625"/>
          <p14:tracePt t="595887" x="4992688" y="2197100"/>
          <p14:tracePt t="595904" x="5037138" y="2197100"/>
          <p14:tracePt t="595922" x="5072063" y="2197100"/>
          <p14:tracePt t="595938" x="5089525" y="2197100"/>
          <p14:tracePt t="595955" x="5108575" y="2197100"/>
          <p14:tracePt t="595972" x="5126038" y="2197100"/>
          <p14:tracePt t="595989" x="5153025" y="2206625"/>
          <p14:tracePt t="596005" x="5197475" y="2224088"/>
          <p14:tracePt t="596021" x="5232400" y="2232025"/>
          <p14:tracePt t="596038" x="5251450" y="2251075"/>
          <p14:tracePt t="596055" x="5286375" y="2268538"/>
          <p14:tracePt t="596071" x="5330825" y="2286000"/>
          <p14:tracePt t="596088" x="5340350" y="2295525"/>
          <p14:tracePt t="596106" x="5384800" y="2322513"/>
          <p14:tracePt t="596121" x="5394325" y="2330450"/>
          <p14:tracePt t="596138" x="5411788" y="2349500"/>
          <p14:tracePt t="596155" x="5421313" y="2366963"/>
          <p14:tracePt t="596171" x="5438775" y="2393950"/>
          <p14:tracePt t="596188" x="5446713" y="2411413"/>
          <p14:tracePt t="596205" x="5456238" y="2446338"/>
          <p14:tracePt t="596222" x="5465763" y="2465388"/>
          <p14:tracePt t="596238" x="5473700" y="2473325"/>
          <p14:tracePt t="596255" x="5483225" y="2492375"/>
          <p14:tracePt t="596272" x="5483225" y="2554288"/>
          <p14:tracePt t="596289" x="5483225" y="2581275"/>
          <p14:tracePt t="596306" x="5483225" y="2625725"/>
          <p14:tracePt t="596322" x="5483225" y="2635250"/>
          <p14:tracePt t="596338" x="5483225" y="2670175"/>
          <p14:tracePt t="596355" x="5473700" y="2687638"/>
          <p14:tracePt t="596372" x="5465763" y="2714625"/>
          <p14:tracePt t="596388" x="5456238" y="2732088"/>
          <p14:tracePt t="596404" x="5429250" y="2741613"/>
          <p14:tracePt t="596421" x="5411788" y="2751138"/>
          <p14:tracePt t="596438" x="5394325" y="2759075"/>
          <p14:tracePt t="596454" x="5357813" y="2786063"/>
          <p14:tracePt t="596472" x="5340350" y="2803525"/>
          <p14:tracePt t="596490" x="5295900" y="2822575"/>
          <p14:tracePt t="596506" x="5268913" y="2840038"/>
          <p14:tracePt t="596521" x="5187950" y="2840038"/>
          <p14:tracePt t="596538" x="5135563" y="2849563"/>
          <p14:tracePt t="596554" x="5099050" y="2849563"/>
          <p14:tracePt t="596571" x="5054600" y="2867025"/>
          <p14:tracePt t="596588" x="5037138" y="2874963"/>
          <p14:tracePt t="596605" x="5000625" y="2894013"/>
          <p14:tracePt t="596621" x="4983163" y="2911475"/>
          <p14:tracePt t="596638" x="4946650" y="2938463"/>
          <p14:tracePt t="596655" x="4921250" y="2946400"/>
          <p14:tracePt t="596671" x="4894263" y="2955925"/>
          <p14:tracePt t="596688" x="4884738" y="2955925"/>
          <p14:tracePt t="596704" x="4884738" y="2965450"/>
          <p14:tracePt t="596721" x="4867275" y="2973388"/>
          <p14:tracePt t="596739" x="4848225" y="2973388"/>
          <p14:tracePt t="596755" x="4813300" y="2982913"/>
          <p14:tracePt t="596772" x="4795838" y="3009900"/>
          <p14:tracePt t="596788" x="4759325" y="3009900"/>
          <p14:tracePt t="596805" x="4741863" y="3017838"/>
          <p14:tracePt t="596821" x="4679950" y="3017838"/>
          <p14:tracePt t="596838" x="4660900" y="3017838"/>
          <p14:tracePt t="596855" x="4633913" y="3027363"/>
          <p14:tracePt t="596871" x="4598988" y="3036888"/>
          <p14:tracePt t="596888" x="4554538" y="3036888"/>
          <p14:tracePt t="596906" x="4500563" y="3036888"/>
          <p14:tracePt t="596921" x="4465638" y="3036888"/>
          <p14:tracePt t="596938" x="4446588" y="3036888"/>
          <p14:tracePt t="596955" x="4438650" y="3036888"/>
          <p14:tracePt t="596971" x="4419600" y="3027363"/>
          <p14:tracePt t="596988" x="4394200" y="3009900"/>
          <p14:tracePt t="597005" x="4367213" y="2973388"/>
          <p14:tracePt t="597021" x="4330700" y="2938463"/>
          <p14:tracePt t="597038" x="4295775" y="2894013"/>
          <p14:tracePt t="597054" x="4276725" y="2849563"/>
          <p14:tracePt t="597071" x="4259263" y="2803525"/>
          <p14:tracePt t="597087" x="4241800" y="2759075"/>
          <p14:tracePt t="597104" x="4241800" y="2741613"/>
          <p14:tracePt t="597121" x="4241800" y="2670175"/>
          <p14:tracePt t="597137" x="4241800" y="2625725"/>
          <p14:tracePt t="597154" x="4241800" y="2598738"/>
          <p14:tracePt t="597171" x="4268788" y="2563813"/>
          <p14:tracePt t="597187" x="4276725" y="2527300"/>
          <p14:tracePt t="597204" x="4286250" y="2500313"/>
          <p14:tracePt t="597221" x="4313238" y="2465388"/>
          <p14:tracePt t="597238" x="4322763" y="2446338"/>
          <p14:tracePt t="597254" x="4340225" y="2438400"/>
          <p14:tracePt t="597271" x="4348163" y="2420938"/>
          <p14:tracePt t="597287" x="4367213" y="2411413"/>
          <p14:tracePt t="597304" x="4394200" y="2393950"/>
          <p14:tracePt t="597321" x="4446588" y="2357438"/>
          <p14:tracePt t="597337" x="4465638" y="2339975"/>
          <p14:tracePt t="597354" x="4518025" y="2322513"/>
          <p14:tracePt t="597371" x="4554538" y="2312988"/>
          <p14:tracePt t="597387" x="4581525" y="2295525"/>
          <p14:tracePt t="597404" x="4625975" y="2259013"/>
          <p14:tracePt t="597421" x="4652963" y="2232025"/>
          <p14:tracePt t="597437" x="4670425" y="2224088"/>
          <p14:tracePt t="597454" x="4687888" y="2214563"/>
          <p14:tracePt t="597471" x="4697413" y="2206625"/>
          <p14:tracePt t="597487" x="4724400" y="2197100"/>
          <p14:tracePt t="597504" x="4741863" y="2187575"/>
          <p14:tracePt t="597507" x="4751388" y="2179638"/>
          <p14:tracePt t="597522" x="4776788" y="2160588"/>
          <p14:tracePt t="597539" x="4795838" y="2152650"/>
          <p14:tracePt t="597555" x="4822825" y="2152650"/>
          <p14:tracePt t="597571" x="4848225" y="2152650"/>
          <p14:tracePt t="597588" x="4875213" y="2152650"/>
          <p14:tracePt t="597605" x="4911725" y="2152650"/>
          <p14:tracePt t="597621" x="4929188" y="2143125"/>
          <p14:tracePt t="597639" x="4946650" y="2143125"/>
          <p14:tracePt t="597655" x="4973638" y="2143125"/>
          <p14:tracePt t="597672" x="4992688" y="2143125"/>
          <p14:tracePt t="597688" x="5018088" y="2143125"/>
          <p14:tracePt t="597705" x="5089525" y="2143125"/>
          <p14:tracePt t="597721" x="5126038" y="2160588"/>
          <p14:tracePt t="597738" x="5153025" y="2160588"/>
          <p14:tracePt t="597755" x="5187950" y="2170113"/>
          <p14:tracePt t="597771" x="5214938" y="2179638"/>
          <p14:tracePt t="597788" x="5251450" y="2187575"/>
          <p14:tracePt t="597805" x="5268913" y="2197100"/>
          <p14:tracePt t="597821" x="5295900" y="2197100"/>
          <p14:tracePt t="597838" x="5313363" y="2206625"/>
          <p14:tracePt t="597855" x="5330825" y="2224088"/>
          <p14:tracePt t="597871" x="5340350" y="2232025"/>
          <p14:tracePt t="597888" x="5349875" y="2241550"/>
          <p14:tracePt t="597906" x="5375275" y="2259013"/>
          <p14:tracePt t="597922" x="5384800" y="2268538"/>
          <p14:tracePt t="597939" x="5411788" y="2295525"/>
          <p14:tracePt t="597955" x="5446713" y="2312988"/>
          <p14:tracePt t="597972" x="5465763" y="2322513"/>
          <p14:tracePt t="597988" x="5492750" y="2349500"/>
          <p14:tracePt t="598005" x="5492750" y="2366963"/>
          <p14:tracePt t="598021" x="5500688" y="2384425"/>
          <p14:tracePt t="598039" x="5500688" y="2401888"/>
          <p14:tracePt t="598054" x="5500688" y="2428875"/>
          <p14:tracePt t="598071" x="5500688" y="2455863"/>
          <p14:tracePt t="598088" x="5500688" y="2482850"/>
          <p14:tracePt t="598105" x="5500688" y="2492375"/>
          <p14:tracePt t="598122" x="5500688" y="2527300"/>
          <p14:tracePt t="598138" x="5500688" y="2563813"/>
          <p14:tracePt t="598154" x="5492750" y="2571750"/>
          <p14:tracePt t="598171" x="5473700" y="2608263"/>
          <p14:tracePt t="598188" x="5473700" y="2625725"/>
          <p14:tracePt t="598204" x="5473700" y="2643188"/>
          <p14:tracePt t="598221" x="5473700" y="2679700"/>
          <p14:tracePt t="598237" x="5473700" y="2697163"/>
          <p14:tracePt t="598254" x="5465763" y="2714625"/>
          <p14:tracePt t="598272" x="5465763" y="2741613"/>
          <p14:tracePt t="598289" x="5465763" y="2759075"/>
          <p14:tracePt t="598306" x="5446713" y="2778125"/>
          <p14:tracePt t="598322" x="5446713" y="2795588"/>
          <p14:tracePt t="598338" x="5438775" y="2822575"/>
          <p14:tracePt t="598355" x="5421313" y="2840038"/>
          <p14:tracePt t="598371" x="5384800" y="2874963"/>
          <p14:tracePt t="598388" x="5375275" y="2901950"/>
          <p14:tracePt t="598405" x="5349875" y="2928938"/>
          <p14:tracePt t="598421" x="5330825" y="2946400"/>
          <p14:tracePt t="598438" x="5295900" y="2982913"/>
          <p14:tracePt t="598455" x="5268913" y="3017838"/>
          <p14:tracePt t="598471" x="5241925" y="3027363"/>
          <p14:tracePt t="598488" x="5197475" y="3036888"/>
          <p14:tracePt t="598505" x="5143500" y="3044825"/>
          <p14:tracePt t="598522" x="5089525" y="3044825"/>
          <p14:tracePt t="598538" x="5037138" y="3063875"/>
          <p14:tracePt t="598555" x="4956175" y="3063875"/>
          <p14:tracePt t="598572" x="4911725" y="3063875"/>
          <p14:tracePt t="598589" x="4867275" y="3063875"/>
          <p14:tracePt t="598605" x="4848225" y="3063875"/>
          <p14:tracePt t="598622" x="4822825" y="3071813"/>
          <p14:tracePt t="598638" x="4786313" y="3071813"/>
          <p14:tracePt t="598655" x="4768850" y="3081338"/>
          <p14:tracePt t="598672" x="4732338" y="3081338"/>
          <p14:tracePt t="598689" x="4687888" y="3081338"/>
          <p14:tracePt t="598706" x="4643438" y="3081338"/>
          <p14:tracePt t="598722" x="4616450" y="3081338"/>
          <p14:tracePt t="598739" x="4581525" y="3081338"/>
          <p14:tracePt t="598756" x="4562475" y="3081338"/>
          <p14:tracePt t="598772" x="4518025" y="3081338"/>
          <p14:tracePt t="598789" x="4491038" y="3081338"/>
          <p14:tracePt t="598806" x="4456113" y="3081338"/>
          <p14:tracePt t="598822" x="4419600" y="3081338"/>
          <p14:tracePt t="598839" x="4394200" y="3081338"/>
          <p14:tracePt t="598856" x="4357688" y="3071813"/>
          <p14:tracePt t="598872" x="4340225" y="3071813"/>
          <p14:tracePt t="598888" x="4276725" y="3044825"/>
          <p14:tracePt t="598905" x="4241800" y="3017838"/>
          <p14:tracePt t="598922" x="4214813" y="3000375"/>
          <p14:tracePt t="598938" x="4197350" y="2982913"/>
          <p14:tracePt t="598954" x="4197350" y="2973388"/>
          <p14:tracePt t="598971" x="4179888" y="2955925"/>
          <p14:tracePt t="598988" x="4179888" y="2921000"/>
          <p14:tracePt t="599005" x="4170363" y="2884488"/>
          <p14:tracePt t="599021" x="4170363" y="2840038"/>
          <p14:tracePt t="599038" x="4160838" y="2803525"/>
          <p14:tracePt t="599055" x="4160838" y="2759075"/>
          <p14:tracePt t="599071" x="4160838" y="2706688"/>
          <p14:tracePt t="599088" x="4160838" y="2670175"/>
          <p14:tracePt t="599105" x="4160838" y="2635250"/>
          <p14:tracePt t="599121" x="4160838" y="2608263"/>
          <p14:tracePt t="599138" x="4170363" y="2571750"/>
          <p14:tracePt t="599154" x="4205288" y="2527300"/>
          <p14:tracePt t="599171" x="4259263" y="2465388"/>
          <p14:tracePt t="599188" x="4313238" y="2411413"/>
          <p14:tracePt t="599204" x="4348163" y="2366963"/>
          <p14:tracePt t="599221" x="4367213" y="2357438"/>
          <p14:tracePt t="599238" x="4402138" y="2357438"/>
          <p14:tracePt t="599256" x="4419600" y="2357438"/>
          <p14:tracePt t="599272" x="4465638" y="2339975"/>
          <p14:tracePt t="599289" x="4491038" y="2330450"/>
          <p14:tracePt t="599306" x="4545013" y="2312988"/>
          <p14:tracePt t="599323" x="4608513" y="2295525"/>
          <p14:tracePt t="599338" x="4633913" y="2286000"/>
          <p14:tracePt t="599355" x="4670425" y="2259013"/>
          <p14:tracePt t="599371" x="4705350" y="2251075"/>
          <p14:tracePt t="599388" x="4724400" y="2214563"/>
          <p14:tracePt t="599405" x="4751388" y="2206625"/>
          <p14:tracePt t="599421" x="4768850" y="2197100"/>
          <p14:tracePt t="599438" x="4795838" y="2187575"/>
          <p14:tracePt t="599455" x="4848225" y="2170113"/>
          <p14:tracePt t="599472" x="4875213" y="2160588"/>
          <p14:tracePt t="599490" x="4921250" y="2152650"/>
          <p14:tracePt t="599507" x="4946650" y="2143125"/>
          <p14:tracePt t="599522" x="4973638" y="2143125"/>
          <p14:tracePt t="599538" x="5000625" y="2143125"/>
          <p14:tracePt t="599555" x="5037138" y="2143125"/>
          <p14:tracePt t="599571" x="5081588" y="2143125"/>
          <p14:tracePt t="599589" x="5126038" y="2160588"/>
          <p14:tracePt t="599605" x="5160963" y="2160588"/>
          <p14:tracePt t="599622" x="5197475" y="2170113"/>
          <p14:tracePt t="599639" x="5224463" y="2179638"/>
          <p14:tracePt t="599655" x="5259388" y="2179638"/>
          <p14:tracePt t="599671" x="5286375" y="2187575"/>
          <p14:tracePt t="599688" x="5357813" y="2214563"/>
          <p14:tracePt t="599705" x="5402263" y="2224088"/>
          <p14:tracePt t="599722" x="5456238" y="2259013"/>
          <p14:tracePt t="599738" x="5473700" y="2286000"/>
          <p14:tracePt t="599755" x="5483225" y="2303463"/>
          <p14:tracePt t="599771" x="5510213" y="2339975"/>
          <p14:tracePt t="599788" x="5537200" y="2357438"/>
          <p14:tracePt t="599805" x="5554663" y="2374900"/>
          <p14:tracePt t="599821" x="5564188" y="2401888"/>
          <p14:tracePt t="599838" x="5572125" y="2428875"/>
          <p14:tracePt t="599855" x="5581650" y="2455863"/>
          <p14:tracePt t="599871" x="5581650" y="2500313"/>
          <p14:tracePt t="599888" x="5581650" y="2527300"/>
          <p14:tracePt t="599904" x="5581650" y="2563813"/>
          <p14:tracePt t="599923" x="5581650" y="2616200"/>
          <p14:tracePt t="599939" x="5581650" y="2643188"/>
          <p14:tracePt t="599956" x="5572125" y="2679700"/>
          <p14:tracePt t="599971" x="5564188" y="2724150"/>
          <p14:tracePt t="599988" x="5537200" y="2759075"/>
          <p14:tracePt t="600005" x="5510213" y="2795588"/>
          <p14:tracePt t="600021" x="5500688" y="2830513"/>
          <p14:tracePt t="600038" x="5492750" y="2874963"/>
          <p14:tracePt t="600055" x="5492750" y="2894013"/>
          <p14:tracePt t="600071" x="5492750" y="2928938"/>
          <p14:tracePt t="600088" x="5483225" y="2946400"/>
          <p14:tracePt t="600104" x="5473700" y="2965450"/>
          <p14:tracePt t="600122" x="5446713" y="2992438"/>
          <p14:tracePt t="600138" x="5438775" y="3027363"/>
          <p14:tracePt t="600154" x="5429250" y="3044825"/>
          <p14:tracePt t="600171" x="5421313" y="3063875"/>
          <p14:tracePt t="600188" x="5394325" y="3071813"/>
          <p14:tracePt t="600204" x="5384800" y="3089275"/>
          <p14:tracePt t="600222" x="5349875" y="3125788"/>
          <p14:tracePt t="600239" x="5330825" y="3135313"/>
          <p14:tracePt t="600255" x="5303838" y="3143250"/>
          <p14:tracePt t="600272" x="5278438" y="3160713"/>
          <p14:tracePt t="600289" x="5259388" y="3179763"/>
          <p14:tracePt t="600307" x="5214938" y="3187700"/>
          <p14:tracePt t="600323" x="5180013" y="3187700"/>
          <p14:tracePt t="600339" x="5153025" y="3197225"/>
          <p14:tracePt t="600356" x="5116513" y="3206750"/>
          <p14:tracePt t="600372" x="5099050" y="3214688"/>
          <p14:tracePt t="600388" x="5081588" y="3214688"/>
          <p14:tracePt t="600405" x="5045075" y="3214688"/>
          <p14:tracePt t="600422" x="5027613" y="3214688"/>
          <p14:tracePt t="600438" x="4992688" y="3214688"/>
          <p14:tracePt t="600455" x="4965700" y="3214688"/>
          <p14:tracePt t="600471" x="4938713" y="3214688"/>
          <p14:tracePt t="600488" x="4894263" y="3214688"/>
          <p14:tracePt t="600490" x="4884738" y="3214688"/>
          <p14:tracePt t="600505" x="4867275" y="3214688"/>
          <p14:tracePt t="600522" x="4840288" y="3214688"/>
          <p14:tracePt t="600538" x="4813300" y="3214688"/>
          <p14:tracePt t="600555" x="4803775" y="3214688"/>
          <p14:tracePt t="600571" x="4795838" y="3224213"/>
          <p14:tracePt t="600588" x="4776788" y="3224213"/>
          <p14:tracePt t="600605" x="4741863" y="3224213"/>
          <p14:tracePt t="600622" x="4697413" y="3224213"/>
          <p14:tracePt t="600638" x="4652963" y="3224213"/>
          <p14:tracePt t="600655" x="4608513" y="3224213"/>
          <p14:tracePt t="600672" x="4572000" y="3224213"/>
          <p14:tracePt t="600688" x="4545013" y="3224213"/>
          <p14:tracePt t="600705" x="4527550" y="3214688"/>
          <p14:tracePt t="600722" x="4483100" y="3187700"/>
          <p14:tracePt t="600738" x="4465638" y="3160713"/>
          <p14:tracePt t="600755" x="4446588" y="3152775"/>
          <p14:tracePt t="600772" x="4438650" y="3135313"/>
          <p14:tracePt t="600788" x="4429125" y="3116263"/>
          <p14:tracePt t="600805" x="4411663" y="3089275"/>
          <p14:tracePt t="600822" x="4402138" y="3071813"/>
          <p14:tracePt t="600838" x="4375150" y="3036888"/>
          <p14:tracePt t="600855" x="4357688" y="3009900"/>
          <p14:tracePt t="600872" x="4348163" y="2973388"/>
          <p14:tracePt t="600888" x="4348163" y="2955925"/>
          <p14:tracePt t="600907" x="4348163" y="2884488"/>
          <p14:tracePt t="600923" x="4348163" y="2840038"/>
          <p14:tracePt t="600939" x="4330700" y="2803525"/>
          <p14:tracePt t="600956" x="4322763" y="2778125"/>
          <p14:tracePt t="600972" x="4322763" y="2741613"/>
          <p14:tracePt t="600989" x="4313238" y="2697163"/>
          <p14:tracePt t="601005" x="4313238" y="2679700"/>
          <p14:tracePt t="601023" x="4313238" y="2652713"/>
          <p14:tracePt t="601039" x="4313238" y="2635250"/>
          <p14:tracePt t="601055" x="4313238" y="2616200"/>
          <p14:tracePt t="601072" x="4313238" y="2589213"/>
          <p14:tracePt t="601088" x="4322763" y="2563813"/>
          <p14:tracePt t="601105" x="4340225" y="2536825"/>
          <p14:tracePt t="601122" x="4357688" y="2500313"/>
          <p14:tracePt t="601138" x="4367213" y="2482850"/>
          <p14:tracePt t="601155" x="4394200" y="2446338"/>
          <p14:tracePt t="601172" x="4402138" y="2438400"/>
          <p14:tracePt t="601188" x="4419600" y="2420938"/>
          <p14:tracePt t="601205" x="4429125" y="2384425"/>
          <p14:tracePt t="601221" x="4446588" y="2374900"/>
          <p14:tracePt t="601238" x="4483100" y="2366963"/>
          <p14:tracePt t="601255" x="4500563" y="2357438"/>
          <p14:tracePt t="601271" x="4527550" y="2349500"/>
          <p14:tracePt t="601288" x="4554538" y="2330450"/>
          <p14:tracePt t="601305" x="4589463" y="2322513"/>
          <p14:tracePt t="601321" x="4633913" y="2303463"/>
          <p14:tracePt t="601338" x="4679950" y="2286000"/>
          <p14:tracePt t="601355" x="4714875" y="2268538"/>
          <p14:tracePt t="601371" x="4724400" y="2251075"/>
          <p14:tracePt t="601388" x="4751388" y="2232025"/>
          <p14:tracePt t="601405" x="4776788" y="2214563"/>
          <p14:tracePt t="601421" x="4803775" y="2214563"/>
          <p14:tracePt t="601438" x="4830763" y="2206625"/>
          <p14:tracePt t="601455" x="4857750" y="2197100"/>
          <p14:tracePt t="601471" x="4902200" y="2197100"/>
          <p14:tracePt t="601488" x="4946650" y="2179638"/>
          <p14:tracePt t="601505" x="5000625" y="2170113"/>
          <p14:tracePt t="601506" x="5010150" y="2170113"/>
          <p14:tracePt t="601522" x="5054600" y="2170113"/>
          <p14:tracePt t="601539" x="5072063" y="2170113"/>
          <p14:tracePt t="601556" x="5108575" y="2170113"/>
          <p14:tracePt t="601572" x="5126038" y="2170113"/>
          <p14:tracePt t="601589" x="5135563" y="2179638"/>
          <p14:tracePt t="601606" x="5153025" y="2179638"/>
          <p14:tracePt t="601622" x="5180013" y="2179638"/>
          <p14:tracePt t="601639" x="5207000" y="2197100"/>
          <p14:tracePt t="601656" x="5241925" y="2197100"/>
          <p14:tracePt t="601672" x="5259388" y="2206625"/>
          <p14:tracePt t="601690" x="5295900" y="2206625"/>
          <p14:tracePt t="601707" x="5303838" y="2214563"/>
          <p14:tracePt t="601723" x="5322888" y="2214563"/>
          <p14:tracePt t="601738" x="5340350" y="2224088"/>
          <p14:tracePt t="601755" x="5375275" y="2232025"/>
          <p14:tracePt t="601772" x="5411788" y="2259013"/>
          <p14:tracePt t="601789" x="5438775" y="2268538"/>
          <p14:tracePt t="601806" x="5465763" y="2286000"/>
          <p14:tracePt t="601822" x="5473700" y="2312988"/>
          <p14:tracePt t="601839" x="5483225" y="2330450"/>
          <p14:tracePt t="601856" x="5492750" y="2357438"/>
          <p14:tracePt t="601872" x="5492750" y="2384425"/>
          <p14:tracePt t="601888" x="5500688" y="2428875"/>
          <p14:tracePt t="601905" x="5500688" y="2446338"/>
          <p14:tracePt t="601922" x="5500688" y="2473325"/>
          <p14:tracePt t="601938" x="5500688" y="2509838"/>
          <p14:tracePt t="601955" x="5500688" y="2544763"/>
          <p14:tracePt t="601971" x="5492750" y="2563813"/>
          <p14:tracePt t="601989" x="5483225" y="2581275"/>
          <p14:tracePt t="602006" x="5473700" y="2616200"/>
          <p14:tracePt t="602022" x="5446713" y="2635250"/>
          <p14:tracePt t="602039" x="5429250" y="2670175"/>
          <p14:tracePt t="602056" x="5411788" y="2679700"/>
          <p14:tracePt t="602073" x="5384800" y="2714625"/>
          <p14:tracePt t="602089" x="5375275" y="2724150"/>
          <p14:tracePt t="602107" x="5349875" y="2741613"/>
          <p14:tracePt t="602124" x="5330825" y="2778125"/>
          <p14:tracePt t="602139" x="5313363" y="2795588"/>
          <p14:tracePt t="602156" x="5295900" y="2822575"/>
          <p14:tracePt t="602172" x="5268913" y="2840038"/>
          <p14:tracePt t="602189" x="5259388" y="2849563"/>
          <p14:tracePt t="602206" x="5251450" y="2849563"/>
          <p14:tracePt t="602222" x="5232400" y="2857500"/>
          <p14:tracePt t="602239" x="5232400" y="2867025"/>
          <p14:tracePt t="602256" x="5224463" y="2874963"/>
          <p14:tracePt t="602272" x="5214938" y="2884488"/>
          <p14:tracePt t="602289" x="5197475" y="2901950"/>
          <p14:tracePt t="602291" x="5187950" y="2901950"/>
          <p14:tracePt t="602307" x="5170488" y="2911475"/>
          <p14:tracePt t="602324" x="5153025" y="2921000"/>
          <p14:tracePt t="602339" x="5143500" y="2921000"/>
          <p14:tracePt t="602356" x="5116513" y="2928938"/>
          <p14:tracePt t="602372" x="5108575" y="2938463"/>
          <p14:tracePt t="602388" x="5089525" y="2955925"/>
          <p14:tracePt t="602405" x="5072063" y="2955925"/>
          <p14:tracePt t="602422" x="5064125" y="2973388"/>
          <p14:tracePt t="602439" x="5037138" y="2973388"/>
          <p14:tracePt t="602455" x="5027613" y="2982913"/>
          <p14:tracePt t="602472" x="5010150" y="2982913"/>
          <p14:tracePt t="602488" x="5000625" y="2992438"/>
          <p14:tracePt t="602505" x="4973638" y="2992438"/>
          <p14:tracePt t="602522" x="4956175" y="3000375"/>
          <p14:tracePt t="602538" x="4938713" y="3000375"/>
          <p14:tracePt t="602556" x="4911725" y="3009900"/>
          <p14:tracePt t="602572" x="4894263" y="3017838"/>
          <p14:tracePt t="602589" x="4875213" y="3017838"/>
          <p14:tracePt t="602606" x="4840288" y="3017838"/>
          <p14:tracePt t="602622" x="4813300" y="3036888"/>
          <p14:tracePt t="602639" x="4768850" y="3036888"/>
          <p14:tracePt t="602656" x="4697413" y="3036888"/>
          <p14:tracePt t="602673" x="4633913" y="3027363"/>
          <p14:tracePt t="602689" x="4581525" y="3017838"/>
          <p14:tracePt t="602707" x="4554538" y="3009900"/>
          <p14:tracePt t="602724" x="4537075" y="3009900"/>
          <p14:tracePt t="602740" x="4510088" y="2992438"/>
          <p14:tracePt t="602756" x="4500563" y="2982913"/>
          <p14:tracePt t="602772" x="4483100" y="2973388"/>
          <p14:tracePt t="602789" x="4465638" y="2965450"/>
          <p14:tracePt t="602806" x="4438650" y="2955925"/>
          <p14:tracePt t="602822" x="4419600" y="2938463"/>
          <p14:tracePt t="602838" x="4402138" y="2911475"/>
          <p14:tracePt t="602856" x="4384675" y="2894013"/>
          <p14:tracePt t="602873" x="4348163" y="2874963"/>
          <p14:tracePt t="602889" x="4330700" y="2867025"/>
          <p14:tracePt t="602908" x="4276725" y="2813050"/>
          <p14:tracePt t="602923" x="4259263" y="2786063"/>
          <p14:tracePt t="602939" x="4241800" y="2759075"/>
          <p14:tracePt t="602956" x="4224338" y="2741613"/>
          <p14:tracePt t="602973" x="4214813" y="2724150"/>
          <p14:tracePt t="602989" x="4205288" y="2687638"/>
          <p14:tracePt t="603006" x="4205288" y="2670175"/>
          <p14:tracePt t="603023" x="4205288" y="2643188"/>
          <p14:tracePt t="603039" x="4205288" y="2616200"/>
          <p14:tracePt t="603056" x="4205288" y="2598738"/>
          <p14:tracePt t="603072" x="4205288" y="2563813"/>
          <p14:tracePt t="603089" x="4205288" y="2527300"/>
          <p14:tracePt t="603108" x="4232275" y="2492375"/>
          <p14:tracePt t="603123" x="4241800" y="2465388"/>
          <p14:tracePt t="603139" x="4259263" y="2455863"/>
          <p14:tracePt t="603155" x="4295775" y="2446338"/>
          <p14:tracePt t="603172" x="4313238" y="2438400"/>
          <p14:tracePt t="603188" x="4330700" y="2428875"/>
          <p14:tracePt t="603205" x="4348163" y="2420938"/>
          <p14:tracePt t="603221" x="4375150" y="2420938"/>
          <p14:tracePt t="603238" x="4402138" y="2420938"/>
          <p14:tracePt t="603255" x="4429125" y="2401888"/>
          <p14:tracePt t="603271" x="4446588" y="2401888"/>
          <p14:tracePt t="603288" x="4473575" y="2401888"/>
          <p14:tracePt t="603305" x="4500563" y="2393950"/>
          <p14:tracePt t="603322" x="4527550" y="2393950"/>
          <p14:tracePt t="603339" x="4581525" y="2384425"/>
          <p14:tracePt t="603356" x="4616450" y="2374900"/>
          <p14:tracePt t="603373" x="4660900" y="2374900"/>
          <p14:tracePt t="603389" x="4679950" y="2366963"/>
          <p14:tracePt t="603405" x="4714875" y="2357438"/>
          <p14:tracePt t="603422" x="4724400" y="2339975"/>
          <p14:tracePt t="603439" x="4741863" y="2322513"/>
          <p14:tracePt t="603455" x="4776788" y="2312988"/>
          <p14:tracePt t="603472" x="4795838" y="2295525"/>
          <p14:tracePt t="603488" x="4840288" y="2268538"/>
          <p14:tracePt t="603505" x="4867275" y="2251075"/>
          <p14:tracePt t="603506" x="4894263" y="2241550"/>
          <p14:tracePt t="603522" x="4902200" y="2241550"/>
          <p14:tracePt t="603538" x="4921250" y="2214563"/>
          <p14:tracePt t="603555" x="4938713" y="2206625"/>
          <p14:tracePt t="603573" x="4973638" y="2206625"/>
          <p14:tracePt t="603589" x="5010150" y="2206625"/>
          <p14:tracePt t="603606" x="5054600" y="2197100"/>
          <p14:tracePt t="603622" x="5099050" y="2197100"/>
          <p14:tracePt t="603639" x="5126038" y="2187575"/>
          <p14:tracePt t="603656" x="5143500" y="2187575"/>
          <p14:tracePt t="603672" x="5170488" y="2187575"/>
          <p14:tracePt t="603689" x="5187950" y="2187575"/>
          <p14:tracePt t="603706" x="5207000" y="2187575"/>
          <p14:tracePt t="603723" x="5241925" y="2187575"/>
          <p14:tracePt t="603739" x="5268913" y="2187575"/>
          <p14:tracePt t="603755" x="5286375" y="2187575"/>
          <p14:tracePt t="603772" x="5322888" y="2206625"/>
          <p14:tracePt t="603789" x="5340350" y="2224088"/>
          <p14:tracePt t="603806" x="5367338" y="2241550"/>
          <p14:tracePt t="603822" x="5394325" y="2259013"/>
          <p14:tracePt t="603839" x="5402263" y="2286000"/>
          <p14:tracePt t="603855" x="5429250" y="2312988"/>
          <p14:tracePt t="603872" x="5429250" y="2330450"/>
          <p14:tracePt t="603889" x="5429250" y="2366963"/>
          <p14:tracePt t="603905" x="5429250" y="2401888"/>
          <p14:tracePt t="603923" x="5446713" y="2438400"/>
          <p14:tracePt t="603939" x="5446713" y="2473325"/>
          <p14:tracePt t="603955" x="5446713" y="2492375"/>
          <p14:tracePt t="603972" x="5446713" y="2509838"/>
          <p14:tracePt t="603989" x="5446713" y="2544763"/>
          <p14:tracePt t="604006" x="5446713" y="2563813"/>
          <p14:tracePt t="604022" x="5446713" y="2589213"/>
          <p14:tracePt t="604039" x="5446713" y="2608263"/>
          <p14:tracePt t="604055" x="5438775" y="2625725"/>
          <p14:tracePt t="604072" x="5429250" y="2643188"/>
          <p14:tracePt t="604089" x="5429250" y="2679700"/>
          <p14:tracePt t="604106" x="5411788" y="2724150"/>
          <p14:tracePt t="604123" x="5394325" y="2759075"/>
          <p14:tracePt t="604139" x="5375275" y="2768600"/>
          <p14:tracePt t="604155" x="5367338" y="2778125"/>
          <p14:tracePt t="604172" x="5340350" y="2786063"/>
          <p14:tracePt t="604189" x="5322888" y="2803525"/>
          <p14:tracePt t="604205" x="5303838" y="2813050"/>
          <p14:tracePt t="604222" x="5286375" y="2830513"/>
          <p14:tracePt t="604239" x="5259388" y="2830513"/>
          <p14:tracePt t="604256" x="5241925" y="2830513"/>
          <p14:tracePt t="604273" x="5207000" y="2830513"/>
          <p14:tracePt t="604289" x="5180013" y="2830513"/>
          <p14:tracePt t="604309" x="5089525" y="2830513"/>
          <p14:tracePt t="604324" x="5054600" y="2830513"/>
          <p14:tracePt t="604339" x="5018088" y="2830513"/>
          <p14:tracePt t="604356" x="5000625" y="2830513"/>
          <p14:tracePt t="604373" x="4992688" y="2830513"/>
          <p14:tracePt t="604389" x="4983163" y="2830513"/>
          <p14:tracePt t="604405" x="4983163" y="2840038"/>
          <p14:tracePt t="604421" x="4973638" y="2857500"/>
          <p14:tracePt t="604438" x="4965700" y="2867025"/>
          <p14:tracePt t="604455" x="4938713" y="2874963"/>
          <p14:tracePt t="604472" x="4921250" y="2884488"/>
          <p14:tracePt t="604488" x="4911725" y="2901950"/>
          <p14:tracePt t="604505" x="4911725" y="2921000"/>
          <p14:tracePt t="604523" x="4894263" y="2928938"/>
          <p14:tracePt t="604538" x="4884738" y="2946400"/>
          <p14:tracePt t="604555" x="4857750" y="2955925"/>
          <p14:tracePt t="604572" x="4840288" y="2973388"/>
          <p14:tracePt t="604588" x="4822825" y="2982913"/>
          <p14:tracePt t="604605" x="4795838" y="3000375"/>
          <p14:tracePt t="604622" x="4776788" y="3009900"/>
          <p14:tracePt t="604638" x="4741863" y="3009900"/>
          <p14:tracePt t="604655" x="4724400" y="3009900"/>
          <p14:tracePt t="604672" x="4714875" y="3017838"/>
          <p14:tracePt t="604688" x="4679950" y="3017838"/>
          <p14:tracePt t="604705" x="4652963" y="3017838"/>
          <p14:tracePt t="604722" x="4616450" y="3036888"/>
          <p14:tracePt t="604738" x="4572000" y="3044825"/>
          <p14:tracePt t="604755" x="4527550" y="3044825"/>
          <p14:tracePt t="604772" x="4500563" y="3044825"/>
          <p14:tracePt t="604788" x="4465638" y="3044825"/>
          <p14:tracePt t="604805" x="4446588" y="3054350"/>
          <p14:tracePt t="604822" x="4384675" y="3036888"/>
          <p14:tracePt t="604839" x="4348163" y="3036888"/>
          <p14:tracePt t="604856" x="4295775" y="3017838"/>
          <p14:tracePt t="604872" x="4276725" y="3000375"/>
          <p14:tracePt t="604889" x="4241800" y="2973388"/>
          <p14:tracePt t="604905" x="4205288" y="2938463"/>
          <p14:tracePt t="604922" x="4197350" y="2901950"/>
          <p14:tracePt t="604939" x="4179888" y="2874963"/>
          <p14:tracePt t="604956" x="4179888" y="2857500"/>
          <p14:tracePt t="604973" x="4179888" y="2822575"/>
          <p14:tracePt t="604989" x="4179888" y="2786063"/>
          <p14:tracePt t="605006" x="4179888" y="2759075"/>
          <p14:tracePt t="605023" x="4187825" y="2724150"/>
          <p14:tracePt t="605039" x="4187825" y="2706688"/>
          <p14:tracePt t="605056" x="4197350" y="2679700"/>
          <p14:tracePt t="605072" x="4197350" y="2660650"/>
          <p14:tracePt t="605089" x="4224338" y="2643188"/>
          <p14:tracePt t="605105" x="4224338" y="2616200"/>
          <p14:tracePt t="605123" x="4232275" y="2581275"/>
          <p14:tracePt t="605139" x="4232275" y="2554288"/>
          <p14:tracePt t="605155" x="4251325" y="2536825"/>
          <p14:tracePt t="605173" x="4276725" y="2527300"/>
          <p14:tracePt t="605189" x="4295775" y="2500313"/>
          <p14:tracePt t="605206" x="4322763" y="2473325"/>
          <p14:tracePt t="605223" x="4340225" y="2455863"/>
          <p14:tracePt t="605240" x="4348163" y="2446338"/>
          <p14:tracePt t="605257" x="4367213" y="2438400"/>
          <p14:tracePt t="605273" x="4394200" y="2438400"/>
          <p14:tracePt t="605300" x="4402138" y="2438400"/>
          <p14:tracePt t="605348" x="4411663" y="2438400"/>
          <p14:tracePt t="609108" x="4313238" y="2428875"/>
          <p14:tracePt t="609119" x="4232275" y="2411413"/>
          <p14:tracePt t="609130" x="4062413" y="2393950"/>
          <p14:tracePt t="609141" x="3776663" y="2339975"/>
          <p14:tracePt t="609157" x="3687763" y="2295525"/>
          <p14:tracePt t="609173" x="3643313" y="2251075"/>
          <p14:tracePt t="609190" x="3608388" y="2152650"/>
          <p14:tracePt t="609207" x="3562350" y="2071688"/>
          <p14:tracePt t="609223" x="3536950" y="1973263"/>
          <p14:tracePt t="609240" x="3509963" y="1928813"/>
          <p14:tracePt t="609257" x="3500438" y="1893888"/>
          <p14:tracePt t="609273" x="3465513" y="1857375"/>
          <p14:tracePt t="609290" x="3446463" y="1849438"/>
          <p14:tracePt t="609380" x="3455988" y="1857375"/>
          <p14:tracePt t="609390" x="3465513" y="1866900"/>
          <p14:tracePt t="609407" x="3536950" y="1938338"/>
          <p14:tracePt t="609423" x="3581400" y="1982788"/>
          <p14:tracePt t="609440" x="3616325" y="2027238"/>
          <p14:tracePt t="609457" x="3625850" y="2063750"/>
          <p14:tracePt t="609473" x="3625850" y="2081213"/>
          <p14:tracePt t="609490" x="3625850" y="2116138"/>
          <p14:tracePt t="609507" x="3625850" y="2135188"/>
          <p14:tracePt t="609510" x="3625850" y="2152650"/>
          <p14:tracePt t="609523" x="3633788" y="2152650"/>
          <p14:tracePt t="609604" x="3633788" y="2170113"/>
          <p14:tracePt t="609756" x="3643313" y="2170113"/>
          <p14:tracePt t="609767" x="3652838" y="2170113"/>
          <p14:tracePt t="609778" x="3679825" y="2170113"/>
          <p14:tracePt t="609790" x="3732213" y="2170113"/>
          <p14:tracePt t="609808" x="3848100" y="2170113"/>
          <p14:tracePt t="609823" x="3990975" y="2179638"/>
          <p14:tracePt t="609840" x="4197350" y="2214563"/>
          <p14:tracePt t="609856" x="4446588" y="2259013"/>
          <p14:tracePt t="609873" x="4714875" y="2322513"/>
          <p14:tracePt t="609889" x="5010150" y="2374900"/>
          <p14:tracePt t="609906" x="5278438" y="2401888"/>
          <p14:tracePt t="609922" x="5357813" y="2393950"/>
          <p14:tracePt t="609940" x="5653088" y="2411413"/>
          <p14:tracePt t="609956" x="5822950" y="2446338"/>
          <p14:tracePt t="609973" x="5983288" y="2473325"/>
          <p14:tracePt t="609989" x="6153150" y="2473325"/>
          <p14:tracePt t="610006" x="6269038" y="2509838"/>
          <p14:tracePt t="610022" x="6323013" y="2509838"/>
          <p14:tracePt t="610039" x="6340475" y="2509838"/>
          <p14:tracePt t="610072" x="6350000" y="2517775"/>
          <p14:tracePt t="610089" x="6357938" y="2527300"/>
          <p14:tracePt t="610106" x="6375400" y="2536825"/>
          <p14:tracePt t="610122" x="6411913" y="2544763"/>
          <p14:tracePt t="610140" x="6483350" y="2571750"/>
          <p14:tracePt t="610156" x="6581775" y="2616200"/>
          <p14:tracePt t="610172" x="6759575" y="2679700"/>
          <p14:tracePt t="610189" x="6965950" y="2751138"/>
          <p14:tracePt t="610206" x="7161213" y="2795588"/>
          <p14:tracePt t="610222" x="7340600" y="2857500"/>
          <p14:tracePt t="610239" x="7500938" y="2894013"/>
          <p14:tracePt t="610256" x="7616825" y="2921000"/>
          <p14:tracePt t="610273" x="7732713" y="2946400"/>
          <p14:tracePt t="610290" x="7850188" y="2965450"/>
          <p14:tracePt t="610307" x="7939088" y="2992438"/>
          <p14:tracePt t="610324" x="8054975" y="2992438"/>
          <p14:tracePt t="610341" x="8099425" y="3000375"/>
          <p14:tracePt t="610357" x="8135938" y="3000375"/>
          <p14:tracePt t="610373" x="8153400" y="3000375"/>
          <p14:tracePt t="610407" x="8161338" y="3000375"/>
          <p14:tracePt t="610423" x="8170863" y="3000375"/>
          <p14:tracePt t="610440" x="8197850" y="3000375"/>
          <p14:tracePt t="610457" x="8215313" y="2992438"/>
          <p14:tracePt t="610473" x="8224838" y="2992438"/>
          <p14:tracePt t="611396" x="8215313" y="2992438"/>
          <p14:tracePt t="611407" x="8215313" y="3000375"/>
          <p14:tracePt t="611445" x="8207375" y="3000375"/>
          <p14:tracePt t="611469" x="8197850" y="3000375"/>
          <p14:tracePt t="611480" x="8180388" y="3000375"/>
          <p14:tracePt t="611493" x="8170863" y="3000375"/>
          <p14:tracePt t="611509" x="8161338" y="3000375"/>
          <p14:tracePt t="612181" x="8153400" y="3000375"/>
          <p14:tracePt t="612773" x="8143875" y="3000375"/>
          <p14:tracePt t="612784" x="8135938" y="3000375"/>
          <p14:tracePt t="612795" x="8108950" y="3000375"/>
          <p14:tracePt t="612809" x="8001000" y="3000375"/>
          <p14:tracePt t="612824" x="7831138" y="3027363"/>
          <p14:tracePt t="612840" x="7670800" y="3054350"/>
          <p14:tracePt t="612857" x="7626350" y="3054350"/>
          <p14:tracePt t="612873" x="7564438" y="3054350"/>
          <p14:tracePt t="612890" x="7510463" y="3063875"/>
          <p14:tracePt t="612907" x="7429500" y="3081338"/>
          <p14:tracePt t="612923" x="7331075" y="3108325"/>
          <p14:tracePt t="612940" x="7143750" y="3116263"/>
          <p14:tracePt t="612957" x="7037388" y="3116263"/>
          <p14:tracePt t="612973" x="6946900" y="3116263"/>
          <p14:tracePt t="612990" x="6840538" y="3116263"/>
          <p14:tracePt t="613006" x="6742113" y="3116263"/>
          <p14:tracePt t="613023" x="6697663" y="3116263"/>
          <p14:tracePt t="613040" x="6724650" y="3116263"/>
          <p14:tracePt t="613057" x="6653213" y="3116263"/>
          <p14:tracePt t="613073" x="6500813" y="3098800"/>
          <p14:tracePt t="613090" x="6296025" y="3063875"/>
          <p14:tracePt t="613106" x="6054725" y="3017838"/>
          <p14:tracePt t="613125" x="5670550" y="2928938"/>
          <p14:tracePt t="613141" x="5421313" y="2867025"/>
          <p14:tracePt t="613157" x="5197475" y="2813050"/>
          <p14:tracePt t="613174" x="5000625" y="2768600"/>
          <p14:tracePt t="613190" x="4786313" y="2741613"/>
          <p14:tracePt t="613207" x="4705350" y="2724150"/>
          <p14:tracePt t="613223" x="4660900" y="2714625"/>
          <p14:tracePt t="613240" x="4643438" y="2706688"/>
          <p14:tracePt t="613257" x="4633913" y="2706688"/>
          <p14:tracePt t="613273" x="4625975" y="2706688"/>
          <p14:tracePt t="630392" x="4608513" y="2706688"/>
          <p14:tracePt t="630403" x="4652963" y="2697163"/>
          <p14:tracePt t="630414" x="4732338" y="2660650"/>
          <p14:tracePt t="630425" x="5000625" y="2581275"/>
          <p14:tracePt t="630442" x="5160963" y="2554288"/>
          <p14:tracePt t="630458" x="5224463" y="2536825"/>
          <p14:tracePt t="630475" x="5313363" y="2527300"/>
          <p14:tracePt t="630492" x="5402263" y="2527300"/>
          <p14:tracePt t="630509" x="5473700" y="2527300"/>
          <p14:tracePt t="630526" x="5518150" y="2527300"/>
          <p14:tracePt t="630544" x="5545138" y="2527300"/>
          <p14:tracePt t="630560" x="5554663" y="2536825"/>
          <p14:tracePt t="630575" x="5564188" y="2536825"/>
          <p14:tracePt t="630592" x="5589588" y="2536825"/>
          <p14:tracePt t="630609" x="5616575" y="2536825"/>
          <p14:tracePt t="630625" x="5670550" y="2517775"/>
          <p14:tracePt t="630642" x="5697538" y="2492375"/>
          <p14:tracePt t="630659" x="5751513" y="2420938"/>
          <p14:tracePt t="630675" x="5786438" y="2357438"/>
          <p14:tracePt t="630692" x="5822950" y="2312988"/>
          <p14:tracePt t="630708" x="5849938" y="2295525"/>
          <p14:tracePt t="630725" x="5857875" y="2268538"/>
          <p14:tracePt t="630742" x="5867400" y="2259013"/>
          <p14:tracePt t="630832" x="5867400" y="2268538"/>
          <p14:tracePt t="630842" x="5867400" y="2295525"/>
          <p14:tracePt t="630859" x="5830888" y="2312988"/>
          <p14:tracePt t="630876" x="5803900" y="2339975"/>
          <p14:tracePt t="630893" x="5786438" y="2357438"/>
          <p14:tracePt t="630909" x="5786438" y="2374900"/>
          <p14:tracePt t="630926" x="5786438" y="2401888"/>
          <p14:tracePt t="630944" x="5786438" y="2438400"/>
          <p14:tracePt t="630960" x="5795963" y="2492375"/>
          <p14:tracePt t="630976" x="5795963" y="2536825"/>
          <p14:tracePt t="630993" x="5803900" y="2581275"/>
          <p14:tracePt t="631009" x="5822950" y="2625725"/>
          <p14:tracePt t="631025" x="5822950" y="2643188"/>
          <p14:tracePt t="631042" x="5822950" y="2652713"/>
          <p14:tracePt t="631059" x="5803900" y="2652713"/>
          <p14:tracePt t="631075" x="5803900" y="2670175"/>
          <p14:tracePt t="631112" x="5803900" y="2679700"/>
          <p14:tracePt t="631160" x="5795963" y="2679700"/>
          <p14:tracePt t="631176" x="5795963" y="2687638"/>
          <p14:tracePt t="631200" x="5795963" y="2697163"/>
          <p14:tracePt t="631216" x="5795963" y="2706688"/>
          <p14:tracePt t="631229" x="5795963" y="2714625"/>
          <p14:tracePt t="631242" x="5795963" y="2724150"/>
          <p14:tracePt t="631303" x="5795963" y="2741613"/>
          <p14:tracePt t="631327" x="5803900" y="2751138"/>
          <p14:tracePt t="631335" x="5813425" y="2751138"/>
          <p14:tracePt t="631343" x="5822950" y="2759075"/>
          <p14:tracePt t="631358" x="5840413" y="2759075"/>
          <p14:tracePt t="631376" x="5875338" y="2778125"/>
          <p14:tracePt t="631392" x="5911850" y="2786063"/>
          <p14:tracePt t="631408" x="5929313" y="2795588"/>
          <p14:tracePt t="631425" x="5946775" y="2795588"/>
          <p14:tracePt t="631441" x="5965825" y="2813050"/>
          <p14:tracePt t="631458" x="5983288" y="2822575"/>
          <p14:tracePt t="631476" x="5992813" y="2830513"/>
          <p14:tracePt t="631560" x="6000750" y="2840038"/>
          <p14:tracePt t="631592" x="6000750" y="2849563"/>
          <p14:tracePt t="631602" x="6010275" y="2849563"/>
          <p14:tracePt t="631632" x="6010275" y="2857500"/>
          <p14:tracePt t="631656" x="6018213" y="2857500"/>
          <p14:tracePt t="631672" x="6018213" y="2867025"/>
          <p14:tracePt t="631688" x="6037263" y="2867025"/>
          <p14:tracePt t="631760" x="6037263" y="2884488"/>
          <p14:tracePt t="632176" x="6045200" y="2894013"/>
          <p14:tracePt t="632201" x="6054725" y="2894013"/>
          <p14:tracePt t="632211" x="6064250" y="2894013"/>
          <p14:tracePt t="632226" x="6072188" y="2894013"/>
          <p14:tracePt t="632243" x="6081713" y="2894013"/>
          <p14:tracePt t="632260" x="6089650" y="2894013"/>
          <p14:tracePt t="632276" x="6108700" y="2894013"/>
          <p14:tracePt t="632293" x="6116638" y="2894013"/>
          <p14:tracePt t="632310" x="6126163" y="2901950"/>
          <p14:tracePt t="632328" x="6135688" y="2901950"/>
          <p14:tracePt t="632343" x="6135688" y="2911475"/>
          <p14:tracePt t="632359" x="6143625" y="2921000"/>
          <p14:tracePt t="632376" x="6153150" y="2928938"/>
          <p14:tracePt t="632392" x="6161088" y="2928938"/>
          <p14:tracePt t="632409" x="6170613" y="2938463"/>
          <p14:tracePt t="632426" x="6197600" y="2965450"/>
          <p14:tracePt t="632442" x="6215063" y="2973388"/>
          <p14:tracePt t="632459" x="6232525" y="2973388"/>
          <p14:tracePt t="632476" x="6269038" y="2982913"/>
          <p14:tracePt t="632509" x="6313488" y="3000375"/>
          <p14:tracePt t="632526" x="6330950" y="3009900"/>
          <p14:tracePt t="632544" x="6357938" y="3009900"/>
          <p14:tracePt t="632561" x="6367463" y="3009900"/>
          <p14:tracePt t="632576" x="6375400" y="3009900"/>
          <p14:tracePt t="632616" x="6384925" y="3009900"/>
          <p14:tracePt t="632627" x="6384925" y="3017838"/>
          <p14:tracePt t="632643" x="6402388" y="3017838"/>
          <p14:tracePt t="632660" x="6402388" y="3027363"/>
          <p14:tracePt t="632680" x="6411913" y="3027363"/>
          <p14:tracePt t="632912" x="6394450" y="3036888"/>
          <p14:tracePt t="632929" x="6384925" y="3036888"/>
          <p14:tracePt t="632939" x="6375400" y="3044825"/>
          <p14:tracePt t="632952" x="6367463" y="3044825"/>
          <p14:tracePt t="632960" x="6357938" y="3044825"/>
          <p14:tracePt t="632976" x="6340475" y="3054350"/>
          <p14:tracePt t="632992" x="6313488" y="3054350"/>
          <p14:tracePt t="633009" x="6296025" y="3063875"/>
          <p14:tracePt t="633025" x="6242050" y="3081338"/>
          <p14:tracePt t="633042" x="6224588" y="3089275"/>
          <p14:tracePt t="633059" x="6180138" y="3098800"/>
          <p14:tracePt t="633076" x="6161088" y="3125788"/>
          <p14:tracePt t="633092" x="6126163" y="3135313"/>
          <p14:tracePt t="633109" x="6108700" y="3152775"/>
          <p14:tracePt t="633126" x="6072188" y="3170238"/>
          <p14:tracePt t="633143" x="6054725" y="3197225"/>
          <p14:tracePt t="633159" x="6018213" y="3232150"/>
          <p14:tracePt t="633176" x="5965825" y="3259138"/>
          <p14:tracePt t="633192" x="5956300" y="3268663"/>
          <p14:tracePt t="633209" x="5938838" y="3295650"/>
          <p14:tracePt t="633320" x="5946775" y="3286125"/>
          <p14:tracePt t="633336" x="5956300" y="3286125"/>
          <p14:tracePt t="633349" x="5965825" y="3278188"/>
          <p14:tracePt t="633362" x="6010275" y="3278188"/>
          <p14:tracePt t="633376" x="6064250" y="3268663"/>
          <p14:tracePt t="633392" x="6116638" y="3259138"/>
          <p14:tracePt t="633408" x="6170613" y="3259138"/>
          <p14:tracePt t="633425" x="6197600" y="3251200"/>
          <p14:tracePt t="633442" x="6232525" y="3232150"/>
          <p14:tracePt t="633458" x="6242050" y="3232150"/>
          <p14:tracePt t="633492" x="6251575" y="3224213"/>
          <p14:tracePt t="634153" x="6259513" y="3224213"/>
          <p14:tracePt t="634163" x="6269038" y="3224213"/>
          <p14:tracePt t="634201" x="6278563" y="3224213"/>
          <p14:tracePt t="634217" x="6278563" y="3214688"/>
          <p14:tracePt t="634227" x="6296025" y="3214688"/>
          <p14:tracePt t="634256" x="6303963" y="3214688"/>
          <p14:tracePt t="634264" x="6303963" y="3206750"/>
          <p14:tracePt t="634276" x="6313488" y="3206750"/>
          <p14:tracePt t="634292" x="6330950" y="3206750"/>
          <p14:tracePt t="634309" x="6340475" y="3197225"/>
          <p14:tracePt t="634326" x="6367463" y="3187700"/>
          <p14:tracePt t="634343" x="6384925" y="3187700"/>
          <p14:tracePt t="634360" x="6394450" y="3187700"/>
          <p14:tracePt t="634417" x="6402388" y="3187700"/>
          <p14:tracePt t="634448" x="6411913" y="3187700"/>
          <p14:tracePt t="637161" x="6411913" y="3197225"/>
          <p14:tracePt t="637171" x="6421438" y="3206750"/>
          <p14:tracePt t="637183" x="6421438" y="3214688"/>
          <p14:tracePt t="637194" x="6421438" y="3224213"/>
          <p14:tracePt t="637210" x="6421438" y="3241675"/>
          <p14:tracePt t="637227" x="6421438" y="3251200"/>
          <p14:tracePt t="637243" x="6421438" y="3268663"/>
          <p14:tracePt t="637260" x="6421438" y="3278188"/>
          <p14:tracePt t="637277" x="6421438" y="3286125"/>
          <p14:tracePt t="637393" x="6421438" y="3278188"/>
          <p14:tracePt t="637505" x="6438900" y="3278188"/>
          <p14:tracePt t="637516" x="6438900" y="3268663"/>
          <p14:tracePt t="637545" x="6438900" y="3259138"/>
          <p14:tracePt t="637594" x="6438900" y="3251200"/>
          <p14:tracePt t="637810" x="6438900" y="3232150"/>
          <p14:tracePt t="637881" x="6446838" y="3232150"/>
          <p14:tracePt t="637892" x="6446838" y="3224213"/>
          <p14:tracePt t="637909" x="6446838" y="3214688"/>
          <p14:tracePt t="637925" x="6446838" y="3206750"/>
          <p14:tracePt t="637942" x="6446838" y="3187700"/>
          <p14:tracePt t="637959" x="6456363" y="3143250"/>
          <p14:tracePt t="637976" x="6456363" y="3098800"/>
          <p14:tracePt t="637992" x="6456363" y="3036888"/>
          <p14:tracePt t="638009" x="6456363" y="3017838"/>
          <p14:tracePt t="638057" x="6446838" y="3017838"/>
          <p14:tracePt t="638073" x="6429375" y="3017838"/>
          <p14:tracePt t="638114" x="6421438" y="3017838"/>
          <p14:tracePt t="638145" x="6411913" y="3017838"/>
          <p14:tracePt t="638161" x="6411913" y="3027363"/>
          <p14:tracePt t="638194" x="6402388" y="3027363"/>
          <p14:tracePt t="638217" x="6402388" y="3036888"/>
          <p14:tracePt t="638257" x="6394450" y="3036888"/>
          <p14:tracePt t="638978" x="6394450" y="3054350"/>
          <p14:tracePt t="639018" x="6384925" y="3054350"/>
          <p14:tracePt t="639028" x="6384925" y="3063875"/>
          <p14:tracePt t="639058" x="6375400" y="3063875"/>
          <p14:tracePt t="639089" x="6375400" y="3071813"/>
          <p14:tracePt t="639100" x="6357938" y="3071813"/>
          <p14:tracePt t="639114" x="6357938" y="3081338"/>
          <p14:tracePt t="639153" x="6350000" y="3081338"/>
          <p14:tracePt t="639177" x="6340475" y="3081338"/>
          <p14:tracePt t="639185" x="6330950" y="3089275"/>
          <p14:tracePt t="639217" x="6313488" y="3089275"/>
          <p14:tracePt t="639225" x="6313488" y="3098800"/>
          <p14:tracePt t="639233" x="6296025" y="3098800"/>
          <p14:tracePt t="639243" x="6286500" y="3098800"/>
          <p14:tracePt t="639259" x="6286500" y="3108325"/>
          <p14:tracePt t="639277" x="6278563" y="3108325"/>
          <p14:tracePt t="639313" x="6269038" y="3108325"/>
          <p14:tracePt t="639329" x="6259513" y="3108325"/>
          <p14:tracePt t="639337" x="6259513" y="3125788"/>
          <p14:tracePt t="639353" x="6251575" y="3125788"/>
          <p14:tracePt t="639361" x="6242050" y="3125788"/>
          <p14:tracePt t="639376" x="6224588" y="3125788"/>
          <p14:tracePt t="639393" x="6232525" y="3143250"/>
          <p14:tracePt t="639409" x="6207125" y="3143250"/>
          <p14:tracePt t="639426" x="6197600" y="3152775"/>
          <p14:tracePt t="639443" x="6180138" y="3152775"/>
          <p14:tracePt t="639459" x="6170613" y="3152775"/>
          <p14:tracePt t="639476" x="6161088" y="3160713"/>
          <p14:tracePt t="639492" x="6135688" y="3160713"/>
          <p14:tracePt t="639509" x="6126163" y="3170238"/>
          <p14:tracePt t="639527" x="6099175" y="3170238"/>
          <p14:tracePt t="639544" x="6064250" y="3187700"/>
          <p14:tracePt t="639562" x="6000750" y="3187700"/>
          <p14:tracePt t="639578" x="5965825" y="3206750"/>
          <p14:tracePt t="639594" x="5921375" y="3206750"/>
          <p14:tracePt t="639610" x="5867400" y="3214688"/>
          <p14:tracePt t="639627" x="5795963" y="3232150"/>
          <p14:tracePt t="639644" x="5680075" y="3232150"/>
          <p14:tracePt t="639660" x="5581650" y="3232150"/>
          <p14:tracePt t="639677" x="5492750" y="3232150"/>
          <p14:tracePt t="639694" x="5411788" y="3224213"/>
          <p14:tracePt t="639711" x="5330825" y="3214688"/>
          <p14:tracePt t="639727" x="5214938" y="3143250"/>
          <p14:tracePt t="639744" x="5037138" y="3071813"/>
          <p14:tracePt t="639762" x="4822825" y="2982913"/>
          <p14:tracePt t="639779" x="4679950" y="2921000"/>
          <p14:tracePt t="639794" x="4491038" y="2840038"/>
          <p14:tracePt t="639811" x="4402138" y="2822575"/>
          <p14:tracePt t="639827" x="4357688" y="2786063"/>
          <p14:tracePt t="639844" x="4170363" y="2652713"/>
          <p14:tracePt t="639860" x="4071938" y="2563813"/>
          <p14:tracePt t="639876" x="4027488" y="2517775"/>
          <p14:tracePt t="639893" x="3990975" y="2455863"/>
          <p14:tracePt t="639910" x="3965575" y="2420938"/>
          <p14:tracePt t="639926" x="3946525" y="2401888"/>
          <p14:tracePt t="639943" x="3919538" y="2374900"/>
          <p14:tracePt t="639960" x="3911600" y="2357438"/>
          <p14:tracePt t="639978" x="3894138" y="2330450"/>
          <p14:tracePt t="639994" x="3884613" y="2303463"/>
          <p14:tracePt t="640010" x="3867150" y="2295525"/>
          <p14:tracePt t="640027" x="3848100" y="2278063"/>
          <p14:tracePt t="640044" x="3813175" y="2241550"/>
          <p14:tracePt t="640061" x="3795713" y="2232025"/>
          <p14:tracePt t="640077" x="3776663" y="2214563"/>
          <p14:tracePt t="640094" x="3768725" y="2206625"/>
          <p14:tracePt t="640111" x="3759200" y="2197100"/>
          <p14:tracePt t="640127" x="3741738" y="2179638"/>
          <p14:tracePt t="640144" x="3724275" y="2170113"/>
          <p14:tracePt t="640161" x="3714750" y="2152650"/>
          <p14:tracePt t="640178" x="3697288" y="2135188"/>
          <p14:tracePt t="640194" x="3687763" y="2108200"/>
          <p14:tracePt t="640210" x="3679825" y="2098675"/>
          <p14:tracePt t="640227" x="3660775" y="2098675"/>
          <p14:tracePt t="640370" x="3652838" y="2098675"/>
          <p14:tracePt t="640386" x="3643313" y="2098675"/>
          <p14:tracePt t="640398" x="3643313" y="2116138"/>
          <p14:tracePt t="640410" x="3643313" y="2135188"/>
          <p14:tracePt t="640427" x="3608388" y="2170113"/>
          <p14:tracePt t="640444" x="3589338" y="2197100"/>
          <p14:tracePt t="640460" x="3581400" y="2241550"/>
          <p14:tracePt t="640477" x="3581400" y="2278063"/>
          <p14:tracePt t="640493" x="3581400" y="2295525"/>
          <p14:tracePt t="640510" x="3598863" y="2330450"/>
          <p14:tracePt t="640527" x="3652838" y="2349500"/>
          <p14:tracePt t="640543" x="3679825" y="2374900"/>
          <p14:tracePt t="640560" x="3741738" y="2401888"/>
          <p14:tracePt t="640577" x="3786188" y="2401888"/>
          <p14:tracePt t="640593" x="3803650" y="2401888"/>
          <p14:tracePt t="640610" x="3822700" y="2384425"/>
          <p14:tracePt t="640626" x="3857625" y="2366963"/>
          <p14:tracePt t="640643" x="3867150" y="2330450"/>
          <p14:tracePt t="640660" x="3894138" y="2303463"/>
          <p14:tracePt t="640677" x="3894138" y="2259013"/>
          <p14:tracePt t="640693" x="3894138" y="2197100"/>
          <p14:tracePt t="640710" x="3875088" y="2135188"/>
          <p14:tracePt t="640726" x="3848100" y="2098675"/>
          <p14:tracePt t="640743" x="3803650" y="2044700"/>
          <p14:tracePt t="640760" x="3786188" y="2036763"/>
          <p14:tracePt t="640778" x="3751263" y="2027238"/>
          <p14:tracePt t="640793" x="3732213" y="2027238"/>
          <p14:tracePt t="640810" x="3697288" y="2027238"/>
          <p14:tracePt t="640827" x="3652838" y="2027238"/>
          <p14:tracePt t="640843" x="3589338" y="2044700"/>
          <p14:tracePt t="640860" x="3562350" y="2054225"/>
          <p14:tracePt t="640878" x="3536950" y="2081213"/>
          <p14:tracePt t="640894" x="3517900" y="2098675"/>
          <p14:tracePt t="640910" x="3500438" y="2116138"/>
          <p14:tracePt t="640927" x="3500438" y="2160588"/>
          <p14:tracePt t="640943" x="3509963" y="2224088"/>
          <p14:tracePt t="640960" x="3544888" y="2268538"/>
          <p14:tracePt t="640977" x="3589338" y="2312988"/>
          <p14:tracePt t="640993" x="3660775" y="2366963"/>
          <p14:tracePt t="641010" x="3724275" y="2393950"/>
          <p14:tracePt t="641026" x="3803650" y="2420938"/>
          <p14:tracePt t="641043" x="3884613" y="2420938"/>
          <p14:tracePt t="641060" x="3938588" y="2401888"/>
          <p14:tracePt t="641077" x="4000500" y="2393950"/>
          <p14:tracePt t="641093" x="4037013" y="2366963"/>
          <p14:tracePt t="641110" x="4071938" y="2366963"/>
          <p14:tracePt t="641126" x="4143375" y="2357438"/>
          <p14:tracePt t="641143" x="4268788" y="2420938"/>
          <p14:tracePt t="641160" x="4313238" y="2420938"/>
          <p14:tracePt t="641177" x="4554538" y="2563813"/>
          <p14:tracePt t="641193" x="4911725" y="2803525"/>
          <p14:tracePt t="641210" x="5170488" y="2946400"/>
          <p14:tracePt t="641226" x="5375275" y="3054350"/>
          <p14:tracePt t="641243" x="5537200" y="3125788"/>
          <p14:tracePt t="641260" x="5680075" y="3197225"/>
          <p14:tracePt t="641276" x="5795963" y="3241675"/>
          <p14:tracePt t="641293" x="5857875" y="3268663"/>
          <p14:tracePt t="641310" x="5884863" y="3268663"/>
          <p14:tracePt t="641418" x="5894388" y="3278188"/>
          <p14:tracePt t="641458" x="5894388" y="3268663"/>
          <p14:tracePt t="641469" x="5894388" y="3259138"/>
          <p14:tracePt t="641480" x="5894388" y="3251200"/>
          <p14:tracePt t="641494" x="5894388" y="3241675"/>
          <p14:tracePt t="641510" x="5894388" y="3224213"/>
          <p14:tracePt t="641634" x="5894388" y="3214688"/>
          <p14:tracePt t="642658" x="5902325" y="3214688"/>
          <p14:tracePt t="642682" x="5902325" y="3232150"/>
          <p14:tracePt t="642698" x="5911850" y="3232150"/>
          <p14:tracePt t="642714" x="5921375" y="3232150"/>
          <p14:tracePt t="642730" x="5929313" y="3232150"/>
          <p14:tracePt t="642744" x="5956300" y="3232150"/>
          <p14:tracePt t="642760" x="5973763" y="3224213"/>
          <p14:tracePt t="642778" x="6045200" y="3224213"/>
          <p14:tracePt t="642794" x="6108700" y="3224213"/>
          <p14:tracePt t="642810" x="6180138" y="3214688"/>
          <p14:tracePt t="642826" x="6232525" y="3187700"/>
          <p14:tracePt t="642843" x="6259513" y="3170238"/>
          <p14:tracePt t="642860" x="6340475" y="3143250"/>
          <p14:tracePt t="642877" x="6402388" y="3116263"/>
          <p14:tracePt t="642893" x="6446838" y="3108325"/>
          <p14:tracePt t="642910" x="6473825" y="3108325"/>
          <p14:tracePt t="642927" x="6500813" y="3108325"/>
          <p14:tracePt t="642943" x="6510338" y="3108325"/>
          <p14:tracePt t="642979" x="6518275" y="3108325"/>
          <p14:tracePt t="642994" x="6527800" y="3108325"/>
          <p14:tracePt t="643002" x="6537325" y="3108325"/>
          <p14:tracePt t="643010" x="6545263" y="3108325"/>
          <p14:tracePt t="643027" x="6572250" y="3108325"/>
          <p14:tracePt t="643043" x="6616700" y="3108325"/>
          <p14:tracePt t="643061" x="6661150" y="3108325"/>
          <p14:tracePt t="643077" x="6715125" y="3116263"/>
          <p14:tracePt t="643094" x="6742113" y="3108325"/>
          <p14:tracePt t="643111" x="6778625" y="3108325"/>
          <p14:tracePt t="643127" x="6813550" y="3089275"/>
          <p14:tracePt t="643144" x="6813550" y="3081338"/>
          <p14:tracePt t="643161" x="6823075" y="3081338"/>
          <p14:tracePt t="643179" x="6875463" y="3081338"/>
          <p14:tracePt t="643194" x="6884988" y="3081338"/>
          <p14:tracePt t="643538" x="6902450" y="3081338"/>
          <p14:tracePt t="643587" x="6902450" y="3089275"/>
          <p14:tracePt t="643619" x="6902450" y="3108325"/>
          <p14:tracePt t="643667" x="6902450" y="3116263"/>
          <p14:tracePt t="643739" x="6911975" y="3116263"/>
          <p14:tracePt t="644899" x="6894513" y="3116263"/>
          <p14:tracePt t="644915" x="6884988" y="3116263"/>
          <p14:tracePt t="644927" x="6875463" y="3116263"/>
          <p14:tracePt t="644944" x="6858000" y="3116263"/>
          <p14:tracePt t="644960" x="6840538" y="3116263"/>
          <p14:tracePt t="644977" x="6796088" y="3116263"/>
          <p14:tracePt t="644993" x="6707188" y="3125788"/>
          <p14:tracePt t="645010" x="6653213" y="3125788"/>
          <p14:tracePt t="645026" x="6608763" y="3135313"/>
          <p14:tracePt t="645044" x="6564313" y="3135313"/>
          <p14:tracePt t="645062" x="6510338" y="3135313"/>
          <p14:tracePt t="645078" x="6492875" y="3135313"/>
          <p14:tracePt t="645094" x="6456363" y="3135313"/>
          <p14:tracePt t="645111" x="6446838" y="3135313"/>
          <p14:tracePt t="645127" x="6438900" y="3135313"/>
          <p14:tracePt t="645144" x="6429375" y="3135313"/>
          <p14:tracePt t="645160" x="6411913" y="3135313"/>
          <p14:tracePt t="645177" x="6384925" y="3135313"/>
          <p14:tracePt t="645195" x="6323013" y="3143250"/>
          <p14:tracePt t="645211" x="6286500" y="3143250"/>
          <p14:tracePt t="645228" x="6251575" y="3160713"/>
          <p14:tracePt t="645244" x="6207125" y="3160713"/>
          <p14:tracePt t="645261" x="6188075" y="3160713"/>
          <p14:tracePt t="645278" x="6161088" y="3160713"/>
          <p14:tracePt t="645294" x="6135688" y="3160713"/>
          <p14:tracePt t="645312" x="6116638" y="3160713"/>
          <p14:tracePt t="645328" x="6081713" y="3160713"/>
          <p14:tracePt t="645344" x="6054725" y="3160713"/>
          <p14:tracePt t="645361" x="6037263" y="3170238"/>
          <p14:tracePt t="645379" x="6010275" y="3187700"/>
          <p14:tracePt t="645395" x="5965825" y="3187700"/>
          <p14:tracePt t="645411" x="5946775" y="3187700"/>
          <p14:tracePt t="645444" x="5938838" y="3187700"/>
          <p14:tracePt t="645460" x="5929313" y="3187700"/>
          <p14:tracePt t="645477" x="5902325" y="3187700"/>
          <p14:tracePt t="645494" x="5884863" y="3179763"/>
          <p14:tracePt t="645510" x="5867400" y="3179763"/>
          <p14:tracePt t="645527" x="5840413" y="3170238"/>
          <p14:tracePt t="645667" x="5840413" y="3152775"/>
          <p14:tracePt t="645683" x="5840413" y="3143250"/>
          <p14:tracePt t="645694" x="5875338" y="3152775"/>
          <p14:tracePt t="645711" x="5849938" y="3135313"/>
          <p14:tracePt t="645727" x="5849938" y="3116263"/>
          <p14:tracePt t="645754" x="5840413" y="3108325"/>
          <p14:tracePt t="645763" x="5840413" y="3098800"/>
          <p14:tracePt t="645971" x="5830888" y="3098800"/>
          <p14:tracePt t="645995" x="5813425" y="3098800"/>
          <p14:tracePt t="646043" x="5803900" y="3098800"/>
          <p14:tracePt t="646054" x="5803900" y="3108325"/>
          <p14:tracePt t="646065" x="5768975" y="3108325"/>
          <p14:tracePt t="646078" x="5741988" y="3108325"/>
          <p14:tracePt t="646094" x="5688013" y="3152775"/>
          <p14:tracePt t="646111" x="5643563" y="3179763"/>
          <p14:tracePt t="646128" x="5608638" y="3206750"/>
          <p14:tracePt t="646144" x="5572125" y="3241675"/>
          <p14:tracePt t="646161" x="5527675" y="3278188"/>
          <p14:tracePt t="646179" x="5402263" y="3313113"/>
          <p14:tracePt t="646195" x="5303838" y="3330575"/>
          <p14:tracePt t="646211" x="5197475" y="3357563"/>
          <p14:tracePt t="646228" x="5089525" y="3357563"/>
          <p14:tracePt t="646244" x="4938713" y="3357563"/>
          <p14:tracePt t="646261" x="4848225" y="3357563"/>
          <p14:tracePt t="646278" x="4768850" y="3340100"/>
          <p14:tracePt t="646295" x="4687888" y="3313113"/>
          <p14:tracePt t="646312" x="4625975" y="3268663"/>
          <p14:tracePt t="646327" x="4562475" y="3224213"/>
          <p14:tracePt t="646344" x="4500563" y="3170238"/>
          <p14:tracePt t="646360" x="4465638" y="3135313"/>
          <p14:tracePt t="646378" x="4419600" y="3071813"/>
          <p14:tracePt t="646394" x="4394200" y="3027363"/>
          <p14:tracePt t="646410" x="4384675" y="2965450"/>
          <p14:tracePt t="646428" x="4375150" y="2874963"/>
          <p14:tracePt t="646444" x="4375150" y="2813050"/>
          <p14:tracePt t="646461" x="4384675" y="2768600"/>
          <p14:tracePt t="646478" x="4419600" y="2741613"/>
          <p14:tracePt t="646495" x="4446588" y="2714625"/>
          <p14:tracePt t="646511" x="4510088" y="2687638"/>
          <p14:tracePt t="646515" x="4554538" y="2687638"/>
          <p14:tracePt t="646528" x="4572000" y="2687638"/>
          <p14:tracePt t="646544" x="4652963" y="2687638"/>
          <p14:tracePt t="646561" x="4795838" y="2697163"/>
          <p14:tracePt t="646577" x="4822825" y="2687638"/>
          <p14:tracePt t="646594" x="4938713" y="2724150"/>
          <p14:tracePt t="646611" x="5018088" y="2778125"/>
          <p14:tracePt t="646627" x="5064125" y="2830513"/>
          <p14:tracePt t="646644" x="5116513" y="2894013"/>
          <p14:tracePt t="646660" x="5135563" y="2938463"/>
          <p14:tracePt t="646677" x="5153025" y="3000375"/>
          <p14:tracePt t="646694" x="5143500" y="3054350"/>
          <p14:tracePt t="646711" x="5108575" y="3098800"/>
          <p14:tracePt t="646727" x="5045075" y="3143250"/>
          <p14:tracePt t="646744" x="4929188" y="3197225"/>
          <p14:tracePt t="646760" x="4830763" y="3214688"/>
          <p14:tracePt t="646777" x="4714875" y="3224213"/>
          <p14:tracePt t="646795" x="4581525" y="3224213"/>
          <p14:tracePt t="646811" x="4456113" y="3214688"/>
          <p14:tracePt t="646828" x="4394200" y="3206750"/>
          <p14:tracePt t="646844" x="4348163" y="3179763"/>
          <p14:tracePt t="646861" x="4330700" y="3143250"/>
          <p14:tracePt t="646878" x="4303713" y="3081338"/>
          <p14:tracePt t="646894" x="4286250" y="3017838"/>
          <p14:tracePt t="646911" x="4303713" y="2955925"/>
          <p14:tracePt t="646927" x="4348163" y="2894013"/>
          <p14:tracePt t="646944" x="4429125" y="2857500"/>
          <p14:tracePt t="646961" x="4491038" y="2830513"/>
          <p14:tracePt t="646977" x="4537075" y="2830513"/>
          <p14:tracePt t="646995" x="4589463" y="2830513"/>
          <p14:tracePt t="647011" x="4608513" y="2849563"/>
          <p14:tracePt t="647028" x="4616450" y="2874963"/>
          <p14:tracePt t="647045" x="4633913" y="2921000"/>
          <p14:tracePt t="647062" x="4643438" y="2965450"/>
          <p14:tracePt t="647077" x="4643438" y="3017838"/>
          <p14:tracePt t="647094" x="4643438" y="3044825"/>
          <p14:tracePt t="647111" x="4633913" y="3081338"/>
          <p14:tracePt t="647127" x="4608513" y="3098800"/>
          <p14:tracePt t="647144" x="4589463" y="3108325"/>
          <p14:tracePt t="647160" x="4581525" y="3125788"/>
          <p14:tracePt t="647177" x="4545013" y="3125788"/>
          <p14:tracePt t="647195" x="4518025" y="3125788"/>
          <p14:tracePt t="647227" x="4510088" y="3125788"/>
          <p14:tracePt t="647243" x="4518025" y="3135313"/>
          <p14:tracePt t="647339" x="4510088" y="3135313"/>
          <p14:tracePt t="647355" x="4500563" y="3135313"/>
          <p14:tracePt t="647368" x="4491038" y="3135313"/>
          <p14:tracePt t="647379" x="4384675" y="3135313"/>
          <p14:tracePt t="647395" x="4313238" y="3135313"/>
          <p14:tracePt t="647411" x="4179888" y="3135313"/>
          <p14:tracePt t="647427" x="4037013" y="3135313"/>
          <p14:tracePt t="647444" x="3848100" y="3135313"/>
          <p14:tracePt t="647461" x="3652838" y="3135313"/>
          <p14:tracePt t="647478" x="3490913" y="3135313"/>
          <p14:tracePt t="647495" x="3384550" y="3135313"/>
          <p14:tracePt t="647511" x="3330575" y="3135313"/>
          <p14:tracePt t="647527" x="3330575" y="3143250"/>
          <p14:tracePt t="647544" x="3340100" y="3143250"/>
          <p14:tracePt t="647561" x="3367088" y="3143250"/>
          <p14:tracePt t="647577" x="3482975" y="3143250"/>
          <p14:tracePt t="647595" x="3714750" y="3187700"/>
          <p14:tracePt t="647611" x="3803650" y="3206750"/>
          <p14:tracePt t="647627" x="3902075" y="3214688"/>
          <p14:tracePt t="647644" x="3965575" y="3224213"/>
          <p14:tracePt t="647661" x="4000500" y="3241675"/>
          <p14:tracePt t="647693" x="3990975" y="3251200"/>
          <p14:tracePt t="647710" x="3884613" y="3251200"/>
          <p14:tracePt t="647727" x="3813175" y="3251200"/>
          <p14:tracePt t="647744" x="3732213" y="3251200"/>
          <p14:tracePt t="647760" x="3660775" y="3251200"/>
          <p14:tracePt t="647778" x="3625850" y="3251200"/>
          <p14:tracePt t="647813" x="3643313" y="3251200"/>
          <p14:tracePt t="647828" x="3687763" y="3251200"/>
          <p14:tracePt t="647844" x="3795713" y="3241675"/>
          <p14:tracePt t="647861" x="3929063" y="3214688"/>
          <p14:tracePt t="647877" x="4054475" y="3206750"/>
          <p14:tracePt t="647894" x="4187825" y="3206750"/>
          <p14:tracePt t="647911" x="4313238" y="3206750"/>
          <p14:tracePt t="647927" x="4322763" y="3206750"/>
          <p14:tracePt t="647944" x="4303713" y="3206750"/>
          <p14:tracePt t="647961" x="4232275" y="3214688"/>
          <p14:tracePt t="647977" x="4160838" y="3214688"/>
          <p14:tracePt t="647995" x="4000500" y="3214688"/>
          <p14:tracePt t="648011" x="3902075" y="3214688"/>
          <p14:tracePt t="648027" x="3830638" y="3214688"/>
          <p14:tracePt t="648044" x="3795713" y="3214688"/>
          <p14:tracePt t="648061" x="3786188" y="3197225"/>
          <p14:tracePt t="648083" x="3795713" y="3187700"/>
          <p14:tracePt t="648094" x="3813175" y="3187700"/>
          <p14:tracePt t="648111" x="3911600" y="3187700"/>
          <p14:tracePt t="648127" x="4027488" y="3187700"/>
          <p14:tracePt t="648144" x="4133850" y="3187700"/>
          <p14:tracePt t="648161" x="4241800" y="3187700"/>
          <p14:tracePt t="648180" x="4340225" y="3187700"/>
          <p14:tracePt t="648219" x="4330700" y="3187700"/>
          <p14:tracePt t="648231" x="4322763" y="3187700"/>
          <p14:tracePt t="648245" x="4251325" y="3206750"/>
          <p14:tracePt t="648261" x="4116388" y="3206750"/>
          <p14:tracePt t="648277" x="4010025" y="3206750"/>
          <p14:tracePt t="648294" x="3840163" y="3206750"/>
          <p14:tracePt t="648313" x="3776663" y="3197225"/>
          <p14:tracePt t="648328" x="3732213" y="3187700"/>
          <p14:tracePt t="648361" x="3732213" y="3179763"/>
          <p14:tracePt t="648379" x="3768725" y="3179763"/>
          <p14:tracePt t="648395" x="3822700" y="3179763"/>
          <p14:tracePt t="648411" x="3902075" y="3179763"/>
          <p14:tracePt t="648427" x="3990975" y="3179763"/>
          <p14:tracePt t="648444" x="4098925" y="3179763"/>
          <p14:tracePt t="648461" x="4125913" y="3152775"/>
          <p14:tracePt t="648478" x="4143375" y="3152775"/>
          <p14:tracePt t="648500" x="4133850" y="3152775"/>
          <p14:tracePt t="648513" x="4125913" y="3152775"/>
          <p14:tracePt t="648528" x="4108450" y="3152775"/>
          <p14:tracePt t="648545" x="4017963" y="3152775"/>
          <p14:tracePt t="648561" x="3929063" y="3152775"/>
          <p14:tracePt t="648578" x="3813175" y="3152775"/>
          <p14:tracePt t="648595" x="3643313" y="3152775"/>
          <p14:tracePt t="648611" x="3598863" y="3143250"/>
          <p14:tracePt t="648628" x="3589338" y="3143250"/>
          <p14:tracePt t="648661" x="3589338" y="3135313"/>
          <p14:tracePt t="648677" x="3616325" y="3135313"/>
          <p14:tracePt t="648694" x="3660775" y="3135313"/>
          <p14:tracePt t="648710" x="3768725" y="3135313"/>
          <p14:tracePt t="648727" x="3902075" y="3135313"/>
          <p14:tracePt t="648744" x="4062413" y="3135313"/>
          <p14:tracePt t="648760" x="4205288" y="3135313"/>
          <p14:tracePt t="648777" x="4268788" y="3135313"/>
          <p14:tracePt t="648795" x="4295775" y="3135313"/>
          <p14:tracePt t="648812" x="4276725" y="3135313"/>
          <p14:tracePt t="648828" x="4251325" y="3135313"/>
          <p14:tracePt t="648845" x="4179888" y="3135313"/>
          <p14:tracePt t="648861" x="4037013" y="3135313"/>
          <p14:tracePt t="648877" x="3956050" y="3135313"/>
          <p14:tracePt t="648894" x="3884613" y="3135313"/>
          <p14:tracePt t="648910" x="3857625" y="3135313"/>
          <p14:tracePt t="648927" x="3848100" y="3135313"/>
          <p14:tracePt t="648955" x="3857625" y="3135313"/>
          <p14:tracePt t="648963" x="3875088" y="3135313"/>
          <p14:tracePt t="648980" x="3894138" y="3135313"/>
          <p14:tracePt t="648996" x="3911600" y="3135313"/>
          <p14:tracePt t="649011" x="3946525" y="3135313"/>
          <p14:tracePt t="649028" x="3990975" y="3125788"/>
          <p14:tracePt t="649045" x="4054475" y="3108325"/>
          <p14:tracePt t="649061" x="4179888" y="3081338"/>
          <p14:tracePt t="649077" x="4276725" y="3071813"/>
          <p14:tracePt t="649095" x="4330700" y="3044825"/>
          <p14:tracePt t="649112" x="4357688" y="3044825"/>
          <p14:tracePt t="649128" x="4357688" y="3036888"/>
          <p14:tracePt t="649155" x="4348163" y="3036888"/>
          <p14:tracePt t="649163" x="4340225" y="3036888"/>
          <p14:tracePt t="649178" x="4330700" y="3036888"/>
          <p14:tracePt t="649195" x="4303713" y="3036888"/>
          <p14:tracePt t="649211" x="4268788" y="3036888"/>
          <p14:tracePt t="649228" x="4232275" y="3044825"/>
          <p14:tracePt t="649244" x="4205288" y="3044825"/>
          <p14:tracePt t="649261" x="4197350" y="3063875"/>
          <p14:tracePt t="649277" x="4187825" y="3063875"/>
          <p14:tracePt t="649294" x="4187825" y="3054350"/>
          <p14:tracePt t="649310" x="4160838" y="3044825"/>
          <p14:tracePt t="649327" x="4152900" y="3027363"/>
          <p14:tracePt t="649344" x="4143375" y="3009900"/>
          <p14:tracePt t="649360" x="4143375" y="2973388"/>
          <p14:tracePt t="649377" x="4116388" y="2867025"/>
          <p14:tracePt t="649394" x="4089400" y="2768600"/>
          <p14:tracePt t="649411" x="4044950" y="2679700"/>
          <p14:tracePt t="649427" x="4017963" y="2616200"/>
          <p14:tracePt t="649444" x="4010025" y="2571750"/>
          <p14:tracePt t="649460" x="4010025" y="2527300"/>
          <p14:tracePt t="649477" x="4027488" y="2465388"/>
          <p14:tracePt t="649494" x="4037013" y="2428875"/>
          <p14:tracePt t="649511" x="4044950" y="2384425"/>
          <p14:tracePt t="649527" x="4071938" y="2357438"/>
          <p14:tracePt t="649544" x="4089400" y="2339975"/>
          <p14:tracePt t="649560" x="4108450" y="2330450"/>
          <p14:tracePt t="649577" x="4133850" y="2312988"/>
          <p14:tracePt t="649594" x="4160838" y="2286000"/>
          <p14:tracePt t="649611" x="4197350" y="2268538"/>
          <p14:tracePt t="649627" x="4241800" y="2241550"/>
          <p14:tracePt t="649644" x="4286250" y="2232025"/>
          <p14:tracePt t="649661" x="4330700" y="2224088"/>
          <p14:tracePt t="649677" x="4384675" y="2206625"/>
          <p14:tracePt t="649694" x="4438650" y="2206625"/>
          <p14:tracePt t="649710" x="4465638" y="2197100"/>
          <p14:tracePt t="649728" x="4491038" y="2187575"/>
          <p14:tracePt t="649745" x="4537075" y="2179638"/>
          <p14:tracePt t="649762" x="4598988" y="2160588"/>
          <p14:tracePt t="649780" x="4652963" y="2160588"/>
          <p14:tracePt t="649796" x="4687888" y="2152650"/>
          <p14:tracePt t="649812" x="4705350" y="2152650"/>
          <p14:tracePt t="650596" x="4705350" y="2160588"/>
          <p14:tracePt t="650700" x="4714875" y="2160588"/>
          <p14:tracePt t="650716" x="4724400" y="2160588"/>
          <p14:tracePt t="650728" x="4724400" y="2179638"/>
          <p14:tracePt t="650744" x="4759325" y="2187575"/>
          <p14:tracePt t="650761" x="4776788" y="2187575"/>
          <p14:tracePt t="650778" x="4803775" y="2187575"/>
          <p14:tracePt t="650795" x="4840288" y="2187575"/>
          <p14:tracePt t="650811" x="4875213" y="2187575"/>
          <p14:tracePt t="650828" x="4894263" y="2187575"/>
          <p14:tracePt t="650844" x="4911725" y="2179638"/>
          <p14:tracePt t="650861" x="4921250" y="2152650"/>
          <p14:tracePt t="650878" x="4938713" y="2135188"/>
          <p14:tracePt t="650894" x="4938713" y="2116138"/>
          <p14:tracePt t="650910" x="4946650" y="2071688"/>
          <p14:tracePt t="650927" x="4946650" y="2036763"/>
          <p14:tracePt t="650944" x="4946650" y="2000250"/>
          <p14:tracePt t="650962" x="4921250" y="1965325"/>
          <p14:tracePt t="650978" x="4894263" y="1938338"/>
          <p14:tracePt t="650996" x="4875213" y="1893888"/>
          <p14:tracePt t="651012" x="4857750" y="1866900"/>
          <p14:tracePt t="651028" x="4830763" y="1849438"/>
          <p14:tracePt t="651045" x="4813300" y="1839913"/>
          <p14:tracePt t="651068" x="4822825" y="1839913"/>
          <p14:tracePt t="651079" x="4848225" y="1849438"/>
          <p14:tracePt t="651095" x="4840288" y="1849438"/>
          <p14:tracePt t="651112" x="4830763" y="1849438"/>
          <p14:tracePt t="651128" x="4813300" y="1849438"/>
          <p14:tracePt t="651145" x="4803775" y="1849438"/>
          <p14:tracePt t="651161" x="4795838" y="1849438"/>
          <p14:tracePt t="651178" x="4751388" y="1849438"/>
          <p14:tracePt t="651194" x="4724400" y="1849438"/>
          <p14:tracePt t="651211" x="4670425" y="1857375"/>
          <p14:tracePt t="651227" x="4660900" y="1874838"/>
          <p14:tracePt t="651244" x="4643438" y="1884363"/>
          <p14:tracePt t="651262" x="4616450" y="1901825"/>
          <p14:tracePt t="651278" x="4616450" y="1911350"/>
          <p14:tracePt t="651295" x="4616450" y="1920875"/>
          <p14:tracePt t="651312" x="4608513" y="1928813"/>
          <p14:tracePt t="651328" x="4608513" y="1955800"/>
          <p14:tracePt t="651345" x="4608513" y="1965325"/>
          <p14:tracePt t="651362" x="4608513" y="1982788"/>
          <p14:tracePt t="651380" x="4608513" y="2027238"/>
          <p14:tracePt t="651396" x="4608513" y="2044700"/>
          <p14:tracePt t="651411" x="4625975" y="2081213"/>
          <p14:tracePt t="651428" x="4625975" y="2098675"/>
          <p14:tracePt t="651445" x="4643438" y="2135188"/>
          <p14:tracePt t="651462" x="4652963" y="2179638"/>
          <p14:tracePt t="651478" x="4670425" y="2197100"/>
          <p14:tracePt t="651495" x="4670425" y="2214563"/>
          <p14:tracePt t="651512" x="4670425" y="2251075"/>
          <p14:tracePt t="651516" x="4670425" y="2259013"/>
          <p14:tracePt t="651528" x="4670425" y="2268538"/>
          <p14:tracePt t="651545" x="4670425" y="2286000"/>
          <p14:tracePt t="651562" x="4670425" y="2312988"/>
          <p14:tracePt t="651578" x="4679950" y="2330450"/>
          <p14:tracePt t="651596" x="4687888" y="2374900"/>
          <p14:tracePt t="651612" x="4687888" y="2393950"/>
          <p14:tracePt t="651629" x="4687888" y="2401888"/>
          <p14:tracePt t="651645" x="4660900" y="2428875"/>
          <p14:tracePt t="651662" x="4660900" y="2446338"/>
          <p14:tracePt t="651678" x="4643438" y="2465388"/>
          <p14:tracePt t="651695" x="4633913" y="2465388"/>
          <p14:tracePt t="651712" x="4625975" y="2473325"/>
          <p14:tracePt t="651728" x="4616450" y="2482850"/>
          <p14:tracePt t="651844" x="4625975" y="2482850"/>
          <p14:tracePt t="651860" x="4660900" y="2473325"/>
          <p14:tracePt t="651868" x="4679950" y="2473325"/>
          <p14:tracePt t="651877" x="4732338" y="2455863"/>
          <p14:tracePt t="651894" x="4813300" y="2438400"/>
          <p14:tracePt t="651911" x="4884738" y="2411413"/>
          <p14:tracePt t="651927" x="4965700" y="2374900"/>
          <p14:tracePt t="651945" x="5027613" y="2349500"/>
          <p14:tracePt t="651962" x="5064125" y="2330450"/>
          <p14:tracePt t="651978" x="5072063" y="2330450"/>
          <p14:tracePt t="651996" x="5072063" y="2322513"/>
          <p14:tracePt t="652019" x="5064125" y="2322513"/>
          <p14:tracePt t="652027" x="5054600" y="2322513"/>
          <p14:tracePt t="652044" x="5037138" y="2322513"/>
          <p14:tracePt t="652061" x="5000625" y="2322513"/>
          <p14:tracePt t="652077" x="4956175" y="2330450"/>
          <p14:tracePt t="652094" x="4911725" y="2357438"/>
          <p14:tracePt t="652111" x="4857750" y="2366963"/>
          <p14:tracePt t="652127" x="4759325" y="2374900"/>
          <p14:tracePt t="652144" x="4724400" y="2420938"/>
          <p14:tracePt t="652162" x="4660900" y="2446338"/>
          <p14:tracePt t="652179" x="4562475" y="2446338"/>
          <p14:tracePt t="652197" x="4527550" y="2446338"/>
          <p14:tracePt t="652260" x="4537075" y="2446338"/>
          <p14:tracePt t="652271" x="4581525" y="2446338"/>
          <p14:tracePt t="652284" x="4589463" y="2438400"/>
          <p14:tracePt t="652295" x="4572000" y="2411413"/>
          <p14:tracePt t="652312" x="4589463" y="2374900"/>
          <p14:tracePt t="652328" x="4608513" y="2357438"/>
          <p14:tracePt t="652345" x="4633913" y="2349500"/>
          <p14:tracePt t="652362" x="4652963" y="2349500"/>
          <p14:tracePt t="652380" x="4705350" y="2330450"/>
          <p14:tracePt t="652396" x="4741863" y="2330450"/>
          <p14:tracePt t="652411" x="4776788" y="2330450"/>
          <p14:tracePt t="652428" x="4840288" y="2330450"/>
          <p14:tracePt t="652445" x="4884738" y="2330450"/>
          <p14:tracePt t="652462" x="4902200" y="2339975"/>
          <p14:tracePt t="652478" x="4902200" y="2349500"/>
          <p14:tracePt t="652495" x="4902200" y="2357438"/>
          <p14:tracePt t="652512" x="4857750" y="2374900"/>
          <p14:tracePt t="652528" x="4795838" y="2384425"/>
          <p14:tracePt t="652544" x="4741863" y="2384425"/>
          <p14:tracePt t="652561" x="4679950" y="2384425"/>
          <p14:tracePt t="652578" x="4608513" y="2384425"/>
          <p14:tracePt t="652595" x="4527550" y="2374900"/>
          <p14:tracePt t="652612" x="4491038" y="2374900"/>
          <p14:tracePt t="652629" x="4446588" y="2374900"/>
          <p14:tracePt t="652645" x="4438650" y="2374900"/>
          <p14:tracePt t="652678" x="4446588" y="2374900"/>
          <p14:tracePt t="652695" x="4465638" y="2374900"/>
          <p14:tracePt t="652711" x="4491038" y="2374900"/>
          <p14:tracePt t="652728" x="4537075" y="2374900"/>
          <p14:tracePt t="652745" x="4562475" y="2374900"/>
          <p14:tracePt t="652761" x="4625975" y="2366963"/>
          <p14:tracePt t="652778" x="4660900" y="2366963"/>
          <p14:tracePt t="652795" x="4670425" y="2366963"/>
          <p14:tracePt t="652820" x="4660900" y="2366963"/>
          <p14:tracePt t="652831" x="4643438" y="2366963"/>
          <p14:tracePt t="652845" x="4625975" y="2366963"/>
          <p14:tracePt t="652862" x="4616450" y="2366963"/>
          <p14:tracePt t="652908" x="4625975" y="2366963"/>
          <p14:tracePt t="652919" x="4652963" y="2366963"/>
          <p14:tracePt t="652930" x="4660900" y="2366963"/>
          <p14:tracePt t="652945" x="4705350" y="2366963"/>
          <p14:tracePt t="652962" x="4768850" y="2339975"/>
          <p14:tracePt t="652979" x="4830763" y="2330450"/>
          <p14:tracePt t="652996" x="4921250" y="2322513"/>
          <p14:tracePt t="653012" x="4973638" y="2295525"/>
          <p14:tracePt t="653029" x="5000625" y="2278063"/>
          <p14:tracePt t="653045" x="5010150" y="2251075"/>
          <p14:tracePt t="653063" x="5027613" y="2232025"/>
          <p14:tracePt t="653079" x="5045075" y="2224088"/>
          <p14:tracePt t="653095" x="5064125" y="2214563"/>
          <p14:tracePt t="653112" x="5081588" y="2214563"/>
          <p14:tracePt t="653129" x="5081588" y="2206625"/>
          <p14:tracePt t="653145" x="5099050" y="2206625"/>
          <p14:tracePt t="653162" x="5108575" y="2206625"/>
          <p14:tracePt t="653181" x="5135563" y="2179638"/>
          <p14:tracePt t="653197" x="5153025" y="2170113"/>
          <p14:tracePt t="653212" x="5180013" y="2170113"/>
          <p14:tracePt t="653229" x="5207000" y="2160588"/>
          <p14:tracePt t="653245" x="5224463" y="2160588"/>
          <p14:tracePt t="653261" x="5241925" y="2160588"/>
          <p14:tracePt t="653295" x="5251450" y="2160588"/>
          <p14:tracePt t="653311" x="5278438" y="2160588"/>
          <p14:tracePt t="653328" x="5295900" y="2160588"/>
          <p14:tracePt t="653345" x="5340350" y="2160588"/>
          <p14:tracePt t="653362" x="5384800" y="2160588"/>
          <p14:tracePt t="653378" x="5421313" y="2160588"/>
          <p14:tracePt t="653396" x="5375275" y="2125663"/>
          <p14:tracePt t="653411" x="5384800" y="2125663"/>
          <p14:tracePt t="653428" x="5394325" y="2125663"/>
          <p14:tracePt t="653445" x="5402263" y="2125663"/>
          <p14:tracePt t="653462" x="5367338" y="2098675"/>
          <p14:tracePt t="653500" x="5375275" y="2098675"/>
          <p14:tracePt t="653516" x="5384800" y="2098675"/>
          <p14:tracePt t="653676" x="5402263" y="2098675"/>
          <p14:tracePt t="653772" x="5411788" y="2108200"/>
          <p14:tracePt t="653788" x="5421313" y="2125663"/>
          <p14:tracePt t="653804" x="5421313" y="2135188"/>
          <p14:tracePt t="653820" x="5429250" y="2135188"/>
          <p14:tracePt t="653828" x="5429250" y="2143125"/>
          <p14:tracePt t="653845" x="5438775" y="2143125"/>
          <p14:tracePt t="653861" x="5446713" y="2143125"/>
          <p14:tracePt t="653878" x="5456238" y="2152650"/>
          <p14:tracePt t="653895" x="5473700" y="2160588"/>
          <p14:tracePt t="653911" x="5492750" y="2170113"/>
          <p14:tracePt t="653928" x="5500688" y="2179638"/>
          <p14:tracePt t="653945" x="5510213" y="2187575"/>
          <p14:tracePt t="653962" x="5510213" y="2206625"/>
          <p14:tracePt t="653988" x="5510213" y="2214563"/>
          <p14:tracePt t="654180" x="5500688" y="2214563"/>
          <p14:tracePt t="654191" x="5492750" y="2214563"/>
          <p14:tracePt t="654202" x="5429250" y="2214563"/>
          <p14:tracePt t="654214" x="5313363" y="2241550"/>
          <p14:tracePt t="654228" x="5126038" y="2241550"/>
          <p14:tracePt t="654245" x="4921250" y="2295525"/>
          <p14:tracePt t="654261" x="4724400" y="2322513"/>
          <p14:tracePt t="654278" x="4510088" y="2411413"/>
          <p14:tracePt t="654294" x="4251325" y="2571750"/>
          <p14:tracePt t="654312" x="4108450" y="2660650"/>
          <p14:tracePt t="654329" x="4044950" y="2724150"/>
          <p14:tracePt t="654346" x="4010025" y="2768600"/>
          <p14:tracePt t="654362" x="3983038" y="2803525"/>
          <p14:tracePt t="654378" x="3983038" y="2822575"/>
          <p14:tracePt t="654395" x="3983038" y="2857500"/>
          <p14:tracePt t="654411" x="3983038" y="2901950"/>
          <p14:tracePt t="654429" x="3990975" y="2928938"/>
          <p14:tracePt t="654445" x="4000500" y="2955925"/>
          <p14:tracePt t="654461" x="4010025" y="2973388"/>
          <p14:tracePt t="654478" x="4010025" y="2982913"/>
          <p14:tracePt t="654495" x="4010025" y="2992438"/>
          <p14:tracePt t="654512" x="4027488" y="3000375"/>
          <p14:tracePt t="654580" x="4037013" y="3000375"/>
          <p14:tracePt t="654591" x="4037013" y="2982913"/>
          <p14:tracePt t="654602" x="4054475" y="2973388"/>
          <p14:tracePt t="654612" x="4054475" y="2894013"/>
          <p14:tracePt t="654628" x="4062413" y="2830513"/>
          <p14:tracePt t="654645" x="4062413" y="2778125"/>
          <p14:tracePt t="654661" x="4071938" y="2732088"/>
          <p14:tracePt t="654678" x="4108450" y="2670175"/>
          <p14:tracePt t="654694" x="4133850" y="2598738"/>
          <p14:tracePt t="654711" x="4160838" y="2536825"/>
          <p14:tracePt t="654728" x="4187825" y="2509838"/>
          <p14:tracePt t="654744" x="4205288" y="2465388"/>
          <p14:tracePt t="654762" x="4241800" y="2428875"/>
          <p14:tracePt t="654779" x="4303713" y="2401888"/>
          <p14:tracePt t="654796" x="4402138" y="2366963"/>
          <p14:tracePt t="654813" x="4446588" y="2357438"/>
          <p14:tracePt t="654829" x="4483100" y="2330450"/>
          <p14:tracePt t="654845" x="4537075" y="2330450"/>
          <p14:tracePt t="654862" x="4572000" y="2322513"/>
          <p14:tracePt t="654878" x="4616450" y="2322513"/>
          <p14:tracePt t="654895" x="4660900" y="2322513"/>
          <p14:tracePt t="654911" x="4705350" y="2322513"/>
          <p14:tracePt t="654928" x="4751388" y="2322513"/>
          <p14:tracePt t="654945" x="4840288" y="2322513"/>
          <p14:tracePt t="654961" x="4921250" y="2322513"/>
          <p14:tracePt t="654978" x="4992688" y="2322513"/>
          <p14:tracePt t="654996" x="5099050" y="2322513"/>
          <p14:tracePt t="655012" x="5143500" y="2322513"/>
          <p14:tracePt t="655028" x="5160963" y="2322513"/>
          <p14:tracePt t="655093" x="5160963" y="2312988"/>
          <p14:tracePt t="655133" x="5160963" y="2303463"/>
          <p14:tracePt t="655173" x="5170488" y="2303463"/>
          <p14:tracePt t="655183" x="5170488" y="2295525"/>
          <p14:tracePt t="655197" x="5187950" y="2295525"/>
          <p14:tracePt t="655212" x="5214938" y="2286000"/>
          <p14:tracePt t="655228" x="5241925" y="2286000"/>
          <p14:tracePt t="655245" x="5286375" y="2286000"/>
          <p14:tracePt t="655262" x="5367338" y="2286000"/>
          <p14:tracePt t="655278" x="5438775" y="2286000"/>
          <p14:tracePt t="655295" x="5518150" y="2286000"/>
          <p14:tracePt t="655313" x="5589588" y="2286000"/>
          <p14:tracePt t="655329" x="5643563" y="2286000"/>
          <p14:tracePt t="655346" x="5653088" y="2286000"/>
          <p14:tracePt t="655485" x="5653088" y="2268538"/>
          <p14:tracePt t="655502" x="5653088" y="2259013"/>
          <p14:tracePt t="655517" x="5661025" y="2251075"/>
          <p14:tracePt t="655529" x="5661025" y="2241550"/>
          <p14:tracePt t="655546" x="5680075" y="2206625"/>
          <p14:tracePt t="655563" x="5707063" y="2160588"/>
          <p14:tracePt t="655579" x="5715000" y="2116138"/>
          <p14:tracePt t="655597" x="5715000" y="2071688"/>
          <p14:tracePt t="655613" x="5715000" y="2054225"/>
          <p14:tracePt t="655677" x="5707063" y="2054225"/>
          <p14:tracePt t="655688" x="5697538" y="2054225"/>
          <p14:tracePt t="655698" x="5670550" y="2054225"/>
          <p14:tracePt t="655712" x="5635625" y="2098675"/>
          <p14:tracePt t="655728" x="5599113" y="2143125"/>
          <p14:tracePt t="655745" x="5564188" y="2206625"/>
          <p14:tracePt t="655762" x="5537200" y="2278063"/>
          <p14:tracePt t="655781" x="5518150" y="2330450"/>
          <p14:tracePt t="655797" x="5518150" y="2357438"/>
          <p14:tracePt t="655814" x="5537200" y="2401888"/>
          <p14:tracePt t="655829" x="5599113" y="2455863"/>
          <p14:tracePt t="655846" x="5643563" y="2473325"/>
          <p14:tracePt t="655862" x="5680075" y="2509838"/>
          <p14:tracePt t="655879" x="5724525" y="2517775"/>
          <p14:tracePt t="655896" x="5751513" y="2517775"/>
          <p14:tracePt t="655912" x="5803900" y="2517775"/>
          <p14:tracePt t="655929" x="5849938" y="2517775"/>
          <p14:tracePt t="655946" x="5894388" y="2517775"/>
          <p14:tracePt t="655962" x="5965825" y="2492375"/>
          <p14:tracePt t="655978" x="6027738" y="2455863"/>
          <p14:tracePt t="655995" x="6064250" y="2420938"/>
          <p14:tracePt t="656012" x="6108700" y="2393950"/>
          <p14:tracePt t="656028" x="6143625" y="2339975"/>
          <p14:tracePt t="656045" x="6153150" y="2312988"/>
          <p14:tracePt t="656062" x="6153150" y="2259013"/>
          <p14:tracePt t="656078" x="6143625" y="2214563"/>
          <p14:tracePt t="656095" x="6108700" y="2170113"/>
          <p14:tracePt t="656112" x="6081713" y="2135188"/>
          <p14:tracePt t="656128" x="6054725" y="2116138"/>
          <p14:tracePt t="656145" x="6037263" y="2098675"/>
          <p14:tracePt t="656162" x="6010275" y="2098675"/>
          <p14:tracePt t="656178" x="5983288" y="2089150"/>
          <p14:tracePt t="656194" x="5938838" y="2089150"/>
          <p14:tracePt t="656213" x="5875338" y="2089150"/>
          <p14:tracePt t="656229" x="5840413" y="2089150"/>
          <p14:tracePt t="656246" x="5822950" y="2089150"/>
          <p14:tracePt t="656262" x="5803900" y="2089150"/>
          <p14:tracePt t="656278" x="5778500" y="2108200"/>
          <p14:tracePt t="656295" x="5768975" y="2135188"/>
          <p14:tracePt t="656312" x="5759450" y="2152650"/>
          <p14:tracePt t="656328" x="5732463" y="2187575"/>
          <p14:tracePt t="656345" x="5697538" y="2232025"/>
          <p14:tracePt t="656362" x="5670550" y="2268538"/>
          <p14:tracePt t="656379" x="5643563" y="2303463"/>
          <p14:tracePt t="656397" x="5626100" y="2349500"/>
          <p14:tracePt t="656413" x="5626100" y="2393950"/>
          <p14:tracePt t="656429" x="5626100" y="2420938"/>
          <p14:tracePt t="656446" x="5626100" y="2438400"/>
          <p14:tracePt t="656462" x="5635625" y="2446338"/>
          <p14:tracePt t="656479" x="5643563" y="2473325"/>
          <p14:tracePt t="656496" x="5670550" y="2482850"/>
          <p14:tracePt t="656513" x="5688013" y="2500313"/>
          <p14:tracePt t="656529" x="5724525" y="2509838"/>
          <p14:tracePt t="656546" x="5778500" y="2527300"/>
          <p14:tracePt t="656563" x="5822950" y="2536825"/>
          <p14:tracePt t="656580" x="5867400" y="2536825"/>
          <p14:tracePt t="656597" x="5938838" y="2536825"/>
          <p14:tracePt t="656613" x="5956300" y="2536825"/>
          <p14:tracePt t="656629" x="5992813" y="2517775"/>
          <p14:tracePt t="656646" x="6010275" y="2500313"/>
          <p14:tracePt t="656662" x="6037263" y="2465388"/>
          <p14:tracePt t="656679" x="6054725" y="2420938"/>
          <p14:tracePt t="656696" x="6081713" y="2393950"/>
          <p14:tracePt t="656712" x="6089650" y="2366963"/>
          <p14:tracePt t="656729" x="6089650" y="2330450"/>
          <p14:tracePt t="656745" x="6089650" y="2312988"/>
          <p14:tracePt t="656762" x="6081713" y="2278063"/>
          <p14:tracePt t="656779" x="6072188" y="2251075"/>
          <p14:tracePt t="656797" x="6018213" y="2187575"/>
          <p14:tracePt t="656813" x="5973763" y="2152650"/>
          <p14:tracePt t="656829" x="5929313" y="2125663"/>
          <p14:tracePt t="656845" x="5875338" y="2116138"/>
          <p14:tracePt t="656862" x="5830888" y="2108200"/>
          <p14:tracePt t="656879" x="5813425" y="2098675"/>
          <p14:tracePt t="656895" x="5724525" y="2089150"/>
          <p14:tracePt t="656911" x="5715000" y="2089150"/>
          <p14:tracePt t="656928" x="5707063" y="2089150"/>
          <p14:tracePt t="656945" x="5688013" y="2098675"/>
          <p14:tracePt t="656962" x="5670550" y="2125663"/>
          <p14:tracePt t="656978" x="5643563" y="2160588"/>
          <p14:tracePt t="656995" x="5608638" y="2197100"/>
          <p14:tracePt t="657013" x="5581650" y="2278063"/>
          <p14:tracePt t="657029" x="5581650" y="2322513"/>
          <p14:tracePt t="657045" x="5581650" y="2357438"/>
          <p14:tracePt t="657062" x="5589588" y="2384425"/>
          <p14:tracePt t="657078" x="5599113" y="2420938"/>
          <p14:tracePt t="657095" x="5626100" y="2446338"/>
          <p14:tracePt t="657112" x="5653088" y="2473325"/>
          <p14:tracePt t="657128" x="5661025" y="2492375"/>
          <p14:tracePt t="657145" x="5680075" y="2517775"/>
          <p14:tracePt t="657162" x="5715000" y="2527300"/>
          <p14:tracePt t="657178" x="5759450" y="2527300"/>
          <p14:tracePt t="657195" x="5795963" y="2527300"/>
          <p14:tracePt t="657212" x="5857875" y="2527300"/>
          <p14:tracePt t="657229" x="5902325" y="2527300"/>
          <p14:tracePt t="657245" x="5956300" y="2500313"/>
          <p14:tracePt t="657262" x="5992813" y="2465388"/>
          <p14:tracePt t="657279" x="6010275" y="2428875"/>
          <p14:tracePt t="657295" x="6027738" y="2384425"/>
          <p14:tracePt t="657312" x="6018213" y="2322513"/>
          <p14:tracePt t="657329" x="6010275" y="2303463"/>
          <p14:tracePt t="657345" x="6000750" y="2295525"/>
          <p14:tracePt t="657589" x="5992813" y="2295525"/>
          <p14:tracePt t="657758" x="6000750" y="2303463"/>
          <p14:tracePt t="657771" x="6010275" y="2312988"/>
          <p14:tracePt t="657784" x="6037263" y="2339975"/>
          <p14:tracePt t="657799" x="6054725" y="2357438"/>
          <p14:tracePt t="657816" x="6072188" y="2393950"/>
          <p14:tracePt t="657832" x="6108700" y="2438400"/>
          <p14:tracePt t="657848" x="6143625" y="2492375"/>
          <p14:tracePt t="657865" x="6188075" y="2554288"/>
          <p14:tracePt t="657882" x="6259513" y="2652713"/>
          <p14:tracePt t="657898" x="6323013" y="2724150"/>
          <p14:tracePt t="657915" x="6394450" y="2759075"/>
          <p14:tracePt t="657931" x="6473825" y="2822575"/>
          <p14:tracePt t="657948" x="6518275" y="2857500"/>
          <p14:tracePt t="657965" x="6554788" y="2884488"/>
          <p14:tracePt t="657981" x="6599238" y="2921000"/>
          <p14:tracePt t="657998" x="6635750" y="2955925"/>
          <p14:tracePt t="658015" x="6670675" y="2982913"/>
          <p14:tracePt t="658031" x="6715125" y="3009900"/>
          <p14:tracePt t="658048" x="6742113" y="3036888"/>
          <p14:tracePt t="658066" x="6823075" y="3081338"/>
          <p14:tracePt t="658081" x="6867525" y="3116263"/>
          <p14:tracePt t="658098" x="6946900" y="3152775"/>
          <p14:tracePt t="658115" x="7027863" y="3187700"/>
          <p14:tracePt t="658131" x="7180263" y="3241675"/>
          <p14:tracePt t="658148" x="7278688" y="3268663"/>
          <p14:tracePt t="658165" x="7394575" y="3286125"/>
          <p14:tracePt t="658181" x="7483475" y="3295650"/>
          <p14:tracePt t="658198" x="7545388" y="3295650"/>
          <p14:tracePt t="658215" x="7608888" y="3295650"/>
          <p14:tracePt t="658231" x="7643813" y="3295650"/>
          <p14:tracePt t="658245" x="7661275" y="3295650"/>
          <p14:tracePt t="658301" x="7653338" y="3295650"/>
          <p14:tracePt t="658312" x="7635875" y="3295650"/>
          <p14:tracePt t="658329" x="7589838" y="3295650"/>
          <p14:tracePt t="658346" x="7564438" y="3295650"/>
          <p14:tracePt t="658362" x="7527925" y="3295650"/>
          <p14:tracePt t="658380" x="7439025" y="3286125"/>
          <p14:tracePt t="658395" x="7412038" y="3286125"/>
          <p14:tracePt t="658413" x="7313613" y="3268663"/>
          <p14:tracePt t="658428" x="7232650" y="3259138"/>
          <p14:tracePt t="658445" x="7089775" y="3259138"/>
          <p14:tracePt t="658462" x="7027863" y="3259138"/>
          <p14:tracePt t="658479" x="7000875" y="3259138"/>
          <p14:tracePt t="658496" x="6965950" y="3268663"/>
          <p14:tracePt t="658512" x="6921500" y="3268663"/>
          <p14:tracePt t="658529" x="6902450" y="3268663"/>
          <p14:tracePt t="658545" x="6867525" y="3268663"/>
          <p14:tracePt t="658562" x="6858000" y="3278188"/>
          <p14:tracePt t="658579" x="6778625" y="3278188"/>
          <p14:tracePt t="658595" x="6732588" y="3295650"/>
          <p14:tracePt t="658612" x="6653213" y="3303588"/>
          <p14:tracePt t="658629" x="6572250" y="3322638"/>
          <p14:tracePt t="658645" x="6510338" y="3330575"/>
          <p14:tracePt t="658662" x="6483350" y="3330575"/>
          <p14:tracePt t="658679" x="6446838" y="3340100"/>
          <p14:tracePt t="658695" x="6438900" y="3349625"/>
          <p14:tracePt t="658712" x="6429375" y="3349625"/>
          <p14:tracePt t="658729" x="6411913" y="3349625"/>
          <p14:tracePt t="658757" x="6421438" y="3349625"/>
          <p14:tracePt t="658765" x="6429375" y="3349625"/>
          <p14:tracePt t="658778" x="6438900" y="3349625"/>
          <p14:tracePt t="658795" x="6465888" y="3349625"/>
          <p14:tracePt t="658814" x="6537325" y="3349625"/>
          <p14:tracePt t="658829" x="6599238" y="3349625"/>
          <p14:tracePt t="658846" x="6724650" y="3349625"/>
          <p14:tracePt t="658862" x="6823075" y="3349625"/>
          <p14:tracePt t="658879" x="6911975" y="3349625"/>
          <p14:tracePt t="658895" x="7027863" y="3349625"/>
          <p14:tracePt t="658912" x="7126288" y="3349625"/>
          <p14:tracePt t="658929" x="7215188" y="3349625"/>
          <p14:tracePt t="658945" x="7313613" y="3330575"/>
          <p14:tracePt t="658962" x="7394575" y="3322638"/>
          <p14:tracePt t="658979" x="7518400" y="3322638"/>
          <p14:tracePt t="658995" x="7608888" y="3322638"/>
          <p14:tracePt t="659013" x="7707313" y="3322638"/>
          <p14:tracePt t="659029" x="7813675" y="3322638"/>
          <p14:tracePt t="659045" x="7858125" y="3322638"/>
          <p14:tracePt t="659062" x="7921625" y="3322638"/>
          <p14:tracePt t="659079" x="7966075" y="3322638"/>
          <p14:tracePt t="659095" x="8010525" y="3322638"/>
          <p14:tracePt t="659112" x="8054975" y="3322638"/>
          <p14:tracePt t="659129" x="8089900" y="3322638"/>
          <p14:tracePt t="659145" x="8135938" y="3322638"/>
          <p14:tracePt t="659162" x="8161338" y="3322638"/>
          <p14:tracePt t="659179" x="8197850" y="3322638"/>
          <p14:tracePt t="659195" x="8215313" y="3322638"/>
          <p14:tracePt t="659213" x="8251825" y="3322638"/>
          <p14:tracePt t="659229" x="8259763" y="3322638"/>
          <p14:tracePt t="659246" x="8278813" y="3322638"/>
          <p14:tracePt t="659263" x="8296275" y="3322638"/>
          <p14:tracePt t="659279" x="8304213" y="3322638"/>
          <p14:tracePt t="659296" x="8323263" y="3322638"/>
          <p14:tracePt t="659629" x="8313738" y="3322638"/>
          <p14:tracePt t="659641" x="8304213" y="3322638"/>
          <p14:tracePt t="659652" x="8296275" y="3322638"/>
          <p14:tracePt t="659662" x="8286750" y="3322638"/>
          <p14:tracePt t="659679" x="8269288" y="3322638"/>
          <p14:tracePt t="659695" x="8232775" y="3322638"/>
          <p14:tracePt t="659712" x="8188325" y="3322638"/>
          <p14:tracePt t="659728" x="8099425" y="3322638"/>
          <p14:tracePt t="659745" x="8027988" y="3322638"/>
          <p14:tracePt t="659762" x="7966075" y="3322638"/>
          <p14:tracePt t="659779" x="7885113" y="3322638"/>
          <p14:tracePt t="659795" x="7831138" y="3322638"/>
          <p14:tracePt t="659813" x="7697788" y="3322638"/>
          <p14:tracePt t="659830" x="7626350" y="3322638"/>
          <p14:tracePt t="659846" x="7518400" y="3322638"/>
          <p14:tracePt t="659863" x="7402513" y="3322638"/>
          <p14:tracePt t="659880" x="7331075" y="3322638"/>
          <p14:tracePt t="659895" x="7269163" y="3322638"/>
          <p14:tracePt t="659912" x="7207250" y="3322638"/>
          <p14:tracePt t="659929" x="7135813" y="3322638"/>
          <p14:tracePt t="659945" x="7081838" y="3322638"/>
          <p14:tracePt t="659962" x="7000875" y="3322638"/>
          <p14:tracePt t="659979" x="6929438" y="3322638"/>
          <p14:tracePt t="659995" x="6867525" y="3322638"/>
          <p14:tracePt t="660013" x="6778625" y="3330575"/>
          <p14:tracePt t="660029" x="6715125" y="3330575"/>
          <p14:tracePt t="660045" x="6643688" y="3330575"/>
          <p14:tracePt t="660062" x="6599238" y="3330575"/>
          <p14:tracePt t="660079" x="6554788" y="3330575"/>
          <p14:tracePt t="660095" x="6518275" y="3330575"/>
          <p14:tracePt t="660112" x="6500813" y="3330575"/>
          <p14:tracePt t="660129" x="6473825" y="3330575"/>
          <p14:tracePt t="660173" x="6473825" y="3340100"/>
          <p14:tracePt t="660181" x="6483350" y="3340100"/>
          <p14:tracePt t="660195" x="6492875" y="3340100"/>
          <p14:tracePt t="660212" x="6518275" y="3340100"/>
          <p14:tracePt t="660229" x="6635750" y="3340100"/>
          <p14:tracePt t="660245" x="6742113" y="3340100"/>
          <p14:tracePt t="660263" x="6884988" y="3340100"/>
          <p14:tracePt t="660279" x="7054850" y="3340100"/>
          <p14:tracePt t="660296" x="7215188" y="3340100"/>
          <p14:tracePt t="660313" x="7402513" y="3340100"/>
          <p14:tracePt t="660329" x="7500938" y="3322638"/>
          <p14:tracePt t="660346" x="7581900" y="3295650"/>
          <p14:tracePt t="660363" x="7626350" y="3259138"/>
          <p14:tracePt t="660379" x="7661275" y="3232150"/>
          <p14:tracePt t="660398" x="7715250" y="3214688"/>
          <p14:tracePt t="660414" x="7769225" y="3206750"/>
          <p14:tracePt t="660430" x="7796213" y="3187700"/>
          <p14:tracePt t="660446" x="7831138" y="3170238"/>
          <p14:tracePt t="660463" x="7858125" y="3170238"/>
          <p14:tracePt t="660479" x="7894638" y="3160713"/>
          <p14:tracePt t="660496" x="7929563" y="3143250"/>
          <p14:tracePt t="660513" x="7929563" y="3135313"/>
          <p14:tracePt t="660529" x="7929563" y="3116263"/>
          <p14:tracePt t="660546" x="7929563" y="3098800"/>
          <p14:tracePt t="660562" x="7921625" y="3089275"/>
          <p14:tracePt t="660579" x="7921625" y="3071813"/>
          <p14:tracePt t="660595" x="7902575" y="3063875"/>
          <p14:tracePt t="660613" x="7885113" y="3044825"/>
          <p14:tracePt t="660629" x="7867650" y="3027363"/>
          <p14:tracePt t="660645" x="7850188" y="3017838"/>
          <p14:tracePt t="660662" x="7813675" y="2992438"/>
          <p14:tracePt t="660678" x="7796213" y="2982913"/>
          <p14:tracePt t="660695" x="7759700" y="2973388"/>
          <p14:tracePt t="660713" x="7742238" y="2965450"/>
          <p14:tracePt t="660730" x="7724775" y="2965450"/>
          <p14:tracePt t="660746" x="7688263" y="2955925"/>
          <p14:tracePt t="660762" x="7670800" y="2955925"/>
          <p14:tracePt t="660779" x="7635875" y="2955925"/>
          <p14:tracePt t="660796" x="7616825" y="2955925"/>
          <p14:tracePt t="660813" x="7581900" y="2955925"/>
          <p14:tracePt t="660829" x="7564438" y="2955925"/>
          <p14:tracePt t="660846" x="7545388" y="2965450"/>
          <p14:tracePt t="660863" x="7527925" y="2973388"/>
          <p14:tracePt t="660879" x="7510463" y="2982913"/>
          <p14:tracePt t="660896" x="7493000" y="2992438"/>
          <p14:tracePt t="660929" x="7493000" y="3000375"/>
          <p14:tracePt t="660945" x="7483475" y="3000375"/>
          <p14:tracePt t="660962" x="7473950" y="3017838"/>
          <p14:tracePt t="660979" x="7473950" y="3036888"/>
          <p14:tracePt t="660996" x="7473950" y="3044825"/>
          <p14:tracePt t="661012" x="7473950" y="3063875"/>
          <p14:tracePt t="661029" x="7473950" y="3089275"/>
          <p14:tracePt t="661045" x="7483475" y="3116263"/>
          <p14:tracePt t="661062" x="7518400" y="3143250"/>
          <p14:tracePt t="661078" x="7545388" y="3179763"/>
          <p14:tracePt t="661095" x="7554913" y="3197225"/>
          <p14:tracePt t="661112" x="7572375" y="3224213"/>
          <p14:tracePt t="661129" x="7581900" y="3241675"/>
          <p14:tracePt t="661145" x="7608888" y="3259138"/>
          <p14:tracePt t="661162" x="7616825" y="3268663"/>
          <p14:tracePt t="661179" x="7635875" y="3278188"/>
          <p14:tracePt t="661195" x="7653338" y="3286125"/>
          <p14:tracePt t="661213" x="7715250" y="3286125"/>
          <p14:tracePt t="661229" x="7742238" y="3286125"/>
          <p14:tracePt t="661245" x="7786688" y="3286125"/>
          <p14:tracePt t="661262" x="7823200" y="3286125"/>
          <p14:tracePt t="661279" x="7831138" y="3286125"/>
          <p14:tracePt t="661312" x="7831138" y="3278188"/>
          <p14:tracePt t="661329" x="7840663" y="3268663"/>
          <p14:tracePt t="661345" x="7840663" y="3251200"/>
          <p14:tracePt t="661362" x="7840663" y="3214688"/>
          <p14:tracePt t="661378" x="7840663" y="3187700"/>
          <p14:tracePt t="661395" x="7840663" y="3160713"/>
          <p14:tracePt t="661412" x="7840663" y="3143250"/>
          <p14:tracePt t="661429" x="7840663" y="3135313"/>
          <p14:tracePt t="661445" x="7840663" y="3125788"/>
          <p14:tracePt t="661462" x="7831138" y="3116263"/>
          <p14:tracePt t="661479" x="7823200" y="3089275"/>
          <p14:tracePt t="661495" x="7813675" y="3081338"/>
          <p14:tracePt t="661512" x="7786688" y="3063875"/>
          <p14:tracePt t="661533" x="7778750" y="3054350"/>
          <p14:tracePt t="661545" x="7769225" y="3054350"/>
          <p14:tracePt t="661562" x="7769225" y="3044825"/>
          <p14:tracePt t="661578" x="7759700" y="3036888"/>
          <p14:tracePt t="661595" x="7742238" y="3036888"/>
          <p14:tracePt t="661612" x="7732713" y="3017838"/>
          <p14:tracePt t="661629" x="7697788" y="3017838"/>
          <p14:tracePt t="661645" x="7680325" y="3017838"/>
          <p14:tracePt t="661662" x="7670800" y="3017838"/>
          <p14:tracePt t="661678" x="7643813" y="3017838"/>
          <p14:tracePt t="661695" x="7626350" y="3017838"/>
          <p14:tracePt t="661712" x="7616825" y="3017838"/>
          <p14:tracePt t="661728" x="7608888" y="3017838"/>
          <p14:tracePt t="661745" x="7589838" y="3017838"/>
          <p14:tracePt t="661762" x="7572375" y="3036888"/>
          <p14:tracePt t="661778" x="7554913" y="3036888"/>
          <p14:tracePt t="661795" x="7545388" y="3044825"/>
          <p14:tracePt t="661815" x="7518400" y="3054350"/>
          <p14:tracePt t="661830" x="7500938" y="3063875"/>
          <p14:tracePt t="661846" x="7493000" y="3071813"/>
          <p14:tracePt t="661864" x="7483475" y="3081338"/>
          <p14:tracePt t="661880" x="7483475" y="3108325"/>
          <p14:tracePt t="661897" x="7473950" y="3116263"/>
          <p14:tracePt t="661912" x="7473950" y="3143250"/>
          <p14:tracePt t="661929" x="7473950" y="3170238"/>
          <p14:tracePt t="661945" x="7473950" y="3179763"/>
          <p14:tracePt t="661962" x="7473950" y="3197225"/>
          <p14:tracePt t="661978" x="7473950" y="3206750"/>
          <p14:tracePt t="661995" x="7473950" y="3232150"/>
          <p14:tracePt t="662012" x="7473950" y="3241675"/>
          <p14:tracePt t="662013" x="7473950" y="3251200"/>
          <p14:tracePt t="662030" x="7483475" y="3268663"/>
          <p14:tracePt t="662046" x="7493000" y="3278188"/>
          <p14:tracePt t="662063" x="7510463" y="3286125"/>
          <p14:tracePt t="662080" x="7527925" y="3313113"/>
          <p14:tracePt t="662096" x="7537450" y="3322638"/>
          <p14:tracePt t="662113" x="7554913" y="3330575"/>
          <p14:tracePt t="662129" x="7581900" y="3340100"/>
          <p14:tracePt t="662146" x="7599363" y="3340100"/>
          <p14:tracePt t="662163" x="7616825" y="3349625"/>
          <p14:tracePt t="662179" x="7635875" y="3349625"/>
          <p14:tracePt t="662196" x="7670800" y="3349625"/>
          <p14:tracePt t="662214" x="7742238" y="3349625"/>
          <p14:tracePt t="662230" x="7759700" y="3349625"/>
          <p14:tracePt t="662246" x="7778750" y="3340100"/>
          <p14:tracePt t="662262" x="7786688" y="3322638"/>
          <p14:tracePt t="662279" x="7786688" y="3303588"/>
          <p14:tracePt t="662296" x="7796213" y="3286125"/>
          <p14:tracePt t="662312" x="7804150" y="3268663"/>
          <p14:tracePt t="662329" x="7804150" y="3251200"/>
          <p14:tracePt t="662346" x="7823200" y="3224213"/>
          <p14:tracePt t="662362" x="7831138" y="3206750"/>
          <p14:tracePt t="662379" x="7831138" y="3197225"/>
          <p14:tracePt t="662414" x="7831138" y="3179763"/>
          <p14:tracePt t="662429" x="7831138" y="3170238"/>
          <p14:tracePt t="662446" x="7831138" y="3152775"/>
          <p14:tracePt t="662463" x="7813675" y="3135313"/>
          <p14:tracePt t="662479" x="7796213" y="3116263"/>
          <p14:tracePt t="662496" x="7786688" y="3098800"/>
          <p14:tracePt t="662512" x="7769225" y="3071813"/>
          <p14:tracePt t="662529" x="7759700" y="3063875"/>
          <p14:tracePt t="662546" x="7732713" y="3044825"/>
          <p14:tracePt t="662562" x="7715250" y="3036888"/>
          <p14:tracePt t="662597" x="7697788" y="3027363"/>
          <p14:tracePt t="662613" x="7688263" y="3027363"/>
          <p14:tracePt t="662630" x="7661275" y="3009900"/>
          <p14:tracePt t="662646" x="7643813" y="3009900"/>
          <p14:tracePt t="662663" x="7626350" y="3009900"/>
          <p14:tracePt t="662680" x="7608888" y="3009900"/>
          <p14:tracePt t="662696" x="7589838" y="3009900"/>
          <p14:tracePt t="662712" x="7572375" y="3009900"/>
          <p14:tracePt t="662729" x="7564438" y="3017838"/>
          <p14:tracePt t="662746" x="7545388" y="3027363"/>
          <p14:tracePt t="662762" x="7518400" y="3027363"/>
          <p14:tracePt t="662779" x="7500938" y="3036888"/>
          <p14:tracePt t="662796" x="7493000" y="3044825"/>
          <p14:tracePt t="662815" x="7473950" y="3063875"/>
          <p14:tracePt t="662830" x="7466013" y="3071813"/>
          <p14:tracePt t="662846" x="7466013" y="3089275"/>
          <p14:tracePt t="662863" x="7466013" y="3098800"/>
          <p14:tracePt t="662880" x="7456488" y="3108325"/>
          <p14:tracePt t="662896" x="7439025" y="3116263"/>
          <p14:tracePt t="662913" x="7439025" y="3135313"/>
          <p14:tracePt t="662929" x="7439025" y="3143250"/>
          <p14:tracePt t="662946" x="7439025" y="3170238"/>
          <p14:tracePt t="662963" x="7439025" y="3179763"/>
          <p14:tracePt t="662979" x="7439025" y="3197225"/>
          <p14:tracePt t="662995" x="7439025" y="3206750"/>
          <p14:tracePt t="663012" x="7456488" y="3232150"/>
          <p14:tracePt t="663014" x="7456488" y="3241675"/>
          <p14:tracePt t="663029" x="7473950" y="3259138"/>
          <p14:tracePt t="663045" x="7483475" y="3268663"/>
          <p14:tracePt t="663062" x="7493000" y="3278188"/>
          <p14:tracePt t="663079" x="7510463" y="3295650"/>
          <p14:tracePt t="663096" x="7527925" y="3295650"/>
          <p14:tracePt t="663112" x="7545388" y="3313113"/>
          <p14:tracePt t="663129" x="7564438" y="3313113"/>
          <p14:tracePt t="663145" x="7581900" y="3322638"/>
          <p14:tracePt t="663162" x="7608888" y="3322638"/>
          <p14:tracePt t="663179" x="7635875" y="3322638"/>
          <p14:tracePt t="663195" x="7661275" y="3322638"/>
          <p14:tracePt t="663212" x="7680325" y="3322638"/>
          <p14:tracePt t="663230" x="7724775" y="3322638"/>
          <p14:tracePt t="663247" x="7742238" y="3322638"/>
          <p14:tracePt t="663263" x="7759700" y="3322638"/>
          <p14:tracePt t="663280" x="7769225" y="3303588"/>
          <p14:tracePt t="663296" x="7778750" y="3295650"/>
          <p14:tracePt t="663313" x="7786688" y="3295650"/>
          <p14:tracePt t="663330" x="7804150" y="3278188"/>
          <p14:tracePt t="663346" x="7804150" y="3268663"/>
          <p14:tracePt t="663364" x="7813675" y="3259138"/>
          <p14:tracePt t="663380" x="7813675" y="3241675"/>
          <p14:tracePt t="663398" x="7813675" y="3206750"/>
          <p14:tracePt t="663412" x="7813675" y="3197225"/>
          <p14:tracePt t="663567" x="7796213" y="3187700"/>
          <p14:tracePt t="663577" x="7796213" y="3179763"/>
          <p14:tracePt t="663597" x="7796213" y="3170238"/>
          <p14:tracePt t="663614" x="7796213" y="3143250"/>
          <p14:tracePt t="663630" x="7804150" y="3098800"/>
          <p14:tracePt t="663646" x="7813675" y="3054350"/>
          <p14:tracePt t="663663" x="7823200" y="3000375"/>
          <p14:tracePt t="663679" x="7823200" y="2921000"/>
          <p14:tracePt t="663696" x="7823200" y="2849563"/>
          <p14:tracePt t="663713" x="7823200" y="2813050"/>
          <p14:tracePt t="663729" x="7796213" y="2786063"/>
          <p14:tracePt t="663746" x="7796213" y="2768600"/>
          <p14:tracePt t="663763" x="7786688" y="2768600"/>
          <p14:tracePt t="663779" x="7769225" y="2751138"/>
          <p14:tracePt t="663796" x="7759700" y="2732088"/>
          <p14:tracePt t="663814" x="7724775" y="2697163"/>
          <p14:tracePt t="663829" x="7707313" y="2697163"/>
          <p14:tracePt t="663846" x="7680325" y="2697163"/>
          <p14:tracePt t="663863" x="7661275" y="2697163"/>
          <p14:tracePt t="663879" x="7653338" y="2697163"/>
          <p14:tracePt t="663896" x="7635875" y="2697163"/>
          <p14:tracePt t="663912" x="7626350" y="2697163"/>
          <p14:tracePt t="663929" x="7608888" y="2697163"/>
          <p14:tracePt t="663945" x="7581900" y="2706688"/>
          <p14:tracePt t="663962" x="7554913" y="2706688"/>
          <p14:tracePt t="663979" x="7527925" y="2706688"/>
          <p14:tracePt t="663996" x="7518400" y="2706688"/>
          <p14:tracePt t="664012" x="7510463" y="2706688"/>
          <p14:tracePt t="664029" x="7510463" y="2714625"/>
          <p14:tracePt t="664046" x="7510463" y="2732088"/>
          <p14:tracePt t="664062" x="7510463" y="2751138"/>
          <p14:tracePt t="664079" x="7510463" y="2778125"/>
          <p14:tracePt t="664095" x="7510463" y="2795588"/>
          <p14:tracePt t="664112" x="7510463" y="2813050"/>
          <p14:tracePt t="664129" x="7500938" y="2830513"/>
          <p14:tracePt t="664145" x="7500938" y="2857500"/>
          <p14:tracePt t="664162" x="7500938" y="2874963"/>
          <p14:tracePt t="664179" x="7500938" y="2894013"/>
          <p14:tracePt t="664196" x="7500938" y="2901950"/>
          <p14:tracePt t="664212" x="7510463" y="2911475"/>
          <p14:tracePt t="664229" x="7545388" y="2928938"/>
          <p14:tracePt t="664245" x="7564438" y="2938463"/>
          <p14:tracePt t="664262" x="7599363" y="2946400"/>
          <p14:tracePt t="664279" x="7626350" y="2946400"/>
          <p14:tracePt t="664295" x="7643813" y="2946400"/>
          <p14:tracePt t="664312" x="7670800" y="2946400"/>
          <p14:tracePt t="664329" x="7688263" y="2946400"/>
          <p14:tracePt t="664346" x="7707313" y="2946400"/>
          <p14:tracePt t="664362" x="7732713" y="2938463"/>
          <p14:tracePt t="664379" x="7751763" y="2921000"/>
          <p14:tracePt t="664396" x="7759700" y="2901950"/>
          <p14:tracePt t="664412" x="7769225" y="2857500"/>
          <p14:tracePt t="664429" x="7796213" y="2803525"/>
          <p14:tracePt t="664446" x="7796213" y="2759075"/>
          <p14:tracePt t="664462" x="7796213" y="2732088"/>
          <p14:tracePt t="664479" x="7796213" y="2714625"/>
          <p14:tracePt t="664495" x="7769225" y="2714625"/>
          <p14:tracePt t="664512" x="7759700" y="2706688"/>
          <p14:tracePt t="664529" x="7751763" y="2697163"/>
          <p14:tracePt t="664546" x="7732713" y="2697163"/>
          <p14:tracePt t="664562" x="7697788" y="2687638"/>
          <p14:tracePt t="664579" x="7635875" y="2670175"/>
          <p14:tracePt t="664595" x="7608888" y="2670175"/>
          <p14:tracePt t="664612" x="7572375" y="2670175"/>
          <p14:tracePt t="664631" x="7518400" y="2670175"/>
          <p14:tracePt t="664647" x="7510463" y="2670175"/>
          <p14:tracePt t="664663" x="7500938" y="2670175"/>
          <p14:tracePt t="664686" x="7500938" y="2687638"/>
          <p14:tracePt t="664702" x="7500938" y="2697163"/>
          <p14:tracePt t="664713" x="7500938" y="2706688"/>
          <p14:tracePt t="664729" x="7500938" y="2724150"/>
          <p14:tracePt t="664746" x="7500938" y="2759075"/>
          <p14:tracePt t="664763" x="7500938" y="2786063"/>
          <p14:tracePt t="664780" x="7500938" y="2803525"/>
          <p14:tracePt t="664797" x="7518400" y="2830513"/>
          <p14:tracePt t="664813" x="7527925" y="2830513"/>
          <p14:tracePt t="664830" x="7572375" y="2840038"/>
          <p14:tracePt t="664846" x="7608888" y="2840038"/>
          <p14:tracePt t="664863" x="7635875" y="2840038"/>
          <p14:tracePt t="664880" x="7661275" y="2840038"/>
          <p14:tracePt t="664896" x="7670800" y="2840038"/>
          <p14:tracePt t="664966" x="7670800" y="2830513"/>
          <p14:tracePt t="664977" x="7653338" y="2830513"/>
          <p14:tracePt t="664996" x="7643813" y="2830513"/>
          <p14:tracePt t="665013" x="7616825" y="2830513"/>
          <p14:tracePt t="665030" x="7599363" y="2813050"/>
          <p14:tracePt t="665046" x="7581900" y="2813050"/>
          <p14:tracePt t="665086" x="7581900" y="2803525"/>
          <p14:tracePt t="665254" x="7589838" y="2803525"/>
          <p14:tracePt t="665265" x="7599363" y="2803525"/>
          <p14:tracePt t="665280" x="7616825" y="2803525"/>
          <p14:tracePt t="665296" x="7635875" y="2803525"/>
          <p14:tracePt t="665313" x="7670800" y="2803525"/>
          <p14:tracePt t="665329" x="7715250" y="2803525"/>
          <p14:tracePt t="665346" x="7796213" y="2803525"/>
          <p14:tracePt t="665363" x="7875588" y="2803525"/>
          <p14:tracePt t="665380" x="7966075" y="2803525"/>
          <p14:tracePt t="665398" x="8064500" y="2803525"/>
          <p14:tracePt t="665414" x="8126413" y="2803525"/>
          <p14:tracePt t="665430" x="8143875" y="2803525"/>
          <p14:tracePt t="665567" x="8135938" y="2803525"/>
          <p14:tracePt t="665591" x="8126413" y="2803525"/>
          <p14:tracePt t="665602" x="8116888" y="2803525"/>
          <p14:tracePt t="665615" x="8099425" y="2803525"/>
          <p14:tracePt t="665630" x="8064500" y="2813050"/>
          <p14:tracePt t="665646" x="7974013" y="2813050"/>
          <p14:tracePt t="665663" x="7894638" y="2813050"/>
          <p14:tracePt t="665679" x="7804150" y="2813050"/>
          <p14:tracePt t="665696" x="7724775" y="2813050"/>
          <p14:tracePt t="665712" x="7653338" y="2813050"/>
          <p14:tracePt t="665729" x="7589838" y="2813050"/>
          <p14:tracePt t="665746" x="7572375" y="2813050"/>
          <p14:tracePt t="665762" x="7564438" y="2813050"/>
          <p14:tracePt t="665798" x="7554913" y="2813050"/>
          <p14:tracePt t="665816" x="7537450" y="2813050"/>
          <p14:tracePt t="665830" x="7527925" y="2813050"/>
          <p14:tracePt t="665838" x="7518400" y="2813050"/>
          <p14:tracePt t="665870" x="7510463" y="2813050"/>
          <p14:tracePt t="665998" x="7518400" y="2813050"/>
          <p14:tracePt t="666009" x="7527925" y="2813050"/>
          <p14:tracePt t="666020" x="7545388" y="2813050"/>
          <p14:tracePt t="666032" x="7616825" y="2813050"/>
          <p14:tracePt t="666046" x="7688263" y="2813050"/>
          <p14:tracePt t="666063" x="7804150" y="2813050"/>
          <p14:tracePt t="666079" x="7929563" y="2813050"/>
          <p14:tracePt t="666096" x="8037513" y="2813050"/>
          <p14:tracePt t="666114" x="8116888" y="2813050"/>
          <p14:tracePt t="666130" x="8126413" y="2813050"/>
          <p14:tracePt t="666263" x="8116888" y="2813050"/>
          <p14:tracePt t="666273" x="8116888" y="2822575"/>
          <p14:tracePt t="666284" x="8108950" y="2822575"/>
          <p14:tracePt t="666297" x="8064500" y="2822575"/>
          <p14:tracePt t="666314" x="8018463" y="2840038"/>
          <p14:tracePt t="666330" x="7974013" y="2840038"/>
          <p14:tracePt t="666347" x="7912100" y="2849563"/>
          <p14:tracePt t="666364" x="7840663" y="2867025"/>
          <p14:tracePt t="666380" x="7769225" y="2894013"/>
          <p14:tracePt t="666396" x="7742238" y="2921000"/>
          <p14:tracePt t="666413" x="7688263" y="2973388"/>
          <p14:tracePt t="666430" x="7616825" y="3036888"/>
          <p14:tracePt t="666446" x="7599363" y="3063875"/>
          <p14:tracePt t="666463" x="7599363" y="3071813"/>
          <p14:tracePt t="666479" x="7589838" y="3071813"/>
          <p14:tracePt t="666496" x="7581900" y="3089275"/>
          <p14:tracePt t="666529" x="7572375" y="3089275"/>
          <p14:tracePt t="666546" x="7572375" y="3098800"/>
          <p14:tracePt t="666562" x="7564438" y="3098800"/>
          <p14:tracePt t="666694" x="7572375" y="3098800"/>
          <p14:tracePt t="666705" x="7581900" y="3098800"/>
          <p14:tracePt t="666719" x="7589838" y="3098800"/>
          <p14:tracePt t="666729" x="7616825" y="3098800"/>
          <p14:tracePt t="666746" x="7635875" y="3098800"/>
          <p14:tracePt t="666763" x="7680325" y="3098800"/>
          <p14:tracePt t="666779" x="7742238" y="3108325"/>
          <p14:tracePt t="666796" x="7831138" y="3125788"/>
          <p14:tracePt t="666813" x="7929563" y="3125788"/>
          <p14:tracePt t="666830" x="7983538" y="3125788"/>
          <p14:tracePt t="666846" x="8001000" y="3125788"/>
          <p14:tracePt t="666863" x="8027988" y="3135313"/>
          <p14:tracePt t="666880" x="8037513" y="3135313"/>
          <p14:tracePt t="666896" x="8045450" y="3135313"/>
          <p14:tracePt t="666913" x="8054975" y="3135313"/>
          <p14:tracePt t="667071" x="8045450" y="3135313"/>
          <p14:tracePt t="667081" x="8037513" y="3135313"/>
          <p14:tracePt t="667097" x="8010525" y="3135313"/>
          <p14:tracePt t="667114" x="7983538" y="3135313"/>
          <p14:tracePt t="667130" x="7947025" y="3143250"/>
          <p14:tracePt t="667146" x="7902575" y="3152775"/>
          <p14:tracePt t="667163" x="7850188" y="3152775"/>
          <p14:tracePt t="667180" x="7769225" y="3152775"/>
          <p14:tracePt t="667196" x="7697788" y="3152775"/>
          <p14:tracePt t="667213" x="7661275" y="3152775"/>
          <p14:tracePt t="667230" x="7643813" y="3152775"/>
          <p14:tracePt t="667247" x="7608888" y="3152775"/>
          <p14:tracePt t="667264" x="7589838" y="3152775"/>
          <p14:tracePt t="667280" x="7572375" y="3152775"/>
          <p14:tracePt t="667297" x="7572375" y="3160713"/>
          <p14:tracePt t="667398" x="7581900" y="3160713"/>
          <p14:tracePt t="667406" x="7589838" y="3160713"/>
          <p14:tracePt t="667414" x="7599363" y="3160713"/>
          <p14:tracePt t="667429" x="7653338" y="3160713"/>
          <p14:tracePt t="667446" x="7796213" y="3160713"/>
          <p14:tracePt t="667462" x="7894638" y="3160713"/>
          <p14:tracePt t="667479" x="7947025" y="3160713"/>
          <p14:tracePt t="667496" x="8010525" y="3160713"/>
          <p14:tracePt t="667512" x="8045450" y="3160713"/>
          <p14:tracePt t="667529" x="8054975" y="3160713"/>
          <p14:tracePt t="667558" x="8064500" y="3160713"/>
          <p14:tracePt t="667591" x="8072438" y="3160713"/>
          <p14:tracePt t="667600" x="8081963" y="3160713"/>
          <p14:tracePt t="667615" x="8099425" y="3160713"/>
          <p14:tracePt t="667630" x="8126413" y="3160713"/>
          <p14:tracePt t="667647" x="8143875" y="3160713"/>
          <p14:tracePt t="667663" x="8153400" y="3160713"/>
          <p14:tracePt t="667696" x="8161338" y="3160713"/>
          <p14:tracePt t="667831" x="8153400" y="3160713"/>
          <p14:tracePt t="667871" x="8143875" y="3160713"/>
          <p14:tracePt t="667887" x="8143875" y="3170238"/>
          <p14:tracePt t="667911" x="8135938" y="3187700"/>
          <p14:tracePt t="668246" x="8126413" y="3187700"/>
          <p14:tracePt t="668310" x="8108950" y="3187700"/>
          <p14:tracePt t="668567" x="8099425" y="3187700"/>
          <p14:tracePt t="668743" x="8089900" y="3187700"/>
          <p14:tracePt t="668767" x="8089900" y="3197225"/>
          <p14:tracePt t="669063" x="8081963" y="3206750"/>
          <p14:tracePt t="669074" x="8072438" y="3206750"/>
          <p14:tracePt t="669085" x="8064500" y="3214688"/>
          <p14:tracePt t="669097" x="8054975" y="3214688"/>
          <p14:tracePt t="669113" x="8037513" y="3224213"/>
          <p14:tracePt t="669130" x="8018463" y="3232150"/>
          <p14:tracePt t="669147" x="8010525" y="3241675"/>
          <p14:tracePt t="669163" x="8001000" y="3251200"/>
          <p14:tracePt t="669180" x="7983538" y="3251200"/>
          <p14:tracePt t="669197" x="7956550" y="3268663"/>
          <p14:tracePt t="669214" x="7947025" y="3286125"/>
          <p14:tracePt t="673080" x="7947025" y="3295650"/>
          <p14:tracePt t="673091" x="7966075" y="3303588"/>
          <p14:tracePt t="673104" x="7974013" y="3303588"/>
          <p14:tracePt t="673160" x="7993063" y="3303588"/>
          <p14:tracePt t="673312" x="7956550" y="3303588"/>
          <p14:tracePt t="673323" x="7921625" y="3330575"/>
          <p14:tracePt t="673334" x="7751763" y="3384550"/>
          <p14:tracePt t="673348" x="7402513" y="3482975"/>
          <p14:tracePt t="673364" x="7116763" y="3517900"/>
          <p14:tracePt t="673381" x="6884988" y="3509963"/>
          <p14:tracePt t="673397" x="6661150" y="3473450"/>
          <p14:tracePt t="673414" x="6323013" y="3402013"/>
          <p14:tracePt t="673431" x="6027738" y="3375025"/>
          <p14:tracePt t="673447" x="5822950" y="3322638"/>
          <p14:tracePt t="673464" x="5510213" y="3268663"/>
          <p14:tracePt t="673481" x="5357813" y="3232150"/>
          <p14:tracePt t="673498" x="5224463" y="3187700"/>
          <p14:tracePt t="673515" x="5108575" y="3135313"/>
          <p14:tracePt t="673531" x="4983163" y="3027363"/>
          <p14:tracePt t="673547" x="4848225" y="2901950"/>
          <p14:tracePt t="673564" x="4759325" y="2786063"/>
          <p14:tracePt t="673580" x="4697413" y="2687638"/>
          <p14:tracePt t="673597" x="4670425" y="2536825"/>
          <p14:tracePt t="673614" x="4625975" y="2438400"/>
          <p14:tracePt t="673632" x="4518025" y="2259013"/>
          <p14:tracePt t="673647" x="4330700" y="2017713"/>
          <p14:tracePt t="673664" x="4160838" y="1893888"/>
          <p14:tracePt t="673681" x="4044950" y="1822450"/>
          <p14:tracePt t="673698" x="3946525" y="1785938"/>
          <p14:tracePt t="673714" x="3884613" y="1758950"/>
          <p14:tracePt t="673730" x="3848100" y="1751013"/>
          <p14:tracePt t="673747" x="3822700" y="1751013"/>
          <p14:tracePt t="673799" x="3822700" y="1758950"/>
          <p14:tracePt t="673816" x="3822700" y="1768475"/>
          <p14:tracePt t="674104" x="3822700" y="1776413"/>
          <p14:tracePt t="674160" x="3822700" y="1785938"/>
          <p14:tracePt t="674176" x="3822700" y="1795463"/>
          <p14:tracePt t="674187" x="3830638" y="1812925"/>
          <p14:tracePt t="674198" x="3840163" y="1830388"/>
          <p14:tracePt t="674217" x="3956050" y="1938338"/>
          <p14:tracePt t="674232" x="4197350" y="2187575"/>
          <p14:tracePt t="674247" x="4394200" y="2384425"/>
          <p14:tracePt t="674264" x="4616450" y="2608263"/>
          <p14:tracePt t="674280" x="4776788" y="2714625"/>
          <p14:tracePt t="674297" x="4894263" y="2822575"/>
          <p14:tracePt t="674314" x="5045075" y="2911475"/>
          <p14:tracePt t="674331" x="5143500" y="3000375"/>
          <p14:tracePt t="674348" x="5224463" y="3071813"/>
          <p14:tracePt t="674364" x="5295900" y="3125788"/>
          <p14:tracePt t="674382" x="5313363" y="3135313"/>
          <p14:tracePt t="674398" x="5322888" y="3152775"/>
          <p14:tracePt t="674414" x="5322888" y="3160713"/>
          <p14:tracePt t="674431" x="5349875" y="3206750"/>
          <p14:tracePt t="674447" x="5384800" y="3251200"/>
          <p14:tracePt t="674464" x="5446713" y="3313113"/>
          <p14:tracePt t="674481" x="5518150" y="3384550"/>
          <p14:tracePt t="674498" x="5554663" y="3421063"/>
          <p14:tracePt t="674515" x="5581650" y="3465513"/>
          <p14:tracePt t="674531" x="5608638" y="3500438"/>
          <p14:tracePt t="674547" x="5643563" y="3536950"/>
          <p14:tracePt t="674565" x="5653088" y="3536950"/>
          <p14:tracePt t="674584" x="5661025" y="3536950"/>
          <p14:tracePt t="674601" x="5661025" y="3527425"/>
          <p14:tracePt t="674617" x="5661025" y="3517900"/>
          <p14:tracePt t="674728" x="5661025" y="3509963"/>
          <p14:tracePt t="674760" x="5653088" y="3500438"/>
          <p14:tracePt t="674784" x="5643563" y="3492500"/>
          <p14:tracePt t="674817" x="5643563" y="3482975"/>
          <p14:tracePt t="674904" x="5635625" y="3482975"/>
          <p14:tracePt t="674915" x="5626100" y="3482975"/>
          <p14:tracePt t="674931" x="5589588" y="3465513"/>
          <p14:tracePt t="674948" x="5384800" y="3367088"/>
          <p14:tracePt t="674964" x="5197475" y="3224213"/>
          <p14:tracePt t="674981" x="4956175" y="3036888"/>
          <p14:tracePt t="674998" x="4714875" y="2786063"/>
          <p14:tracePt t="675014" x="4465638" y="2544763"/>
          <p14:tracePt t="675032" x="4108450" y="2206625"/>
          <p14:tracePt t="675047" x="3956050" y="2054225"/>
          <p14:tracePt t="675064" x="3867150" y="1946275"/>
          <p14:tracePt t="675080" x="3813175" y="1893888"/>
          <p14:tracePt t="675097" x="3776663" y="1857375"/>
          <p14:tracePt t="675184" x="3786188" y="1866900"/>
          <p14:tracePt t="675200" x="3786188" y="1884363"/>
          <p14:tracePt t="675216" x="3786188" y="1893888"/>
          <p14:tracePt t="675248" x="3803650" y="1901825"/>
          <p14:tracePt t="675400" x="3813175" y="1901825"/>
          <p14:tracePt t="675496" x="3822700" y="1901825"/>
          <p14:tracePt t="675512" x="3830638" y="1901825"/>
          <p14:tracePt t="675528" x="3840163" y="1901825"/>
          <p14:tracePt t="675539" x="3848100" y="1911350"/>
          <p14:tracePt t="675552" x="3857625" y="1911350"/>
          <p14:tracePt t="675564" x="3875088" y="1911350"/>
          <p14:tracePt t="675581" x="3884613" y="1920875"/>
          <p14:tracePt t="675597" x="3902075" y="1928813"/>
          <p14:tracePt t="681344" x="3902075" y="1938338"/>
          <p14:tracePt t="681352" x="3875088" y="1973263"/>
          <p14:tracePt t="681364" x="3848100" y="1992313"/>
          <p14:tracePt t="681381" x="3724275" y="2098675"/>
          <p14:tracePt t="681398" x="3589338" y="2251075"/>
          <p14:tracePt t="681414" x="3465513" y="2339975"/>
          <p14:tracePt t="681431" x="3367088" y="2446338"/>
          <p14:tracePt t="681448" x="3241675" y="2544763"/>
          <p14:tracePt t="681465" x="3214688" y="2581275"/>
          <p14:tracePt t="681481" x="3214688" y="2625725"/>
          <p14:tracePt t="681497" x="3241675" y="2670175"/>
          <p14:tracePt t="681514" x="3268663" y="2706688"/>
          <p14:tracePt t="681531" x="3295650" y="2741613"/>
          <p14:tracePt t="681548" x="3330575" y="2778125"/>
          <p14:tracePt t="681564" x="3348038" y="2803525"/>
          <p14:tracePt t="681581" x="3367088" y="2822575"/>
          <p14:tracePt t="681598" x="3394075" y="2840038"/>
          <p14:tracePt t="681614" x="3419475" y="2849563"/>
          <p14:tracePt t="681631" x="3455988" y="2867025"/>
          <p14:tracePt t="681648" x="3500438" y="2884488"/>
          <p14:tracePt t="681665" x="3527425" y="2901950"/>
          <p14:tracePt t="681681" x="3562350" y="2911475"/>
          <p14:tracePt t="681698" x="3571875" y="2911475"/>
          <p14:tracePt t="681714" x="3581400" y="2911475"/>
          <p14:tracePt t="681731" x="3589338" y="2911475"/>
          <p14:tracePt t="681768" x="3598863" y="2921000"/>
          <p14:tracePt t="681856" x="3616325" y="2921000"/>
          <p14:tracePt t="681872" x="3625850" y="2921000"/>
          <p14:tracePt t="681888" x="3633788" y="2921000"/>
          <p14:tracePt t="681904" x="3643313" y="2921000"/>
          <p14:tracePt t="682008" x="3652838" y="2928938"/>
          <p14:tracePt t="682024" x="3660775" y="2938463"/>
          <p14:tracePt t="682040" x="3670300" y="2955925"/>
          <p14:tracePt t="682049" x="3687763" y="2955925"/>
          <p14:tracePt t="682072" x="3679825" y="2955925"/>
          <p14:tracePt t="682081" x="3652838" y="2946400"/>
          <p14:tracePt t="682104" x="3660775" y="2946400"/>
          <p14:tracePt t="682115" x="3705225" y="2965450"/>
          <p14:tracePt t="682131" x="3803650" y="3000375"/>
          <p14:tracePt t="682148" x="3902075" y="3063875"/>
          <p14:tracePt t="682164" x="3902075" y="3044825"/>
          <p14:tracePt t="682181" x="3894138" y="3036888"/>
          <p14:tracePt t="682198" x="4037013" y="3098800"/>
          <p14:tracePt t="682214" x="4170363" y="3152775"/>
          <p14:tracePt t="682231" x="4330700" y="3232150"/>
          <p14:tracePt t="682248" x="4500563" y="3313113"/>
          <p14:tracePt t="682265" x="4581525" y="3340100"/>
          <p14:tracePt t="682281" x="4652963" y="3349625"/>
          <p14:tracePt t="682298" x="4714875" y="3375025"/>
          <p14:tracePt t="682314" x="4759325" y="3402013"/>
          <p14:tracePt t="682331" x="4813300" y="3438525"/>
          <p14:tracePt t="682348" x="4848225" y="3465513"/>
          <p14:tracePt t="682365" x="4848225" y="3492500"/>
          <p14:tracePt t="682381" x="4822825" y="3527425"/>
          <p14:tracePt t="682398" x="4732338" y="3536950"/>
          <p14:tracePt t="682415" x="4714875" y="3536950"/>
          <p14:tracePt t="682816" x="4714875" y="3544888"/>
          <p14:tracePt t="682824" x="4714875" y="3554413"/>
          <p14:tracePt t="682833" x="4714875" y="3571875"/>
          <p14:tracePt t="682848" x="4714875" y="3581400"/>
          <p14:tracePt t="682865" x="4714875" y="3608388"/>
          <p14:tracePt t="682881" x="4714875" y="3625850"/>
          <p14:tracePt t="682898" x="4714875" y="3643313"/>
          <p14:tracePt t="682915" x="4714875" y="3662363"/>
          <p14:tracePt t="682931" x="4714875" y="3670300"/>
          <p14:tracePt t="682948" x="4697413" y="3670300"/>
          <p14:tracePt t="683088" x="4705350" y="3670300"/>
          <p14:tracePt t="683096" x="4705350" y="3662363"/>
          <p14:tracePt t="683120" x="4714875" y="3662363"/>
          <p14:tracePt t="683128" x="4724400" y="3662363"/>
          <p14:tracePt t="683136" x="4724400" y="3652838"/>
          <p14:tracePt t="683148" x="4741863" y="3652838"/>
          <p14:tracePt t="683165" x="4759325" y="3652838"/>
          <p14:tracePt t="683181" x="4768850" y="3635375"/>
          <p14:tracePt t="683198" x="4786313" y="3635375"/>
          <p14:tracePt t="683231" x="4795838" y="3625850"/>
          <p14:tracePt t="683265" x="4813300" y="3608388"/>
          <p14:tracePt t="683281" x="4813300" y="3598863"/>
          <p14:tracePt t="683298" x="4822825" y="3589338"/>
          <p14:tracePt t="683315" x="4822825" y="3581400"/>
          <p14:tracePt t="683331" x="4822825" y="3563938"/>
          <p14:tracePt t="683348" x="4822825" y="3554413"/>
          <p14:tracePt t="683365" x="4822825" y="3544888"/>
          <p14:tracePt t="683381" x="4830763" y="3536950"/>
          <p14:tracePt t="683416" x="4830763" y="3527425"/>
          <p14:tracePt t="683448" x="4840288" y="3527425"/>
          <p14:tracePt t="683472" x="4848225" y="3527425"/>
          <p14:tracePt t="683480" x="4857750" y="3527425"/>
          <p14:tracePt t="683488" x="4867275" y="3527425"/>
          <p14:tracePt t="683498" x="4875213" y="3527425"/>
          <p14:tracePt t="683514" x="4902200" y="3527425"/>
          <p14:tracePt t="683531" x="4992688" y="3500438"/>
          <p14:tracePt t="683548" x="5099050" y="3482975"/>
          <p14:tracePt t="683565" x="5187950" y="3473450"/>
          <p14:tracePt t="683581" x="5214938" y="3465513"/>
          <p14:tracePt t="683598" x="5241925" y="3465513"/>
          <p14:tracePt t="683615" x="5251450" y="3455988"/>
          <p14:tracePt t="683631" x="5268913" y="3429000"/>
          <p14:tracePt t="683648" x="5278438" y="3421063"/>
          <p14:tracePt t="683665" x="5303838" y="3421063"/>
          <p14:tracePt t="683681" x="5349875" y="3421063"/>
          <p14:tracePt t="683698" x="5384800" y="3421063"/>
          <p14:tracePt t="683715" x="5446713" y="3446463"/>
          <p14:tracePt t="683731" x="5518150" y="3465513"/>
          <p14:tracePt t="683748" x="5581650" y="3473450"/>
          <p14:tracePt t="683765" x="5653088" y="3492500"/>
          <p14:tracePt t="683781" x="5715000" y="3492500"/>
          <p14:tracePt t="683798" x="5778500" y="3482975"/>
          <p14:tracePt t="683814" x="5857875" y="3446463"/>
          <p14:tracePt t="683831" x="5946775" y="3402013"/>
          <p14:tracePt t="683848" x="6045200" y="3375025"/>
          <p14:tracePt t="683865" x="6215063" y="3303588"/>
          <p14:tracePt t="683881" x="6367463" y="3268663"/>
          <p14:tracePt t="683898" x="6483350" y="3241675"/>
          <p14:tracePt t="683915" x="6564313" y="3187700"/>
          <p14:tracePt t="683931" x="6616700" y="3135313"/>
          <p14:tracePt t="683948" x="6661150" y="3063875"/>
          <p14:tracePt t="683965" x="6688138" y="3027363"/>
          <p14:tracePt t="683981" x="6707188" y="2992438"/>
          <p14:tracePt t="683998" x="6732588" y="2973388"/>
          <p14:tracePt t="684014" x="6742113" y="2938463"/>
          <p14:tracePt t="684031" x="6751638" y="2901950"/>
          <p14:tracePt t="684048" x="6751638" y="2874963"/>
          <p14:tracePt t="684065" x="6769100" y="2830513"/>
          <p14:tracePt t="684081" x="6769100" y="2813050"/>
          <p14:tracePt t="684098" x="6769100" y="2803525"/>
          <p14:tracePt t="684114" x="6769100" y="2786063"/>
          <p14:tracePt t="684148" x="6769100" y="2778125"/>
          <p14:tracePt t="684165" x="6751638" y="2768600"/>
          <p14:tracePt t="684181" x="6742113" y="2768600"/>
          <p14:tracePt t="684198" x="6724650" y="2759075"/>
          <p14:tracePt t="684215" x="6688138" y="2751138"/>
          <p14:tracePt t="684231" x="6670675" y="2741613"/>
          <p14:tracePt t="684248" x="6643688" y="2741613"/>
          <p14:tracePt t="684265" x="6527800" y="2741613"/>
          <p14:tracePt t="684281" x="6429375" y="2741613"/>
          <p14:tracePt t="684299" x="6340475" y="2741613"/>
          <p14:tracePt t="684315" x="6269038" y="2741613"/>
          <p14:tracePt t="684332" x="6170613" y="2768600"/>
          <p14:tracePt t="684348" x="6126163" y="2795588"/>
          <p14:tracePt t="684365" x="6072188" y="2795588"/>
          <p14:tracePt t="684382" x="6045200" y="2803525"/>
          <p14:tracePt t="684398" x="6045200" y="2830513"/>
          <p14:tracePt t="684415" x="6045200" y="2867025"/>
          <p14:tracePt t="684432" x="6037263" y="2921000"/>
          <p14:tracePt t="684449" x="6037263" y="3009900"/>
          <p14:tracePt t="684465" x="6018213" y="3071813"/>
          <p14:tracePt t="684482" x="6010275" y="3116263"/>
          <p14:tracePt t="684498" x="5983288" y="3152775"/>
          <p14:tracePt t="684515" x="5973763" y="3170238"/>
          <p14:tracePt t="684532" x="5965825" y="3170238"/>
          <p14:tracePt t="684602" x="5938838" y="3170238"/>
          <p14:tracePt t="684612" x="5929313" y="3143250"/>
          <p14:tracePt t="684624" x="5902325" y="3135313"/>
          <p14:tracePt t="684637" x="5875338" y="3098800"/>
          <p14:tracePt t="684650" x="5768975" y="3000375"/>
          <p14:tracePt t="684665" x="5661025" y="2884488"/>
          <p14:tracePt t="684682" x="5518150" y="2778125"/>
          <p14:tracePt t="684698" x="5367338" y="2660650"/>
          <p14:tracePt t="684715" x="5081588" y="2455863"/>
          <p14:tracePt t="684732" x="4894263" y="2312988"/>
          <p14:tracePt t="684748" x="4697413" y="2187575"/>
          <p14:tracePt t="684765" x="4527550" y="2098675"/>
          <p14:tracePt t="684782" x="4367213" y="2027238"/>
          <p14:tracePt t="684798" x="4224338" y="1965325"/>
          <p14:tracePt t="684815" x="4108450" y="1955800"/>
          <p14:tracePt t="684832" x="4044950" y="1955800"/>
          <p14:tracePt t="684850" x="3973513" y="1928813"/>
          <p14:tracePt t="684865" x="3956050" y="1928813"/>
          <p14:tracePt t="685042" x="3965575" y="1938338"/>
          <p14:tracePt t="685065" x="3965575" y="1946275"/>
          <p14:tracePt t="685073" x="3973513" y="1946275"/>
          <p14:tracePt t="685113" x="3983038" y="1965325"/>
          <p14:tracePt t="685162" x="3990975" y="1965325"/>
          <p14:tracePt t="685172" x="3990975" y="1955800"/>
          <p14:tracePt t="685184" x="3990975" y="1946275"/>
          <p14:tracePt t="685681" x="3983038" y="1946275"/>
          <p14:tracePt t="686250" x="4000500" y="1938338"/>
          <p14:tracePt t="686261" x="4017963" y="1938338"/>
          <p14:tracePt t="686272" x="4062413" y="1928813"/>
          <p14:tracePt t="686283" x="4089400" y="1928813"/>
          <p14:tracePt t="686866" x="4116388" y="1928813"/>
          <p14:tracePt t="686878" x="4133850" y="1928813"/>
          <p14:tracePt t="686890" x="4286250" y="1928813"/>
          <p14:tracePt t="686899" x="4322763" y="1928813"/>
          <p14:tracePt t="686915" x="4429125" y="1928813"/>
          <p14:tracePt t="686932" x="4465638" y="1928813"/>
          <p14:tracePt t="686948" x="4473575" y="1928813"/>
          <p14:tracePt t="686981" x="4483100" y="1928813"/>
          <p14:tracePt t="688779" x="4491038" y="1928813"/>
          <p14:tracePt t="688790" x="4500563" y="1928813"/>
          <p14:tracePt t="688801" x="4510088" y="1928813"/>
          <p14:tracePt t="688816" x="4527550" y="1928813"/>
          <p14:tracePt t="688833" x="4537075" y="1938338"/>
          <p14:tracePt t="688849" x="4545013" y="1946275"/>
          <p14:tracePt t="688866" x="4554538" y="1955800"/>
          <p14:tracePt t="688883" x="4572000" y="1965325"/>
          <p14:tracePt t="688899" x="4598988" y="1973263"/>
          <p14:tracePt t="688916" x="4608513" y="1973263"/>
          <p14:tracePt t="688932" x="4616450" y="1973263"/>
          <p14:tracePt t="688949" x="4625975" y="1992313"/>
          <p14:tracePt t="689158" x="4633913" y="1992313"/>
          <p14:tracePt t="689242" x="4643438" y="1992313"/>
          <p14:tracePt t="689261" x="4652963" y="1992313"/>
          <p14:tracePt t="689271" x="4652963" y="1982788"/>
          <p14:tracePt t="689335" x="4670425" y="1982788"/>
          <p14:tracePt t="689352" x="4687888" y="1982788"/>
          <p14:tracePt t="689368" x="4732338" y="1992313"/>
          <p14:tracePt t="689385" x="4813300" y="2000250"/>
          <p14:tracePt t="689402" x="4857750" y="2009775"/>
          <p14:tracePt t="689418" x="4902200" y="2017713"/>
          <p14:tracePt t="689435" x="5010150" y="2081213"/>
          <p14:tracePt t="689452" x="5089525" y="2116138"/>
          <p14:tracePt t="689469" x="5153025" y="2143125"/>
          <p14:tracePt t="689485" x="5232400" y="2179638"/>
          <p14:tracePt t="689502" x="5313363" y="2224088"/>
          <p14:tracePt t="689518" x="5394325" y="2278063"/>
          <p14:tracePt t="689535" x="5510213" y="2339975"/>
          <p14:tracePt t="689552" x="5635625" y="2384425"/>
          <p14:tracePt t="689565" x="5724525" y="2393950"/>
          <p14:tracePt t="689582" x="5840413" y="2455863"/>
          <p14:tracePt t="689599" x="5992813" y="2517775"/>
          <p14:tracePt t="689615" x="6180138" y="2581275"/>
          <p14:tracePt t="689632" x="6313488" y="2643188"/>
          <p14:tracePt t="689648" x="6375400" y="2670175"/>
          <p14:tracePt t="689666" x="6545263" y="2751138"/>
          <p14:tracePt t="689682" x="6616700" y="2803525"/>
          <p14:tracePt t="689698" x="6680200" y="2874963"/>
          <p14:tracePt t="689715" x="6707188" y="2911475"/>
          <p14:tracePt t="689732" x="6715125" y="2928938"/>
          <p14:tracePt t="689748" x="6715125" y="2938463"/>
          <p14:tracePt t="689765" x="6715125" y="2946400"/>
          <p14:tracePt t="689782" x="6715125" y="2973388"/>
          <p14:tracePt t="689798" x="6715125" y="2992438"/>
          <p14:tracePt t="689815" x="6715125" y="3000375"/>
          <p14:tracePt t="689832" x="6715125" y="3009900"/>
          <p14:tracePt t="689849" x="6715125" y="3027363"/>
          <p14:tracePt t="689866" x="6732588" y="3036888"/>
          <p14:tracePt t="689882" x="6742113" y="3054350"/>
          <p14:tracePt t="689899" x="6751638" y="3071813"/>
          <p14:tracePt t="689915" x="6778625" y="3089275"/>
          <p14:tracePt t="689932" x="6796088" y="3108325"/>
          <p14:tracePt t="689948" x="6804025" y="3135313"/>
          <p14:tracePt t="689967" x="6813550" y="3143250"/>
          <p14:tracePt t="689983" x="6823075" y="3152775"/>
          <p14:tracePt t="690000" x="6850063" y="3160713"/>
          <p14:tracePt t="690016" x="6867525" y="3170238"/>
          <p14:tracePt t="690032" x="6884988" y="3179763"/>
          <p14:tracePt t="690049" x="6911975" y="3179763"/>
          <p14:tracePt t="690066" x="6938963" y="3197225"/>
          <p14:tracePt t="690082" x="6946900" y="3197225"/>
          <p14:tracePt t="690099" x="6965950" y="3197225"/>
          <p14:tracePt t="690115" x="6973888" y="3179763"/>
          <p14:tracePt t="690132" x="6992938" y="3170238"/>
          <p14:tracePt t="690149" x="7000875" y="3098800"/>
          <p14:tracePt t="690166" x="7027863" y="3017838"/>
          <p14:tracePt t="690183" x="7027863" y="2973388"/>
          <p14:tracePt t="690200" x="7037388" y="2928938"/>
          <p14:tracePt t="690216" x="7054850" y="2884488"/>
          <p14:tracePt t="690234" x="7054850" y="2822575"/>
          <p14:tracePt t="690251" x="7054850" y="2724150"/>
          <p14:tracePt t="690267" x="7054850" y="2660650"/>
          <p14:tracePt t="690283" x="7054850" y="2616200"/>
          <p14:tracePt t="690299" x="7054850" y="2571750"/>
          <p14:tracePt t="690316" x="7045325" y="2527300"/>
          <p14:tracePt t="690332" x="7045325" y="2509838"/>
          <p14:tracePt t="690349" x="7045325" y="2500313"/>
          <p14:tracePt t="690451" x="7045325" y="2482850"/>
          <p14:tracePt t="690467" x="7045325" y="2473325"/>
          <p14:tracePt t="690475" x="7045325" y="2465388"/>
          <p14:tracePt t="690483" x="7045325" y="2455863"/>
          <p14:tracePt t="690499" x="7045325" y="2438400"/>
          <p14:tracePt t="690516" x="7045325" y="2428875"/>
          <p14:tracePt t="690532" x="7045325" y="2393950"/>
          <p14:tracePt t="690549" x="7064375" y="2357438"/>
          <p14:tracePt t="690566" x="7064375" y="2339975"/>
          <p14:tracePt t="690583" x="7064375" y="2322513"/>
          <p14:tracePt t="690616" x="7045325" y="2303463"/>
          <p14:tracePt t="690635" x="7037388" y="2303463"/>
          <p14:tracePt t="690658" x="7027863" y="2303463"/>
          <p14:tracePt t="690707" x="7018338" y="2303463"/>
          <p14:tracePt t="690754" x="7010400" y="2303463"/>
          <p14:tracePt t="690779" x="7010400" y="2312988"/>
          <p14:tracePt t="690795" x="7000875" y="2312988"/>
          <p14:tracePt t="690806" x="7000875" y="2322513"/>
          <p14:tracePt t="690817" x="6992938" y="2322513"/>
          <p14:tracePt t="690833" x="6973888" y="2330450"/>
          <p14:tracePt t="690850" x="6973888" y="2339975"/>
          <p14:tracePt t="691105" x="6973888" y="2349500"/>
          <p14:tracePt t="691121" x="6973888" y="2357438"/>
          <p14:tracePt t="691138" x="6973888" y="2374900"/>
          <p14:tracePt t="691155" x="6973888" y="2393950"/>
          <p14:tracePt t="691172" x="6973888" y="2401888"/>
          <p14:tracePt t="691188" x="6983413" y="2411413"/>
          <p14:tracePt t="691205" x="6983413" y="2438400"/>
          <p14:tracePt t="691221" x="6992938" y="2465388"/>
          <p14:tracePt t="691238" x="6992938" y="2482850"/>
          <p14:tracePt t="691255" x="6992938" y="2500313"/>
          <p14:tracePt t="691272" x="6992938" y="2527300"/>
          <p14:tracePt t="691288" x="6992938" y="2536825"/>
          <p14:tracePt t="691305" x="6992938" y="2544763"/>
          <p14:tracePt t="691321" x="6992938" y="2563813"/>
          <p14:tracePt t="691338" x="6992938" y="2571750"/>
          <p14:tracePt t="691355" x="6992938" y="2581275"/>
          <p14:tracePt t="691388" x="6992938" y="2598738"/>
          <p14:tracePt t="691427" x="6992938" y="2608263"/>
          <p14:tracePt t="691531" x="6992938" y="2616200"/>
          <p14:tracePt t="691578" x="6992938" y="2625725"/>
          <p14:tracePt t="691650" x="6992938" y="2635250"/>
          <p14:tracePt t="691666" x="6973888" y="2635250"/>
          <p14:tracePt t="691674" x="6973888" y="2643188"/>
          <p14:tracePt t="691690" x="6965950" y="2643188"/>
          <p14:tracePt t="691706" x="6965950" y="2652713"/>
          <p14:tracePt t="691715" x="6965950" y="2660650"/>
          <p14:tracePt t="691732" x="6956425" y="2660650"/>
          <p14:tracePt t="691749" x="6946900" y="2679700"/>
          <p14:tracePt t="691765" x="6938963" y="2687638"/>
          <p14:tracePt t="691782" x="6929438" y="2706688"/>
          <p14:tracePt t="691799" x="6902450" y="2724150"/>
          <p14:tracePt t="691815" x="6875463" y="2741613"/>
          <p14:tracePt t="691832" x="6858000" y="2759075"/>
          <p14:tracePt t="691849" x="6831013" y="2768600"/>
          <p14:tracePt t="691866" x="6813550" y="2778125"/>
          <p14:tracePt t="691882" x="6769100" y="2813050"/>
          <p14:tracePt t="691899" x="6732588" y="2840038"/>
          <p14:tracePt t="691915" x="6697663" y="2857500"/>
          <p14:tracePt t="691932" x="6653213" y="2874963"/>
          <p14:tracePt t="691949" x="6616700" y="2894013"/>
          <p14:tracePt t="691965" x="6572250" y="2901950"/>
          <p14:tracePt t="691982" x="6527800" y="2928938"/>
          <p14:tracePt t="692000" x="6438900" y="2955925"/>
          <p14:tracePt t="692016" x="6384925" y="2973388"/>
          <p14:tracePt t="692019" x="6375400" y="2982913"/>
          <p14:tracePt t="692033" x="6323013" y="3000375"/>
          <p14:tracePt t="692052" x="6251575" y="3017838"/>
          <p14:tracePt t="692067" x="6207125" y="3044825"/>
          <p14:tracePt t="692083" x="6161088" y="3044825"/>
          <p14:tracePt t="692099" x="6126163" y="3044825"/>
          <p14:tracePt t="692115" x="6099175" y="3044825"/>
          <p14:tracePt t="692133" x="6037263" y="3054350"/>
          <p14:tracePt t="692149" x="5992813" y="3044825"/>
          <p14:tracePt t="692166" x="5946775" y="3027363"/>
          <p14:tracePt t="692182" x="5849938" y="3017838"/>
          <p14:tracePt t="692199" x="5795963" y="3000375"/>
          <p14:tracePt t="692215" x="5768975" y="3000375"/>
          <p14:tracePt t="692232" x="5751513" y="2992438"/>
          <p14:tracePt t="692249" x="5697538" y="2946400"/>
          <p14:tracePt t="692267" x="5599113" y="2901950"/>
          <p14:tracePt t="692283" x="5581650" y="2901950"/>
          <p14:tracePt t="692300" x="5527675" y="2874963"/>
          <p14:tracePt t="692317" x="5518150" y="2874963"/>
          <p14:tracePt t="692371" x="5537200" y="2874963"/>
          <p14:tracePt t="692382" x="5527675" y="2874963"/>
          <p14:tracePt t="692400" x="5518150" y="2874963"/>
          <p14:tracePt t="692417" x="5510213" y="2874963"/>
          <p14:tracePt t="692433" x="5500688" y="2874963"/>
          <p14:tracePt t="692449" x="5492750" y="2874963"/>
          <p14:tracePt t="692467" x="5384800" y="2813050"/>
          <p14:tracePt t="692483" x="5286375" y="2751138"/>
          <p14:tracePt t="692499" x="5207000" y="2714625"/>
          <p14:tracePt t="692517" x="5081588" y="2652713"/>
          <p14:tracePt t="692533" x="5000625" y="2608263"/>
          <p14:tracePt t="692550" x="4902200" y="2536825"/>
          <p14:tracePt t="692566" x="4884738" y="2527300"/>
          <p14:tracePt t="692599" x="4894263" y="2527300"/>
          <p14:tracePt t="692616" x="4911725" y="2544763"/>
          <p14:tracePt t="692633" x="4902200" y="2554288"/>
          <p14:tracePt t="692649" x="4840288" y="2544763"/>
          <p14:tracePt t="692666" x="4822825" y="2544763"/>
          <p14:tracePt t="692683" x="4813300" y="2544763"/>
          <p14:tracePt t="692699" x="4803775" y="2554288"/>
          <p14:tracePt t="692716" x="4776788" y="2554288"/>
          <p14:tracePt t="692733" x="4759325" y="2554288"/>
          <p14:tracePt t="692749" x="4732338" y="2554288"/>
          <p14:tracePt t="692766" x="4714875" y="2554288"/>
          <p14:tracePt t="693019" x="4724400" y="2554288"/>
          <p14:tracePt t="693030" x="4714875" y="2554288"/>
          <p14:tracePt t="693051" x="4705350" y="2554288"/>
          <p14:tracePt t="693062" x="4670425" y="2554288"/>
          <p14:tracePt t="693073" x="4545013" y="2517775"/>
          <p14:tracePt t="693083" x="4402138" y="2455863"/>
          <p14:tracePt t="693099" x="4276725" y="2411413"/>
          <p14:tracePt t="693116" x="4187825" y="2357438"/>
          <p14:tracePt t="693133" x="4170363" y="2339975"/>
          <p14:tracePt t="693150" x="4160838" y="2330450"/>
          <p14:tracePt t="693167" x="4170363" y="2330450"/>
          <p14:tracePt t="693187" x="4179888" y="2349500"/>
          <p14:tracePt t="693203" x="4170363" y="2339975"/>
          <p14:tracePt t="693217" x="4143375" y="2330450"/>
          <p14:tracePt t="693233" x="4160838" y="2330450"/>
          <p14:tracePt t="693251" x="4062413" y="2278063"/>
          <p14:tracePt t="693268" x="4027488" y="2251075"/>
          <p14:tracePt t="693284" x="3983038" y="2232025"/>
          <p14:tracePt t="693301" x="3965575" y="2206625"/>
          <p14:tracePt t="693316" x="3946525" y="2197100"/>
          <p14:tracePt t="693333" x="3919538" y="2179638"/>
          <p14:tracePt t="693349" x="3902075" y="2160588"/>
          <p14:tracePt t="693366" x="3884613" y="2135188"/>
          <p14:tracePt t="693383" x="3857625" y="2116138"/>
          <p14:tracePt t="693400" x="3830638" y="2071688"/>
          <p14:tracePt t="693416" x="3741738" y="2000250"/>
          <p14:tracePt t="693433" x="3643313" y="1893888"/>
          <p14:tracePt t="693451" x="3581400" y="1830388"/>
          <p14:tracePt t="693467" x="3571875" y="1822450"/>
          <p14:tracePt t="693563" x="3581400" y="1822450"/>
          <p14:tracePt t="693574" x="3589338" y="1839913"/>
          <p14:tracePt t="693585" x="3598863" y="1849438"/>
          <p14:tracePt t="693600" x="3625850" y="1866900"/>
          <p14:tracePt t="693617" x="3652838" y="1893888"/>
          <p14:tracePt t="693634" x="3697288" y="1920875"/>
          <p14:tracePt t="693652" x="3848100" y="2036763"/>
          <p14:tracePt t="693668" x="3973513" y="2125663"/>
          <p14:tracePt t="693683" x="4089400" y="2214563"/>
          <p14:tracePt t="693700" x="4214813" y="2303463"/>
          <p14:tracePt t="693716" x="4465638" y="2500313"/>
          <p14:tracePt t="693733" x="4633913" y="2616200"/>
          <p14:tracePt t="693750" x="4705350" y="2652713"/>
          <p14:tracePt t="693766" x="4732338" y="2660650"/>
          <p14:tracePt t="693783" x="4911725" y="2724150"/>
          <p14:tracePt t="693799" x="5081588" y="2795588"/>
          <p14:tracePt t="693816" x="5214938" y="2874963"/>
          <p14:tracePt t="693833" x="5322888" y="2955925"/>
          <p14:tracePt t="693849" x="5438775" y="3044825"/>
          <p14:tracePt t="693867" x="5527675" y="3125788"/>
          <p14:tracePt t="693883" x="5581650" y="3152775"/>
          <p14:tracePt t="693899" x="5643563" y="3187700"/>
          <p14:tracePt t="693917" x="5661025" y="3197225"/>
          <p14:tracePt t="693933" x="5680075" y="3214688"/>
          <p14:tracePt t="693949" x="5697538" y="3224213"/>
          <p14:tracePt t="693966" x="5732463" y="3241675"/>
          <p14:tracePt t="693983" x="5751513" y="3251200"/>
          <p14:tracePt t="693999" x="5786438" y="3259138"/>
          <p14:tracePt t="694016" x="5803900" y="3286125"/>
          <p14:tracePt t="694033" x="5857875" y="3322638"/>
          <p14:tracePt t="694049" x="5875338" y="3330575"/>
          <p14:tracePt t="694066" x="5875338" y="3340100"/>
          <p14:tracePt t="694115" x="5867400" y="3330575"/>
          <p14:tracePt t="694123" x="5857875" y="3322638"/>
          <p14:tracePt t="694134" x="5830888" y="3295650"/>
          <p14:tracePt t="694150" x="5795963" y="3268663"/>
          <p14:tracePt t="694166" x="5751513" y="3241675"/>
          <p14:tracePt t="694183" x="5670550" y="3179763"/>
          <p14:tracePt t="694200" x="5572125" y="3108325"/>
          <p14:tracePt t="694217" x="5429250" y="3000375"/>
          <p14:tracePt t="694234" x="5170488" y="2813050"/>
          <p14:tracePt t="694252" x="4911725" y="2625725"/>
          <p14:tracePt t="694268" x="4724400" y="2482850"/>
          <p14:tracePt t="694284" x="4465638" y="2374900"/>
          <p14:tracePt t="694300" x="4330700" y="2312988"/>
          <p14:tracePt t="694317" x="4214813" y="2259013"/>
          <p14:tracePt t="694334" x="4081463" y="2197100"/>
          <p14:tracePt t="694350" x="3965575" y="2152650"/>
          <p14:tracePt t="694367" x="3840163" y="2071688"/>
          <p14:tracePt t="694384" x="3741738" y="2036763"/>
          <p14:tracePt t="694399" x="3660775" y="2009775"/>
          <p14:tracePt t="694416" x="3598863" y="1982788"/>
          <p14:tracePt t="694433" x="3571875" y="1965325"/>
          <p14:tracePt t="694449" x="3554413" y="1946275"/>
          <p14:tracePt t="694468" x="3536950" y="1938338"/>
          <p14:tracePt t="694540" x="3527425" y="1938338"/>
          <p14:tracePt t="694604" x="3536950" y="1938338"/>
          <p14:tracePt t="694614" x="3544888" y="1955800"/>
          <p14:tracePt t="694634" x="3562350" y="1965325"/>
          <p14:tracePt t="694652" x="3608388" y="1973263"/>
          <p14:tracePt t="694667" x="3660775" y="2017713"/>
          <p14:tracePt t="694683" x="3724275" y="2071688"/>
          <p14:tracePt t="694700" x="3803650" y="2143125"/>
          <p14:tracePt t="694716" x="3894138" y="2206625"/>
          <p14:tracePt t="694733" x="4017963" y="2278063"/>
          <p14:tracePt t="694750" x="4160838" y="2357438"/>
          <p14:tracePt t="694766" x="4251325" y="2411413"/>
          <p14:tracePt t="694783" x="4340225" y="2465388"/>
          <p14:tracePt t="694800" x="4483100" y="2563813"/>
          <p14:tracePt t="694816" x="4562475" y="2616200"/>
          <p14:tracePt t="694833" x="4643438" y="2687638"/>
          <p14:tracePt t="694850" x="4795838" y="2786063"/>
          <p14:tracePt t="694867" x="4848225" y="2822575"/>
          <p14:tracePt t="694883" x="4921250" y="2874963"/>
          <p14:tracePt t="694900" x="5000625" y="2921000"/>
          <p14:tracePt t="694917" x="5099050" y="2973388"/>
          <p14:tracePt t="694934" x="5180013" y="3000375"/>
          <p14:tracePt t="694951" x="5259388" y="3044825"/>
          <p14:tracePt t="694966" x="5357813" y="3071813"/>
          <p14:tracePt t="694983" x="5510213" y="3135313"/>
          <p14:tracePt t="695000" x="5608638" y="3170238"/>
          <p14:tracePt t="695016" x="5688013" y="3214688"/>
          <p14:tracePt t="695034" x="5741988" y="3232150"/>
          <p14:tracePt t="695052" x="5778500" y="3251200"/>
          <p14:tracePt t="695068" x="5795963" y="3259138"/>
          <p14:tracePt t="695084" x="5803900" y="3259138"/>
          <p14:tracePt t="695252" x="5778500" y="3241675"/>
          <p14:tracePt t="695262" x="5751513" y="3232150"/>
          <p14:tracePt t="695274" x="5715000" y="3206750"/>
          <p14:tracePt t="695285" x="5589588" y="3143250"/>
          <p14:tracePt t="695300" x="5446713" y="3044825"/>
          <p14:tracePt t="695316" x="5251450" y="2965450"/>
          <p14:tracePt t="695333" x="5089525" y="2884488"/>
          <p14:tracePt t="695349" x="4929188" y="2822575"/>
          <p14:tracePt t="695367" x="4751388" y="2741613"/>
          <p14:tracePt t="695384" x="4670425" y="2706688"/>
          <p14:tracePt t="695401" x="4589463" y="2670175"/>
          <p14:tracePt t="695418" x="4527550" y="2616200"/>
          <p14:tracePt t="695434" x="4465638" y="2563813"/>
          <p14:tracePt t="695450" x="4384675" y="2527300"/>
          <p14:tracePt t="695467" x="4259263" y="2411413"/>
          <p14:tracePt t="695483" x="4205288" y="2374900"/>
          <p14:tracePt t="695500" x="4170363" y="2339975"/>
          <p14:tracePt t="695517" x="4125913" y="2295525"/>
          <p14:tracePt t="695534" x="4089400" y="2232025"/>
          <p14:tracePt t="695550" x="4037013" y="2170113"/>
          <p14:tracePt t="695567" x="4000500" y="2135188"/>
          <p14:tracePt t="695584" x="3983038" y="2108200"/>
          <p14:tracePt t="695600" x="3956050" y="2089150"/>
          <p14:tracePt t="695616" x="3938588" y="2063750"/>
          <p14:tracePt t="695633" x="3902075" y="2036763"/>
          <p14:tracePt t="695650" x="3884613" y="2027238"/>
          <p14:tracePt t="695667" x="3857625" y="2009775"/>
          <p14:tracePt t="695683" x="3840163" y="2000250"/>
          <p14:tracePt t="695701" x="3830638" y="1992313"/>
          <p14:tracePt t="695940" x="3830638" y="2000250"/>
          <p14:tracePt t="695951" x="3830638" y="2009775"/>
          <p14:tracePt t="695967" x="3857625" y="2036763"/>
          <p14:tracePt t="695984" x="3919538" y="2071688"/>
          <p14:tracePt t="696001" x="3983038" y="2125663"/>
          <p14:tracePt t="696017" x="4044950" y="2160588"/>
          <p14:tracePt t="696020" x="4125913" y="2187575"/>
          <p14:tracePt t="696034" x="4160838" y="2206625"/>
          <p14:tracePt t="696050" x="4268788" y="2278063"/>
          <p14:tracePt t="696068" x="4446588" y="2384425"/>
          <p14:tracePt t="696083" x="4518025" y="2420938"/>
          <p14:tracePt t="696100" x="4562475" y="2455863"/>
          <p14:tracePt t="696116" x="4633913" y="2509838"/>
          <p14:tracePt t="696134" x="4705350" y="2571750"/>
          <p14:tracePt t="696150" x="4813300" y="2652713"/>
          <p14:tracePt t="696166" x="4875213" y="2706688"/>
          <p14:tracePt t="696183" x="4956175" y="2759075"/>
          <p14:tracePt t="696200" x="5045075" y="2830513"/>
          <p14:tracePt t="696217" x="5135563" y="2884488"/>
          <p14:tracePt t="696233" x="5214938" y="2955925"/>
          <p14:tracePt t="696250" x="5313363" y="3027363"/>
          <p14:tracePt t="696268" x="5438775" y="3125788"/>
          <p14:tracePt t="696283" x="5500688" y="3179763"/>
          <p14:tracePt t="696300" x="5554663" y="3214688"/>
          <p14:tracePt t="696316" x="5599113" y="3259138"/>
          <p14:tracePt t="696333" x="5643563" y="3286125"/>
          <p14:tracePt t="696350" x="5680075" y="3303588"/>
          <p14:tracePt t="696367" x="5707063" y="3322638"/>
          <p14:tracePt t="696399" x="5715000" y="3322638"/>
          <p14:tracePt t="696416" x="5724525" y="3330575"/>
          <p14:tracePt t="696804" x="5724525" y="3340100"/>
          <p14:tracePt t="697068" x="5715000" y="3340100"/>
          <p14:tracePt t="697084" x="5697538" y="3340100"/>
          <p14:tracePt t="697095" x="5697538" y="3349625"/>
          <p14:tracePt t="697106" x="5697538" y="3357563"/>
          <p14:tracePt t="697117" x="5688013" y="3357563"/>
          <p14:tracePt t="697134" x="5680075" y="3357563"/>
          <p14:tracePt t="697150" x="5661025" y="3367088"/>
          <p14:tracePt t="697167" x="5643563" y="3367088"/>
          <p14:tracePt t="697183" x="5616575" y="3375025"/>
          <p14:tracePt t="697201" x="5599113" y="3375025"/>
          <p14:tracePt t="697217" x="5545138" y="3375025"/>
          <p14:tracePt t="697234" x="5500688" y="3375025"/>
          <p14:tracePt t="697250" x="5465763" y="3375025"/>
          <p14:tracePt t="697267" x="5421313" y="3367088"/>
          <p14:tracePt t="697283" x="5375275" y="3313113"/>
          <p14:tracePt t="697300" x="5330825" y="3286125"/>
          <p14:tracePt t="697316" x="5278438" y="3214688"/>
          <p14:tracePt t="697333" x="5197475" y="3160713"/>
          <p14:tracePt t="697350" x="5089525" y="3071813"/>
          <p14:tracePt t="697367" x="4983163" y="2982913"/>
          <p14:tracePt t="697385" x="4867275" y="2911475"/>
          <p14:tracePt t="697400" x="4705350" y="2830513"/>
          <p14:tracePt t="697417" x="4572000" y="2759075"/>
          <p14:tracePt t="697433" x="4438650" y="2697163"/>
          <p14:tracePt t="697450" x="4313238" y="2608263"/>
          <p14:tracePt t="697468" x="4152900" y="2492375"/>
          <p14:tracePt t="697484" x="4089400" y="2420938"/>
          <p14:tracePt t="697501" x="4071938" y="2411413"/>
          <p14:tracePt t="697517" x="4044950" y="2374900"/>
          <p14:tracePt t="697534" x="4000500" y="2349500"/>
          <p14:tracePt t="697550" x="3965575" y="2312988"/>
          <p14:tracePt t="697567" x="3946525" y="2278063"/>
          <p14:tracePt t="697583" x="3911600" y="2251075"/>
          <p14:tracePt t="697600" x="3867150" y="2187575"/>
          <p14:tracePt t="697617" x="3813175" y="2152650"/>
          <p14:tracePt t="697633" x="3786188" y="2125663"/>
          <p14:tracePt t="697650" x="3751263" y="2116138"/>
          <p14:tracePt t="697668" x="3724275" y="2116138"/>
          <p14:tracePt t="697684" x="3714750" y="2116138"/>
          <p14:tracePt t="697748" x="3714750" y="2125663"/>
          <p14:tracePt t="697764" x="3714750" y="2143125"/>
          <p14:tracePt t="697780" x="3714750" y="2152650"/>
          <p14:tracePt t="697792" x="3724275" y="2160588"/>
          <p14:tracePt t="697804" x="3732213" y="2179638"/>
          <p14:tracePt t="697817" x="3732213" y="2187575"/>
          <p14:tracePt t="697834" x="3768725" y="2224088"/>
          <p14:tracePt t="697851" x="3786188" y="2259013"/>
          <p14:tracePt t="697869" x="3830638" y="2303463"/>
          <p14:tracePt t="697885" x="3867150" y="2330450"/>
          <p14:tracePt t="697901" x="3875088" y="2357438"/>
          <p14:tracePt t="697916" x="3884613" y="2366963"/>
          <p14:tracePt t="697933" x="3884613" y="2374900"/>
          <p14:tracePt t="697965" x="3884613" y="2366963"/>
          <p14:tracePt t="697975" x="3884613" y="2357438"/>
          <p14:tracePt t="697987" x="3919538" y="2357438"/>
          <p14:tracePt t="698000" x="3919538" y="2312988"/>
          <p14:tracePt t="698017" x="3919538" y="2278063"/>
          <p14:tracePt t="698033" x="3919538" y="2214563"/>
          <p14:tracePt t="698050" x="3894138" y="2170113"/>
          <p14:tracePt t="698068" x="3875088" y="2125663"/>
          <p14:tracePt t="698084" x="3840163" y="2098675"/>
          <p14:tracePt t="698100" x="3795713" y="2063750"/>
          <p14:tracePt t="698117" x="3751263" y="2027238"/>
          <p14:tracePt t="698134" x="3697288" y="2017713"/>
          <p14:tracePt t="698151" x="3652838" y="2009775"/>
          <p14:tracePt t="698167" x="3581400" y="2009775"/>
          <p14:tracePt t="698184" x="3536950" y="2009775"/>
          <p14:tracePt t="698200" x="3509963" y="2017713"/>
          <p14:tracePt t="698218" x="3490913" y="2044700"/>
          <p14:tracePt t="698234" x="3473450" y="2063750"/>
          <p14:tracePt t="698251" x="3446463" y="2081213"/>
          <p14:tracePt t="698268" x="3446463" y="2135188"/>
          <p14:tracePt t="698284" x="3446463" y="2170113"/>
          <p14:tracePt t="698301" x="3446463" y="2206625"/>
          <p14:tracePt t="698317" x="3465513" y="2251075"/>
          <p14:tracePt t="698334" x="3455988" y="2259013"/>
          <p14:tracePt t="698351" x="3473450" y="2278063"/>
          <p14:tracePt t="698367" x="3500438" y="2286000"/>
          <p14:tracePt t="698384" x="3562350" y="2312988"/>
          <p14:tracePt t="698401" x="3517900" y="2259013"/>
          <p14:tracePt t="698417" x="3571875" y="2259013"/>
          <p14:tracePt t="698434" x="3633788" y="2251075"/>
          <p14:tracePt t="698450" x="3679825" y="2241550"/>
          <p14:tracePt t="698468" x="3724275" y="2232025"/>
          <p14:tracePt t="698484" x="3732213" y="2206625"/>
          <p14:tracePt t="698500" x="3741738" y="2179638"/>
          <p14:tracePt t="698517" x="3741738" y="2143125"/>
          <p14:tracePt t="698533" x="3741738" y="2089150"/>
          <p14:tracePt t="698550" x="3687763" y="2009775"/>
          <p14:tracePt t="698567" x="3652838" y="1982788"/>
          <p14:tracePt t="698583" x="3633788" y="1946275"/>
          <p14:tracePt t="698600" x="3616325" y="1928813"/>
          <p14:tracePt t="698617" x="3589338" y="1928813"/>
          <p14:tracePt t="698634" x="3571875" y="1928813"/>
          <p14:tracePt t="698650" x="3554413" y="1928813"/>
          <p14:tracePt t="698668" x="3536950" y="1928813"/>
          <p14:tracePt t="698684" x="3509963" y="1928813"/>
          <p14:tracePt t="698700" x="3490913" y="1928813"/>
          <p14:tracePt t="698716" x="3455988" y="1938338"/>
          <p14:tracePt t="698733" x="3438525" y="1982788"/>
          <p14:tracePt t="698750" x="3411538" y="2017713"/>
          <p14:tracePt t="698766" x="3402013" y="2054225"/>
          <p14:tracePt t="698783" x="3402013" y="2116138"/>
          <p14:tracePt t="698800" x="3402013" y="2170113"/>
          <p14:tracePt t="698817" x="3446463" y="2232025"/>
          <p14:tracePt t="698833" x="3509963" y="2303463"/>
          <p14:tracePt t="698850" x="3536950" y="2339975"/>
          <p14:tracePt t="698884" x="3536950" y="2330450"/>
          <p14:tracePt t="698900" x="3536950" y="2322513"/>
          <p14:tracePt t="698916" x="3768725" y="2420938"/>
          <p14:tracePt t="698933" x="4116388" y="2571750"/>
          <p14:tracePt t="698950" x="4375150" y="2697163"/>
          <p14:tracePt t="698966" x="4608513" y="2813050"/>
          <p14:tracePt t="698983" x="4786313" y="2894013"/>
          <p14:tracePt t="699000" x="4956175" y="2965450"/>
          <p14:tracePt t="699016" x="5054600" y="3017838"/>
          <p14:tracePt t="699033" x="5143500" y="3054350"/>
          <p14:tracePt t="699050" x="5207000" y="3071813"/>
          <p14:tracePt t="699066" x="5278438" y="3089275"/>
          <p14:tracePt t="699083" x="5295900" y="3089275"/>
          <p14:tracePt t="699100" x="5330825" y="3098800"/>
          <p14:tracePt t="699116" x="5375275" y="3125788"/>
          <p14:tracePt t="699133" x="5438775" y="3143250"/>
          <p14:tracePt t="699150" x="5518150" y="3187700"/>
          <p14:tracePt t="699166" x="5581650" y="3224213"/>
          <p14:tracePt t="699183" x="5643563" y="3259138"/>
          <p14:tracePt t="699200" x="5697538" y="3286125"/>
          <p14:tracePt t="699216" x="5724525" y="3295650"/>
          <p14:tracePt t="699233" x="5759450" y="3303588"/>
          <p14:tracePt t="699250" x="5795963" y="3322638"/>
          <p14:tracePt t="699266" x="5813425" y="3340100"/>
          <p14:tracePt t="699283" x="5830888" y="3340100"/>
          <p14:tracePt t="699300" x="5840413" y="3340100"/>
          <p14:tracePt t="699364" x="5857875" y="3349625"/>
          <p14:tracePt t="699397" x="5849938" y="3340100"/>
          <p14:tracePt t="699407" x="5840413" y="3340100"/>
          <p14:tracePt t="699733" x="5840413" y="3330575"/>
          <p14:tracePt t="699757" x="5830888" y="3322638"/>
          <p14:tracePt t="699767" x="5849938" y="3322638"/>
          <p14:tracePt t="699784" x="5786438" y="3286125"/>
          <p14:tracePt t="699801" x="5751513" y="3278188"/>
          <p14:tracePt t="699817" x="5732463" y="3278188"/>
          <p14:tracePt t="699834" x="5715000" y="3278188"/>
          <p14:tracePt t="699851" x="5680075" y="3278188"/>
          <p14:tracePt t="699869" x="5626100" y="3259138"/>
          <p14:tracePt t="699885" x="5537200" y="3241675"/>
          <p14:tracePt t="699900" x="5465763" y="3232150"/>
          <p14:tracePt t="699917" x="5402263" y="3206750"/>
          <p14:tracePt t="699933" x="5303838" y="3160713"/>
          <p14:tracePt t="699950" x="5224463" y="3135313"/>
          <p14:tracePt t="699966" x="5160963" y="3135313"/>
          <p14:tracePt t="699983" x="5108575" y="3125788"/>
          <p14:tracePt t="700000" x="5054600" y="3125788"/>
          <p14:tracePt t="700016" x="5027613" y="3125788"/>
          <p14:tracePt t="700033" x="5010150" y="3125788"/>
          <p14:tracePt t="700051" x="4983163" y="3125788"/>
          <p14:tracePt t="700069" x="4965700" y="3125788"/>
          <p14:tracePt t="700085" x="4956175" y="3125788"/>
          <p14:tracePt t="700117" x="4946650" y="3125788"/>
          <p14:tracePt t="700134" x="4921250" y="3125788"/>
          <p14:tracePt t="700150" x="4902200" y="3125788"/>
          <p14:tracePt t="700167" x="4894263" y="3125788"/>
          <p14:tracePt t="700201" x="4884738" y="3116263"/>
          <p14:tracePt t="700525" x="4894263" y="3116263"/>
          <p14:tracePt t="700565" x="4902200" y="3116263"/>
          <p14:tracePt t="700589" x="4911725" y="3116263"/>
          <p14:tracePt t="700599" x="4911725" y="3108325"/>
          <p14:tracePt t="700618" x="4938713" y="3108325"/>
          <p14:tracePt t="700634" x="4956175" y="3108325"/>
          <p14:tracePt t="700651" x="4992688" y="3108325"/>
          <p14:tracePt t="700668" x="5018088" y="3108325"/>
          <p14:tracePt t="700684" x="5037138" y="3108325"/>
          <p14:tracePt t="700700" x="5072063" y="3108325"/>
          <p14:tracePt t="700717" x="5108575" y="3108325"/>
          <p14:tracePt t="700734" x="5108575" y="3116263"/>
          <p14:tracePt t="700768" x="5108575" y="3125788"/>
          <p14:tracePt t="700784" x="5089525" y="3125788"/>
          <p14:tracePt t="700801" x="5081588" y="3125788"/>
          <p14:tracePt t="700818" x="5064125" y="3125788"/>
          <p14:tracePt t="700834" x="5054600" y="3125788"/>
          <p14:tracePt t="700851" x="5045075" y="3125788"/>
          <p14:tracePt t="700901" x="5037138" y="3125788"/>
          <p14:tracePt t="700917" x="5018088" y="3125788"/>
          <p14:tracePt t="700928" x="5010150" y="3125788"/>
          <p14:tracePt t="700941" x="4992688" y="3125788"/>
          <p14:tracePt t="700953" x="4973638" y="3125788"/>
          <p14:tracePt t="700967" x="4946650" y="3125788"/>
          <p14:tracePt t="700983" x="4938713" y="3125788"/>
          <p14:tracePt t="701000" x="4929188" y="3125788"/>
          <p14:tracePt t="701133" x="4938713" y="3125788"/>
          <p14:tracePt t="701165" x="4946650" y="3125788"/>
          <p14:tracePt t="701176" x="4965700" y="3116263"/>
          <p14:tracePt t="701186" x="4973638" y="3116263"/>
          <p14:tracePt t="701201" x="5000625" y="3116263"/>
          <p14:tracePt t="701217" x="5027613" y="3116263"/>
          <p14:tracePt t="701234" x="5054600" y="3108325"/>
          <p14:tracePt t="701250" x="5089525" y="3108325"/>
          <p14:tracePt t="701268" x="5099050" y="3098800"/>
          <p14:tracePt t="701357" x="5089525" y="3098800"/>
          <p14:tracePt t="701367" x="5064125" y="3098800"/>
          <p14:tracePt t="701385" x="5045075" y="3098800"/>
          <p14:tracePt t="701400" x="5000625" y="3098800"/>
          <p14:tracePt t="701418" x="4983163" y="3108325"/>
          <p14:tracePt t="701434" x="4938713" y="3108325"/>
          <p14:tracePt t="701451" x="4902200" y="3108325"/>
          <p14:tracePt t="701467" x="4857750" y="3108325"/>
          <p14:tracePt t="701484" x="4786313" y="3108325"/>
          <p14:tracePt t="701501" x="4741863" y="3081338"/>
          <p14:tracePt t="701517" x="4687888" y="3054350"/>
          <p14:tracePt t="701534" x="4643438" y="3044825"/>
          <p14:tracePt t="701550" x="4598988" y="3017838"/>
          <p14:tracePt t="701568" x="4537075" y="3000375"/>
          <p14:tracePt t="701584" x="4491038" y="2965450"/>
          <p14:tracePt t="701601" x="4429125" y="2911475"/>
          <p14:tracePt t="701618" x="4375150" y="2830513"/>
          <p14:tracePt t="701635" x="4330700" y="2751138"/>
          <p14:tracePt t="701652" x="4276725" y="2616200"/>
          <p14:tracePt t="701669" x="4286250" y="2536825"/>
          <p14:tracePt t="701685" x="4286250" y="2446338"/>
          <p14:tracePt t="701701" x="4286250" y="2349500"/>
          <p14:tracePt t="701718" x="4286250" y="2278063"/>
          <p14:tracePt t="701734" x="4303713" y="2206625"/>
          <p14:tracePt t="701751" x="4322763" y="2187575"/>
          <p14:tracePt t="701768" x="4330700" y="2160588"/>
          <p14:tracePt t="701784" x="4367213" y="2125663"/>
          <p14:tracePt t="701801" x="4384675" y="2098675"/>
          <p14:tracePt t="701818" x="4419600" y="2089150"/>
          <p14:tracePt t="701834" x="4438650" y="2081213"/>
          <p14:tracePt t="701851" x="4483100" y="2081213"/>
          <p14:tracePt t="701870" x="4554538" y="2071688"/>
          <p14:tracePt t="701886" x="4598988" y="2054225"/>
          <p14:tracePt t="701901" x="4652963" y="2044700"/>
          <p14:tracePt t="701917" x="4705350" y="2044700"/>
          <p14:tracePt t="701934" x="4776788" y="2044700"/>
          <p14:tracePt t="701951" x="4840288" y="2054225"/>
          <p14:tracePt t="701967" x="4902200" y="2063750"/>
          <p14:tracePt t="701984" x="4965700" y="2071688"/>
          <p14:tracePt t="702000" x="5010150" y="2098675"/>
          <p14:tracePt t="702017" x="5054600" y="2098675"/>
          <p14:tracePt t="702034" x="5089525" y="2108200"/>
          <p14:tracePt t="702051" x="5108575" y="2108200"/>
          <p14:tracePt t="702085" x="5126038" y="2116138"/>
          <p14:tracePt t="702100" x="5153025" y="2116138"/>
          <p14:tracePt t="702117" x="5180013" y="2125663"/>
          <p14:tracePt t="702134" x="5214938" y="2143125"/>
          <p14:tracePt t="702150" x="5232400" y="2143125"/>
          <p14:tracePt t="702168" x="5268913" y="2160588"/>
          <p14:tracePt t="702184" x="5295900" y="2187575"/>
          <p14:tracePt t="702201" x="5349875" y="2206625"/>
          <p14:tracePt t="702218" x="5384800" y="2241550"/>
          <p14:tracePt t="702234" x="5421313" y="2278063"/>
          <p14:tracePt t="702251" x="5465763" y="2322513"/>
          <p14:tracePt t="702268" x="5483225" y="2384425"/>
          <p14:tracePt t="702285" x="5483225" y="2411413"/>
          <p14:tracePt t="702301" x="5500688" y="2455863"/>
          <p14:tracePt t="702318" x="5510213" y="2517775"/>
          <p14:tracePt t="702335" x="5510213" y="2563813"/>
          <p14:tracePt t="702351" x="5510213" y="2608263"/>
          <p14:tracePt t="702367" x="5510213" y="2652713"/>
          <p14:tracePt t="702384" x="5500688" y="2687638"/>
          <p14:tracePt t="702401" x="5483225" y="2732088"/>
          <p14:tracePt t="702417" x="5446713" y="2759075"/>
          <p14:tracePt t="702434" x="5429250" y="2786063"/>
          <p14:tracePt t="702451" x="5394325" y="2822575"/>
          <p14:tracePt t="702467" x="5357813" y="2849563"/>
          <p14:tracePt t="702484" x="5330825" y="2867025"/>
          <p14:tracePt t="702500" x="5278438" y="2901950"/>
          <p14:tracePt t="702517" x="5251450" y="2921000"/>
          <p14:tracePt t="702534" x="5197475" y="2928938"/>
          <p14:tracePt t="702550" x="5170488" y="2938463"/>
          <p14:tracePt t="702567" x="5135563" y="2946400"/>
          <p14:tracePt t="702583" x="5116513" y="2955925"/>
          <p14:tracePt t="702600" x="5099050" y="2973388"/>
          <p14:tracePt t="702617" x="5072063" y="2973388"/>
          <p14:tracePt t="702634" x="5054600" y="2982913"/>
          <p14:tracePt t="702650" x="5037138" y="2992438"/>
          <p14:tracePt t="702667" x="5010150" y="3000375"/>
          <p14:tracePt t="702684" x="4973638" y="3009900"/>
          <p14:tracePt t="702700" x="4946650" y="3017838"/>
          <p14:tracePt t="702717" x="4921250" y="3027363"/>
          <p14:tracePt t="702734" x="4875213" y="3027363"/>
          <p14:tracePt t="702750" x="4840288" y="3044825"/>
          <p14:tracePt t="702767" x="4795838" y="3044825"/>
          <p14:tracePt t="702783" x="4776788" y="3054350"/>
          <p14:tracePt t="702800" x="4732338" y="3054350"/>
          <p14:tracePt t="702817" x="4687888" y="3054350"/>
          <p14:tracePt t="702834" x="4554538" y="3044825"/>
          <p14:tracePt t="702851" x="4491038" y="3036888"/>
          <p14:tracePt t="702867" x="4446588" y="3036888"/>
          <p14:tracePt t="702885" x="4419600" y="3036888"/>
          <p14:tracePt t="702900" x="4394200" y="3027363"/>
          <p14:tracePt t="702933" x="4384675" y="3017838"/>
          <p14:tracePt t="703053" x="4402138" y="3017838"/>
          <p14:tracePt t="703064" x="4411663" y="3017838"/>
          <p14:tracePt t="703075" x="4419600" y="3017838"/>
          <p14:tracePt t="703086" x="4446588" y="3017838"/>
          <p14:tracePt t="703101" x="4500563" y="3017838"/>
          <p14:tracePt t="703117" x="4527550" y="3017838"/>
          <p14:tracePt t="703134" x="4545013" y="3017838"/>
          <p14:tracePt t="703151" x="4562475" y="3027363"/>
          <p14:tracePt t="703213" x="4554538" y="3027363"/>
          <p14:tracePt t="703224" x="4545013" y="3027363"/>
          <p14:tracePt t="703237" x="4537075" y="3027363"/>
          <p14:tracePt t="703251" x="4527550" y="3027363"/>
          <p14:tracePt t="703267" x="4518025" y="3027363"/>
          <p14:tracePt t="703284" x="4483100" y="3027363"/>
          <p14:tracePt t="703300" x="4465638" y="3027363"/>
          <p14:tracePt t="703318" x="4456113" y="3036888"/>
          <p14:tracePt t="703335" x="4419600" y="3036888"/>
          <p14:tracePt t="703351" x="4394200" y="3036888"/>
          <p14:tracePt t="703368" x="4375150" y="3044825"/>
          <p14:tracePt t="703385" x="4330700" y="3044825"/>
          <p14:tracePt t="703400" x="4259263" y="3044825"/>
          <p14:tracePt t="703417" x="4224338" y="3044825"/>
          <p14:tracePt t="703434" x="4187825" y="3044825"/>
          <p14:tracePt t="703450" x="4170363" y="3044825"/>
          <p14:tracePt t="703467" x="4152900" y="3044825"/>
          <p14:tracePt t="703485" x="4116388" y="3044825"/>
          <p14:tracePt t="703501" x="4098925" y="3044825"/>
          <p14:tracePt t="703518" x="4081463" y="3044825"/>
          <p14:tracePt t="703535" x="4062413" y="3044825"/>
          <p14:tracePt t="703551" x="4037013" y="3044825"/>
          <p14:tracePt t="703568" x="4010025" y="3044825"/>
          <p14:tracePt t="703584" x="3946525" y="3044825"/>
          <p14:tracePt t="703601" x="3894138" y="3044825"/>
          <p14:tracePt t="703618" x="3813175" y="3063875"/>
          <p14:tracePt t="703635" x="3751263" y="3071813"/>
          <p14:tracePt t="703651" x="3705225" y="3081338"/>
          <p14:tracePt t="703670" x="3652838" y="3081338"/>
          <p14:tracePt t="703686" x="3633788" y="3098800"/>
          <p14:tracePt t="703805" x="3643313" y="3089275"/>
          <p14:tracePt t="703816" x="3652838" y="3089275"/>
          <p14:tracePt t="703835" x="3679825" y="3081338"/>
          <p14:tracePt t="703851" x="3732213" y="3063875"/>
          <p14:tracePt t="703870" x="3911600" y="2992438"/>
          <p14:tracePt t="703886" x="4125913" y="2901950"/>
          <p14:tracePt t="703902" x="4375150" y="2795588"/>
          <p14:tracePt t="703917" x="4687888" y="2643188"/>
          <p14:tracePt t="703934" x="4938713" y="2536825"/>
          <p14:tracePt t="703951" x="5126038" y="2455863"/>
          <p14:tracePt t="703967" x="5349875" y="2384425"/>
          <p14:tracePt t="703984" x="5446713" y="2339975"/>
          <p14:tracePt t="704000" x="5518150" y="2330450"/>
          <p14:tracePt t="704017" x="5554663" y="2303463"/>
          <p14:tracePt t="704034" x="5572125" y="2303463"/>
          <p14:tracePt t="704069" x="5572125" y="2295525"/>
          <p14:tracePt t="704085" x="5581650" y="2295525"/>
          <p14:tracePt t="704109" x="5589588" y="2295525"/>
          <p14:tracePt t="704118" x="5599113" y="2295525"/>
          <p14:tracePt t="704134" x="5616575" y="2295525"/>
          <p14:tracePt t="704151" x="5653088" y="2295525"/>
          <p14:tracePt t="704167" x="5670550" y="2295525"/>
          <p14:tracePt t="704229" x="5661025" y="2295525"/>
          <p14:tracePt t="704240" x="5653088" y="2303463"/>
          <p14:tracePt t="704251" x="5643563" y="2303463"/>
          <p14:tracePt t="704270" x="5510213" y="2374900"/>
          <p14:tracePt t="704286" x="5384800" y="2428875"/>
          <p14:tracePt t="704301" x="5232400" y="2527300"/>
          <p14:tracePt t="704317" x="5054600" y="2616200"/>
          <p14:tracePt t="704334" x="4884738" y="2697163"/>
          <p14:tracePt t="704351" x="4697413" y="2778125"/>
          <p14:tracePt t="704368" x="4581525" y="2822575"/>
          <p14:tracePt t="704384" x="4500563" y="2884488"/>
          <p14:tracePt t="704401" x="4402138" y="2911475"/>
          <p14:tracePt t="704418" x="4322763" y="2938463"/>
          <p14:tracePt t="704435" x="4241800" y="2973388"/>
          <p14:tracePt t="704451" x="4160838" y="3000375"/>
          <p14:tracePt t="704470" x="4027488" y="3063875"/>
          <p14:tracePt t="704486" x="3929063" y="3089275"/>
          <p14:tracePt t="704501" x="3848100" y="3116263"/>
          <p14:tracePt t="704518" x="3751263" y="3135313"/>
          <p14:tracePt t="704534" x="3679825" y="3143250"/>
          <p14:tracePt t="704551" x="3652838" y="3152775"/>
          <p14:tracePt t="704567" x="3643313" y="3152775"/>
          <p14:tracePt t="704588" x="3643313" y="3160713"/>
          <p14:tracePt t="704709" x="3660775" y="3160713"/>
          <p14:tracePt t="704720" x="3670300" y="3152775"/>
          <p14:tracePt t="704735" x="3786188" y="3108325"/>
          <p14:tracePt t="704751" x="3990975" y="3027363"/>
          <p14:tracePt t="704767" x="4224338" y="2938463"/>
          <p14:tracePt t="704785" x="4554538" y="2795588"/>
          <p14:tracePt t="704802" x="4921250" y="2652713"/>
          <p14:tracePt t="704817" x="5224463" y="2517775"/>
          <p14:tracePt t="704834" x="5438775" y="2438400"/>
          <p14:tracePt t="704851" x="5589588" y="2393950"/>
          <p14:tracePt t="704870" x="5803900" y="2330450"/>
          <p14:tracePt t="704886" x="5830888" y="2303463"/>
          <p14:tracePt t="704902" x="5857875" y="2286000"/>
          <p14:tracePt t="704918" x="5867400" y="2278063"/>
          <p14:tracePt t="704935" x="5875338" y="2268538"/>
          <p14:tracePt t="704952" x="5884863" y="2259013"/>
          <p14:tracePt t="704968" x="5902325" y="2241550"/>
          <p14:tracePt t="704985" x="5921375" y="2241550"/>
          <p14:tracePt t="705001" x="5929313" y="2232025"/>
          <p14:tracePt t="705035" x="5938838" y="2232025"/>
          <p14:tracePt t="705077" x="5929313" y="2232025"/>
          <p14:tracePt t="705093" x="5921375" y="2232025"/>
          <p14:tracePt t="705101" x="5867400" y="2251075"/>
          <p14:tracePt t="705118" x="5822950" y="2286000"/>
          <p14:tracePt t="705135" x="5759450" y="2322513"/>
          <p14:tracePt t="705151" x="5697538" y="2349500"/>
          <p14:tracePt t="705168" x="5616575" y="2384425"/>
          <p14:tracePt t="705185" x="5500688" y="2420938"/>
          <p14:tracePt t="705201" x="5384800" y="2473325"/>
          <p14:tracePt t="705218" x="5259388" y="2536825"/>
          <p14:tracePt t="705234" x="5064125" y="2598738"/>
          <p14:tracePt t="705251" x="4929188" y="2679700"/>
          <p14:tracePt t="705268" x="4830763" y="2714625"/>
          <p14:tracePt t="705285" x="4714875" y="2759075"/>
          <p14:tracePt t="705301" x="4572000" y="2813050"/>
          <p14:tracePt t="705317" x="4473575" y="2840038"/>
          <p14:tracePt t="705334" x="4394200" y="2884488"/>
          <p14:tracePt t="705351" x="4295775" y="2911475"/>
          <p14:tracePt t="705367" x="4197350" y="2955925"/>
          <p14:tracePt t="705385" x="4098925" y="3000375"/>
          <p14:tracePt t="705401" x="4000500" y="3036888"/>
          <p14:tracePt t="705418" x="3902075" y="3063875"/>
          <p14:tracePt t="705434" x="3803650" y="3125788"/>
          <p14:tracePt t="705451" x="3741738" y="3135313"/>
          <p14:tracePt t="705468" x="3724275" y="3143250"/>
          <p14:tracePt t="705485" x="3697288" y="3170238"/>
          <p14:tracePt t="705533" x="3697288" y="3179763"/>
          <p14:tracePt t="705581" x="3705225" y="3179763"/>
          <p14:tracePt t="705590" x="3714750" y="3179763"/>
          <p14:tracePt t="705601" x="3724275" y="3179763"/>
          <p14:tracePt t="705618" x="3813175" y="3135313"/>
          <p14:tracePt t="705635" x="3911600" y="3089275"/>
          <p14:tracePt t="705651" x="4044950" y="3044825"/>
          <p14:tracePt t="705667" x="4232275" y="2965450"/>
          <p14:tracePt t="705685" x="4633913" y="2813050"/>
          <p14:tracePt t="705701" x="4884738" y="2706688"/>
          <p14:tracePt t="705717" x="5187950" y="2554288"/>
          <p14:tracePt t="705734" x="5446713" y="2446338"/>
          <p14:tracePt t="705752" x="5626100" y="2374900"/>
          <p14:tracePt t="705768" x="5768975" y="2330450"/>
          <p14:tracePt t="705785" x="5867400" y="2303463"/>
          <p14:tracePt t="705801" x="5929313" y="2303463"/>
          <p14:tracePt t="705818" x="5965825" y="2286000"/>
          <p14:tracePt t="705834" x="5973763" y="2278063"/>
          <p14:tracePt t="705934" x="5973763" y="2268538"/>
          <p14:tracePt t="705982" x="5965825" y="2268538"/>
          <p14:tracePt t="705998" x="5956300" y="2268538"/>
          <p14:tracePt t="706008" x="5946775" y="2268538"/>
          <p14:tracePt t="706020" x="5921375" y="2268538"/>
          <p14:tracePt t="706035" x="5894388" y="2278063"/>
          <p14:tracePt t="706051" x="5840413" y="2303463"/>
          <p14:tracePt t="706070" x="5741988" y="2357438"/>
          <p14:tracePt t="706086" x="5661025" y="2384425"/>
          <p14:tracePt t="706101" x="5564188" y="2411413"/>
          <p14:tracePt t="706118" x="5483225" y="2446338"/>
          <p14:tracePt t="706134" x="5402263" y="2492375"/>
          <p14:tracePt t="706151" x="5322888" y="2517775"/>
          <p14:tracePt t="706168" x="5259388" y="2554288"/>
          <p14:tracePt t="706184" x="5180013" y="2581275"/>
          <p14:tracePt t="706201" x="5045075" y="2643188"/>
          <p14:tracePt t="706218" x="4956175" y="2687638"/>
          <p14:tracePt t="706235" x="4848225" y="2714625"/>
          <p14:tracePt t="706252" x="4768850" y="2759075"/>
          <p14:tracePt t="706270" x="4608513" y="2813050"/>
          <p14:tracePt t="706286" x="4510088" y="2857500"/>
          <p14:tracePt t="706302" x="4394200" y="2901950"/>
          <p14:tracePt t="706318" x="4251325" y="2965450"/>
          <p14:tracePt t="706335" x="4133850" y="3009900"/>
          <p14:tracePt t="706351" x="4010025" y="3054350"/>
          <p14:tracePt t="706368" x="3919538" y="3098800"/>
          <p14:tracePt t="706385" x="3840163" y="3135313"/>
          <p14:tracePt t="706401" x="3795713" y="3143250"/>
          <p14:tracePt t="706418" x="3786188" y="3170238"/>
          <p14:tracePt t="706434" x="3768725" y="3187700"/>
          <p14:tracePt t="706451" x="3759200" y="3206750"/>
          <p14:tracePt t="706468" x="3759200" y="3232150"/>
          <p14:tracePt t="706484" x="3759200" y="3241675"/>
          <p14:tracePt t="706501" x="3759200" y="3251200"/>
          <p14:tracePt t="706550" x="3776663" y="3251200"/>
          <p14:tracePt t="706560" x="3786188" y="3251200"/>
          <p14:tracePt t="706571" x="3795713" y="3241675"/>
          <p14:tracePt t="706584" x="3857625" y="3187700"/>
          <p14:tracePt t="706601" x="3938588" y="3152775"/>
          <p14:tracePt t="706618" x="4037013" y="3063875"/>
          <p14:tracePt t="706634" x="4160838" y="2973388"/>
          <p14:tracePt t="706651" x="4313238" y="2849563"/>
          <p14:tracePt t="706668" x="4500563" y="2751138"/>
          <p14:tracePt t="706685" x="4956175" y="2571750"/>
          <p14:tracePt t="706701" x="5180013" y="2482850"/>
          <p14:tracePt t="706718" x="5375275" y="2393950"/>
          <p14:tracePt t="706734" x="5527675" y="2349500"/>
          <p14:tracePt t="706751" x="5635625" y="2303463"/>
          <p14:tracePt t="706768" x="5732463" y="2278063"/>
          <p14:tracePt t="706784" x="5778500" y="2268538"/>
          <p14:tracePt t="706802" x="5803900" y="2259013"/>
          <p14:tracePt t="706818" x="5813425" y="2251075"/>
          <p14:tracePt t="706835" x="5822950" y="2251075"/>
          <p14:tracePt t="706974" x="5813425" y="2251075"/>
          <p14:tracePt t="706990" x="5803900" y="2251075"/>
          <p14:tracePt t="707002" x="5786438" y="2251075"/>
          <p14:tracePt t="707018" x="5768975" y="2251075"/>
          <p14:tracePt t="707035" x="5751513" y="2259013"/>
          <p14:tracePt t="707052" x="5715000" y="2268538"/>
          <p14:tracePt t="707070" x="5616575" y="2303463"/>
          <p14:tracePt t="707086" x="5537200" y="2330450"/>
          <p14:tracePt t="707101" x="5456238" y="2374900"/>
          <p14:tracePt t="707118" x="5340350" y="2428875"/>
          <p14:tracePt t="707135" x="5224463" y="2492375"/>
          <p14:tracePt t="707151" x="5027613" y="2554288"/>
          <p14:tracePt t="707168" x="4894263" y="2616200"/>
          <p14:tracePt t="707184" x="4759325" y="2660650"/>
          <p14:tracePt t="707201" x="4625975" y="2724150"/>
          <p14:tracePt t="707218" x="4491038" y="2778125"/>
          <p14:tracePt t="707235" x="4303713" y="2795588"/>
          <p14:tracePt t="707251" x="4187825" y="2857500"/>
          <p14:tracePt t="707268" x="4071938" y="2901950"/>
          <p14:tracePt t="707285" x="3884613" y="2973388"/>
          <p14:tracePt t="707301" x="3822700" y="3009900"/>
          <p14:tracePt t="707318" x="3776663" y="3044825"/>
          <p14:tracePt t="707335" x="3732213" y="3081338"/>
          <p14:tracePt t="707351" x="3697288" y="3116263"/>
          <p14:tracePt t="707368" x="3687763" y="3125788"/>
          <p14:tracePt t="707502" x="3697288" y="3125788"/>
          <p14:tracePt t="707513" x="3714750" y="3125788"/>
          <p14:tracePt t="707526" x="3776663" y="3108325"/>
          <p14:tracePt t="707537" x="3803650" y="3098800"/>
          <p14:tracePt t="707551" x="3990975" y="3081338"/>
          <p14:tracePt t="707568" x="4160838" y="3081338"/>
          <p14:tracePt t="707585" x="4429125" y="3081338"/>
          <p14:tracePt t="707602" x="4732338" y="3081338"/>
          <p14:tracePt t="707618" x="5089525" y="3081338"/>
          <p14:tracePt t="707636" x="5402263" y="3089275"/>
          <p14:tracePt t="707652" x="5697538" y="3143250"/>
          <p14:tracePt t="707668" x="5973763" y="3197225"/>
          <p14:tracePt t="707686" x="6350000" y="3251200"/>
          <p14:tracePt t="707702" x="6500813" y="3286125"/>
          <p14:tracePt t="707719" x="6564313" y="3313113"/>
          <p14:tracePt t="707735" x="6599238" y="3322638"/>
          <p14:tracePt t="707798" x="6589713" y="3322638"/>
          <p14:tracePt t="708046" x="6589713" y="3313113"/>
          <p14:tracePt t="708057" x="6599238" y="3313113"/>
          <p14:tracePt t="708071" x="6599238" y="3303588"/>
          <p14:tracePt t="708093" x="6608763" y="3303588"/>
          <p14:tracePt t="708109" x="6616700" y="3303588"/>
          <p14:tracePt t="708118" x="6616700" y="3286125"/>
          <p14:tracePt t="708262" x="6616700" y="3278188"/>
          <p14:tracePt t="708512" x="6616700" y="3268663"/>
          <p14:tracePt t="708921" x="6616700" y="3259138"/>
          <p14:tracePt t="708971" x="6626225" y="3259138"/>
          <p14:tracePt t="709107" x="6643688" y="3259138"/>
          <p14:tracePt t="709124" x="6661150" y="3259138"/>
          <p14:tracePt t="709138" x="6661150" y="3251200"/>
          <p14:tracePt t="709155" x="6670675" y="3251200"/>
          <p14:tracePt t="709171" x="6680200" y="3251200"/>
          <p14:tracePt t="709188" x="6688138" y="3251200"/>
          <p14:tracePt t="709204" x="6707188" y="3251200"/>
          <p14:tracePt t="709221" x="6715125" y="3251200"/>
          <p14:tracePt t="709234" x="6732588" y="3251200"/>
          <p14:tracePt t="709251" x="6742113" y="3251200"/>
          <p14:tracePt t="709268" x="6751638" y="3251200"/>
          <p14:tracePt t="709287" x="6778625" y="3251200"/>
          <p14:tracePt t="709302" x="6786563" y="3259138"/>
          <p14:tracePt t="709319" x="6804025" y="3268663"/>
          <p14:tracePt t="709335" x="6813550" y="3303588"/>
          <p14:tracePt t="709352" x="6823075" y="3340100"/>
          <p14:tracePt t="709369" x="6840538" y="3357563"/>
          <p14:tracePt t="709386" x="6867525" y="3394075"/>
          <p14:tracePt t="709401" x="6894513" y="3465513"/>
          <p14:tracePt t="709418" x="6929438" y="3544888"/>
          <p14:tracePt t="709435" x="6973888" y="3625850"/>
          <p14:tracePt t="709451" x="7010400" y="3706813"/>
          <p14:tracePt t="709467" x="7054850" y="3778250"/>
          <p14:tracePt t="709484" x="7064375" y="3805238"/>
          <p14:tracePt t="709502" x="7072313" y="3867150"/>
          <p14:tracePt t="709518" x="7072313" y="3884613"/>
          <p14:tracePt t="709534" x="7072313" y="3902075"/>
          <p14:tracePt t="709622" x="7081838" y="3902075"/>
          <p14:tracePt t="709783" x="7089775" y="3902075"/>
          <p14:tracePt t="713519" x="7027863" y="3884613"/>
          <p14:tracePt t="713531" x="7018338" y="3876675"/>
          <p14:tracePt t="713541" x="7010400" y="3876675"/>
          <p14:tracePt t="713552" x="6983413" y="3867150"/>
          <p14:tracePt t="713569" x="6965950" y="3857625"/>
          <p14:tracePt t="713585" x="6921500" y="3830638"/>
          <p14:tracePt t="713602" x="6867525" y="3830638"/>
          <p14:tracePt t="713619" x="6813550" y="3822700"/>
          <p14:tracePt t="713635" x="6715125" y="3813175"/>
          <p14:tracePt t="713652" x="6599238" y="3778250"/>
          <p14:tracePt t="713668" x="6446838" y="3768725"/>
          <p14:tracePt t="713686" x="6215063" y="3733800"/>
          <p14:tracePt t="713703" x="6116638" y="3733800"/>
          <p14:tracePt t="713719" x="6010275" y="3733800"/>
          <p14:tracePt t="713736" x="5840413" y="3733800"/>
          <p14:tracePt t="713752" x="5732463" y="3706813"/>
          <p14:tracePt t="713769" x="5643563" y="3652838"/>
          <p14:tracePt t="713879" x="5643563" y="3635375"/>
          <p14:tracePt t="713893" x="5661025" y="3625850"/>
          <p14:tracePt t="713907" x="5697538" y="3635375"/>
          <p14:tracePt t="713919" x="5697538" y="3581400"/>
          <p14:tracePt t="713998" x="5688013" y="3581400"/>
          <p14:tracePt t="714006" x="5680075" y="3563938"/>
          <p14:tracePt t="714023" x="5688013" y="3571875"/>
          <p14:tracePt t="714047" x="5688013" y="3581400"/>
          <p14:tracePt t="714063" x="5688013" y="3598863"/>
          <p14:tracePt t="714075" x="5680075" y="3589338"/>
          <p14:tracePt t="714085" x="5616575" y="3581400"/>
          <p14:tracePt t="714103" x="5581650" y="3571875"/>
          <p14:tracePt t="714119" x="5572125" y="3571875"/>
          <p14:tracePt t="714135" x="5554663" y="3563938"/>
          <p14:tracePt t="714152" x="5537200" y="3554413"/>
          <p14:tracePt t="714169" x="5527675" y="3536950"/>
          <p14:tracePt t="714185" x="5510213" y="3527425"/>
          <p14:tracePt t="714202" x="5492750" y="3517900"/>
          <p14:tracePt t="714219" x="5473700" y="3500438"/>
          <p14:tracePt t="714235" x="5456238" y="3492500"/>
          <p14:tracePt t="714252" x="5402263" y="3455988"/>
          <p14:tracePt t="714269" x="5375275" y="3438525"/>
          <p14:tracePt t="714285" x="5322888" y="3421063"/>
          <p14:tracePt t="714302" x="5259388" y="3384550"/>
          <p14:tracePt t="714318" x="5187950" y="3330575"/>
          <p14:tracePt t="714335" x="5126038" y="3295650"/>
          <p14:tracePt t="714351" x="5081588" y="3278188"/>
          <p14:tracePt t="714368" x="5045075" y="3251200"/>
          <p14:tracePt t="714385" x="5010150" y="3241675"/>
          <p14:tracePt t="714401" x="4983163" y="3224213"/>
          <p14:tracePt t="714418" x="4973638" y="3224213"/>
          <p14:tracePt t="714435" x="4946650" y="3224213"/>
          <p14:tracePt t="714451" x="4938713" y="3224213"/>
          <p14:tracePt t="714468" x="4929188" y="3224213"/>
          <p14:tracePt t="714535" x="4929188" y="3206750"/>
          <p14:tracePt t="714546" x="4921250" y="3206750"/>
          <p14:tracePt t="714567" x="4921250" y="3197225"/>
          <p14:tracePt t="714615" x="4911725" y="3197225"/>
          <p14:tracePt t="714655" x="4911725" y="3187700"/>
          <p14:tracePt t="714666" x="4902200" y="3187700"/>
          <p14:tracePt t="714677" x="4884738" y="3179763"/>
          <p14:tracePt t="714696" x="4875213" y="3170238"/>
          <p14:tracePt t="714775" x="4875213" y="3160713"/>
          <p14:tracePt t="714786" x="4867275" y="3160713"/>
          <p14:tracePt t="714803" x="4848225" y="3152775"/>
          <p14:tracePt t="714819" x="4840288" y="3135313"/>
          <p14:tracePt t="714836" x="4840288" y="3125788"/>
          <p14:tracePt t="714853" x="4840288" y="3116263"/>
          <p14:tracePt t="714869" x="4840288" y="3098800"/>
          <p14:tracePt t="714887" x="4857750" y="3089275"/>
          <p14:tracePt t="714904" x="4857750" y="3063875"/>
          <p14:tracePt t="714920" x="4857750" y="3044825"/>
          <p14:tracePt t="714936" x="4857750" y="3036888"/>
          <p14:tracePt t="714953" x="4848225" y="3017838"/>
          <p14:tracePt t="714969" x="4840288" y="3009900"/>
          <p14:tracePt t="714986" x="4803775" y="2982913"/>
          <p14:tracePt t="715003" x="4768850" y="2973388"/>
          <p14:tracePt t="715019" x="4724400" y="2965450"/>
          <p14:tracePt t="715035" x="4697413" y="2938463"/>
          <p14:tracePt t="715052" x="4652963" y="2921000"/>
          <p14:tracePt t="715069" x="4616450" y="2901950"/>
          <p14:tracePt t="715086" x="4589463" y="2894013"/>
          <p14:tracePt t="715119" x="4581525" y="2894013"/>
          <p14:tracePt t="715127" x="4554538" y="2867025"/>
          <p14:tracePt t="715138" x="4545013" y="2857500"/>
          <p14:tracePt t="715153" x="4527550" y="2830513"/>
          <p14:tracePt t="715169" x="4518025" y="2786063"/>
          <p14:tracePt t="715186" x="4510088" y="2759075"/>
          <p14:tracePt t="715203" x="4510088" y="2732088"/>
          <p14:tracePt t="715219" x="4510088" y="2706688"/>
          <p14:tracePt t="715235" x="4510088" y="2687638"/>
          <p14:tracePt t="715252" x="4518025" y="2670175"/>
          <p14:tracePt t="715269" x="4537075" y="2635250"/>
          <p14:tracePt t="715285" x="4589463" y="2589213"/>
          <p14:tracePt t="715303" x="4633913" y="2527300"/>
          <p14:tracePt t="715319" x="4679950" y="2509838"/>
          <p14:tracePt t="715335" x="4714875" y="2482850"/>
          <p14:tracePt t="715352" x="4732338" y="2465388"/>
          <p14:tracePt t="715369" x="4732338" y="2438400"/>
          <p14:tracePt t="715385" x="4751388" y="2428875"/>
          <p14:tracePt t="715402" x="4751388" y="2420938"/>
          <p14:tracePt t="715419" x="4751388" y="2411413"/>
          <p14:tracePt t="715455" x="4741863" y="2411413"/>
          <p14:tracePt t="715479" x="4732338" y="2411413"/>
          <p14:tracePt t="715495" x="4724400" y="2411413"/>
          <p14:tracePt t="715503" x="4714875" y="2411413"/>
          <p14:tracePt t="715519" x="4705350" y="2411413"/>
          <p14:tracePt t="715536" x="4687888" y="2411413"/>
          <p14:tracePt t="715552" x="4670425" y="2401888"/>
          <p14:tracePt t="715569" x="4660900" y="2401888"/>
          <p14:tracePt t="715585" x="4652963" y="2401888"/>
          <p14:tracePt t="715602" x="4643438" y="2401888"/>
          <p14:tracePt t="715619" x="4625975" y="2401888"/>
          <p14:tracePt t="715635" x="4608513" y="2401888"/>
          <p14:tracePt t="715653" x="4562475" y="2401888"/>
          <p14:tracePt t="715669" x="4545013" y="2393950"/>
          <p14:tracePt t="715688" x="4554538" y="2357438"/>
          <p14:tracePt t="715768" x="4572000" y="2349500"/>
          <p14:tracePt t="715778" x="4581525" y="2349500"/>
          <p14:tracePt t="715789" x="4572000" y="2322513"/>
          <p14:tracePt t="715803" x="4608513" y="2312988"/>
          <p14:tracePt t="715819" x="4625975" y="2312988"/>
          <p14:tracePt t="715835" x="4633913" y="2312988"/>
          <p14:tracePt t="715888" x="4625975" y="2312988"/>
          <p14:tracePt t="715898" x="4616450" y="2312988"/>
          <p14:tracePt t="715910" x="4616450" y="2322513"/>
          <p14:tracePt t="715921" x="4598988" y="2330450"/>
          <p14:tracePt t="715936" x="4581525" y="2357438"/>
          <p14:tracePt t="715953" x="4562475" y="2357438"/>
          <p14:tracePt t="715970" x="4545013" y="2366963"/>
          <p14:tracePt t="715986" x="4527550" y="2366963"/>
          <p14:tracePt t="716003" x="4527550" y="2374900"/>
          <p14:tracePt t="716096" x="4518025" y="2374900"/>
          <p14:tracePt t="716448" x="4500563" y="2374900"/>
          <p14:tracePt t="716464" x="4491038" y="2374900"/>
          <p14:tracePt t="716495" x="4483100" y="2374900"/>
          <p14:tracePt t="716512" x="4473575" y="2374900"/>
          <p14:tracePt t="716527" x="4465638" y="2374900"/>
          <p14:tracePt t="716540" x="4456113" y="2374900"/>
          <p14:tracePt t="716552" x="4446588" y="2366963"/>
          <p14:tracePt t="716569" x="4446588" y="2357438"/>
          <p14:tracePt t="716586" x="4419600" y="2339975"/>
          <p14:tracePt t="716602" x="4402138" y="2330450"/>
          <p14:tracePt t="716619" x="4394200" y="2322513"/>
          <p14:tracePt t="716636" x="4384675" y="2312988"/>
          <p14:tracePt t="716652" x="4357688" y="2312988"/>
          <p14:tracePt t="716686" x="4357688" y="2303463"/>
          <p14:tracePt t="716704" x="4348163" y="2303463"/>
          <p14:tracePt t="716808" x="4340225" y="2303463"/>
          <p14:tracePt t="716825" x="4330700" y="2312988"/>
          <p14:tracePt t="716836" x="4330700" y="2322513"/>
          <p14:tracePt t="716853" x="4322763" y="2349500"/>
          <p14:tracePt t="716870" x="4313238" y="2366963"/>
          <p14:tracePt t="716872" x="4286250" y="2384425"/>
          <p14:tracePt t="716887" x="4276725" y="2420938"/>
          <p14:tracePt t="716903" x="4251325" y="2455863"/>
          <p14:tracePt t="716919" x="4241800" y="2500313"/>
          <p14:tracePt t="716936" x="4224338" y="2544763"/>
          <p14:tracePt t="716952" x="4214813" y="2563813"/>
          <p14:tracePt t="716969" x="4187825" y="2581275"/>
          <p14:tracePt t="716987" x="4170363" y="2598738"/>
          <p14:tracePt t="717003" x="4143375" y="2616200"/>
          <p14:tracePt t="717019" x="4125913" y="2635250"/>
          <p14:tracePt t="717036" x="4098925" y="2660650"/>
          <p14:tracePt t="717052" x="4071938" y="2679700"/>
          <p14:tracePt t="717069" x="4044950" y="2706688"/>
          <p14:tracePt t="717085" x="4017963" y="2732088"/>
          <p14:tracePt t="717102" x="4000500" y="2741613"/>
          <p14:tracePt t="717118" x="3973513" y="2768600"/>
          <p14:tracePt t="717135" x="3965575" y="2795588"/>
          <p14:tracePt t="717153" x="3946525" y="2803525"/>
          <p14:tracePt t="717170" x="3938588" y="2822575"/>
          <p14:tracePt t="717186" x="3929063" y="2840038"/>
          <p14:tracePt t="717328" x="3929063" y="2830513"/>
          <p14:tracePt t="717344" x="3929063" y="2813050"/>
          <p14:tracePt t="717359" x="3929063" y="2803525"/>
          <p14:tracePt t="717375" x="3911600" y="2795588"/>
          <p14:tracePt t="717391" x="3902075" y="2786063"/>
          <p14:tracePt t="717402" x="3902075" y="2778125"/>
          <p14:tracePt t="717419" x="3884613" y="2759075"/>
          <p14:tracePt t="717436" x="3867150" y="2732088"/>
          <p14:tracePt t="717452" x="3822700" y="2714625"/>
          <p14:tracePt t="717469" x="3751263" y="2687638"/>
          <p14:tracePt t="717486" x="3697288" y="2679700"/>
          <p14:tracePt t="717503" x="3625850" y="2660650"/>
          <p14:tracePt t="717519" x="3571875" y="2652713"/>
          <p14:tracePt t="717536" x="3554413" y="2652713"/>
          <p14:tracePt t="717552" x="3527425" y="2652713"/>
          <p14:tracePt t="717569" x="3509963" y="2652713"/>
          <p14:tracePt t="717585" x="3500438" y="2660650"/>
          <p14:tracePt t="717602" x="3500438" y="2706688"/>
          <p14:tracePt t="717619" x="3490913" y="2741613"/>
          <p14:tracePt t="717635" x="3465513" y="2778125"/>
          <p14:tracePt t="717652" x="3465513" y="2822575"/>
          <p14:tracePt t="717669" x="3455988" y="2840038"/>
          <p14:tracePt t="717686" x="3455988" y="2874963"/>
          <p14:tracePt t="717704" x="3482975" y="2901950"/>
          <p14:tracePt t="717719" x="3544888" y="2955925"/>
          <p14:tracePt t="717736" x="3589338" y="2973388"/>
          <p14:tracePt t="717752" x="3633788" y="3000375"/>
          <p14:tracePt t="717769" x="3679825" y="3000375"/>
          <p14:tracePt t="717786" x="3732213" y="3000375"/>
          <p14:tracePt t="717802" x="3786188" y="3000375"/>
          <p14:tracePt t="717819" x="3830638" y="3000375"/>
          <p14:tracePt t="717836" x="3857625" y="3000375"/>
          <p14:tracePt t="717852" x="3884613" y="2973388"/>
          <p14:tracePt t="717869" x="3894138" y="2946400"/>
          <p14:tracePt t="717886" x="3894138" y="2901950"/>
          <p14:tracePt t="717902" x="3894138" y="2813050"/>
          <p14:tracePt t="717919" x="3894138" y="2768600"/>
          <p14:tracePt t="717936" x="3884613" y="2741613"/>
          <p14:tracePt t="717953" x="3857625" y="2687638"/>
          <p14:tracePt t="717970" x="3848100" y="2670175"/>
          <p14:tracePt t="717986" x="3803650" y="2635250"/>
          <p14:tracePt t="718003" x="3776663" y="2635250"/>
          <p14:tracePt t="718020" x="3759200" y="2635250"/>
          <p14:tracePt t="718036" x="3724275" y="2635250"/>
          <p14:tracePt t="718052" x="3679825" y="2643188"/>
          <p14:tracePt t="718069" x="3652838" y="2652713"/>
          <p14:tracePt t="718086" x="3633788" y="2660650"/>
          <p14:tracePt t="718104" x="3589338" y="2697163"/>
          <p14:tracePt t="718119" x="3581400" y="2714625"/>
          <p14:tracePt t="718136" x="3562350" y="2751138"/>
          <p14:tracePt t="718152" x="3562350" y="2778125"/>
          <p14:tracePt t="718170" x="3554413" y="2822575"/>
          <p14:tracePt t="718186" x="3554413" y="2874963"/>
          <p14:tracePt t="718203" x="3554413" y="2901950"/>
          <p14:tracePt t="718220" x="3571875" y="2982913"/>
          <p14:tracePt t="718237" x="3589338" y="3009900"/>
          <p14:tracePt t="718252" x="3625850" y="3044825"/>
          <p14:tracePt t="718269" x="3670300" y="3071813"/>
          <p14:tracePt t="718286" x="3714750" y="3081338"/>
          <p14:tracePt t="718304" x="3786188" y="3081338"/>
          <p14:tracePt t="718319" x="3803650" y="3081338"/>
          <p14:tracePt t="718336" x="3822700" y="3081338"/>
          <p14:tracePt t="718353" x="3830638" y="3054350"/>
          <p14:tracePt t="718370" x="3830638" y="3027363"/>
          <p14:tracePt t="718387" x="3830638" y="2992438"/>
          <p14:tracePt t="718403" x="3830638" y="2946400"/>
          <p14:tracePt t="718419" x="3848100" y="2894013"/>
          <p14:tracePt t="718436" x="3840163" y="2840038"/>
          <p14:tracePt t="718453" x="3830638" y="2813050"/>
          <p14:tracePt t="718469" x="3822700" y="2803525"/>
          <p14:tracePt t="718488" x="3813175" y="2803525"/>
          <p14:tracePt t="718505" x="3803650" y="2803525"/>
          <p14:tracePt t="718528" x="3795713" y="2813050"/>
          <p14:tracePt t="718539" x="3795713" y="2822575"/>
          <p14:tracePt t="718553" x="3776663" y="2830513"/>
          <p14:tracePt t="718570" x="3776663" y="2849563"/>
          <p14:tracePt t="718586" x="3768725" y="2874963"/>
          <p14:tracePt t="718602" x="3768725" y="2894013"/>
          <p14:tracePt t="718619" x="3768725" y="2901950"/>
          <p14:tracePt t="718664" x="3759200" y="2901950"/>
          <p14:tracePt t="718673" x="3759200" y="2894013"/>
          <p14:tracePt t="718687" x="3751263" y="2874963"/>
          <p14:tracePt t="718703" x="3741738" y="2840038"/>
          <p14:tracePt t="718719" x="3714750" y="2795588"/>
          <p14:tracePt t="718736" x="3705225" y="2768600"/>
          <p14:tracePt t="718753" x="3687763" y="2751138"/>
          <p14:tracePt t="718769" x="3679825" y="2732088"/>
          <p14:tracePt t="718786" x="3660775" y="2724150"/>
          <p14:tracePt t="718803" x="3660775" y="2706688"/>
          <p14:tracePt t="718820" x="3660775" y="2697163"/>
          <p14:tracePt t="718960" x="3660775" y="2714625"/>
          <p14:tracePt t="718971" x="3652838" y="2724150"/>
          <p14:tracePt t="718987" x="3652838" y="2741613"/>
          <p14:tracePt t="719003" x="3652838" y="2786063"/>
          <p14:tracePt t="719020" x="3652838" y="2803525"/>
          <p14:tracePt t="719036" x="3652838" y="2830513"/>
          <p14:tracePt t="719053" x="3652838" y="2849563"/>
          <p14:tracePt t="719070" x="3652838" y="2874963"/>
          <p14:tracePt t="719086" x="3652838" y="2901950"/>
          <p14:tracePt t="719104" x="3652838" y="2928938"/>
          <p14:tracePt t="719120" x="3652838" y="2938463"/>
          <p14:tracePt t="719168" x="3652838" y="2946400"/>
          <p14:tracePt t="719265" x="3652838" y="2938463"/>
          <p14:tracePt t="719280" x="3670300" y="2938463"/>
          <p14:tracePt t="719291" x="3670300" y="2928938"/>
          <p14:tracePt t="719304" x="3679825" y="2894013"/>
          <p14:tracePt t="719319" x="3697288" y="2849563"/>
          <p14:tracePt t="719336" x="3714750" y="2822575"/>
          <p14:tracePt t="719353" x="3732213" y="2795588"/>
          <p14:tracePt t="719369" x="3741738" y="2778125"/>
          <p14:tracePt t="719386" x="3741738" y="2759075"/>
          <p14:tracePt t="719403" x="3741738" y="2741613"/>
          <p14:tracePt t="719544" x="3741738" y="2751138"/>
          <p14:tracePt t="719576" x="3741738" y="2759075"/>
          <p14:tracePt t="719592" x="3732213" y="2759075"/>
          <p14:tracePt t="719607" x="3732213" y="2768600"/>
          <p14:tracePt t="719623" x="3732213" y="2778125"/>
          <p14:tracePt t="719631" x="3732213" y="2786063"/>
          <p14:tracePt t="719664" x="3732213" y="2795588"/>
          <p14:tracePt t="719776" x="3732213" y="2786063"/>
          <p14:tracePt t="719792" x="3732213" y="2778125"/>
          <p14:tracePt t="719803" x="3732213" y="2768600"/>
          <p14:tracePt t="719820" x="3732213" y="2759075"/>
          <p14:tracePt t="719920" x="3741738" y="2768600"/>
          <p14:tracePt t="719931" x="3741738" y="2778125"/>
          <p14:tracePt t="719942" x="3741738" y="2786063"/>
          <p14:tracePt t="719953" x="3751263" y="2803525"/>
          <p14:tracePt t="719970" x="3751263" y="2840038"/>
          <p14:tracePt t="719987" x="3759200" y="2874963"/>
          <p14:tracePt t="720003" x="3759200" y="2928938"/>
          <p14:tracePt t="720020" x="3776663" y="2965450"/>
          <p14:tracePt t="720036" x="3795713" y="2992438"/>
          <p14:tracePt t="720053" x="3830638" y="3009900"/>
          <p14:tracePt t="720069" x="3857625" y="3009900"/>
          <p14:tracePt t="720086" x="3894138" y="3009900"/>
          <p14:tracePt t="720102" x="3911600" y="3009900"/>
          <p14:tracePt t="720119" x="3929063" y="2992438"/>
          <p14:tracePt t="720136" x="3946525" y="2911475"/>
          <p14:tracePt t="720152" x="3946525" y="2840038"/>
          <p14:tracePt t="720169" x="3938588" y="2759075"/>
          <p14:tracePt t="720187" x="3919538" y="2724150"/>
          <p14:tracePt t="720203" x="3884613" y="2706688"/>
          <p14:tracePt t="720219" x="3867150" y="2706688"/>
          <p14:tracePt t="720236" x="3848100" y="2706688"/>
          <p14:tracePt t="720253" x="3822700" y="2706688"/>
          <p14:tracePt t="720269" x="3803650" y="2751138"/>
          <p14:tracePt t="720286" x="3795713" y="2786063"/>
          <p14:tracePt t="720303" x="3795713" y="2857500"/>
          <p14:tracePt t="720319" x="3848100" y="2982913"/>
          <p14:tracePt t="720336" x="3884613" y="3009900"/>
          <p14:tracePt t="720352" x="3911600" y="3027363"/>
          <p14:tracePt t="720369" x="3965575" y="3036888"/>
          <p14:tracePt t="720386" x="4010025" y="3036888"/>
          <p14:tracePt t="720402" x="4054475" y="3017838"/>
          <p14:tracePt t="720419" x="4062413" y="2973388"/>
          <p14:tracePt t="720436" x="4062413" y="2901950"/>
          <p14:tracePt t="720452" x="4017963" y="2822575"/>
          <p14:tracePt t="720469" x="4000500" y="2778125"/>
          <p14:tracePt t="720488" x="3938588" y="2751138"/>
          <p14:tracePt t="720504" x="3884613" y="2751138"/>
          <p14:tracePt t="720520" x="3768725" y="2751138"/>
          <p14:tracePt t="720537" x="3652838" y="2751138"/>
          <p14:tracePt t="720553" x="3625850" y="2778125"/>
          <p14:tracePt t="720569" x="3616325" y="2803525"/>
          <p14:tracePt t="720586" x="3616325" y="2840038"/>
          <p14:tracePt t="720603" x="3643313" y="2874963"/>
          <p14:tracePt t="720619" x="3616325" y="2857500"/>
          <p14:tracePt t="720636" x="3652838" y="2857500"/>
          <p14:tracePt t="720653" x="3732213" y="2857500"/>
          <p14:tracePt t="720669" x="3795713" y="2857500"/>
          <p14:tracePt t="720686" x="3840163" y="2857500"/>
          <p14:tracePt t="720703" x="3875088" y="2849563"/>
          <p14:tracePt t="720720" x="3884613" y="2795588"/>
          <p14:tracePt t="720736" x="3884613" y="2732088"/>
          <p14:tracePt t="720753" x="3848100" y="2697163"/>
          <p14:tracePt t="720770" x="3840163" y="2697163"/>
          <p14:tracePt t="720787" x="3803650" y="2697163"/>
          <p14:tracePt t="720803" x="3697288" y="2697163"/>
          <p14:tracePt t="720820" x="3581400" y="2697163"/>
          <p14:tracePt t="720836" x="3490913" y="2714625"/>
          <p14:tracePt t="720853" x="3473450" y="2732088"/>
          <p14:tracePt t="720870" x="3473450" y="2795588"/>
          <p14:tracePt t="720886" x="3490913" y="2857500"/>
          <p14:tracePt t="720904" x="3554413" y="2921000"/>
          <p14:tracePt t="720920" x="3598863" y="2938463"/>
          <p14:tracePt t="720936" x="3670300" y="2946400"/>
          <p14:tracePt t="720954" x="3751263" y="2946400"/>
          <p14:tracePt t="720970" x="3830638" y="2946400"/>
          <p14:tracePt t="720986" x="3929063" y="2946400"/>
          <p14:tracePt t="721003" x="4000500" y="2911475"/>
          <p14:tracePt t="721019" x="4044950" y="2857500"/>
          <p14:tracePt t="721036" x="4044950" y="2840038"/>
          <p14:tracePt t="721072" x="4037013" y="2840038"/>
          <p14:tracePt t="721088" x="4027488" y="2840038"/>
          <p14:tracePt t="721103" x="4017963" y="2840038"/>
          <p14:tracePt t="721120" x="3990975" y="2894013"/>
          <p14:tracePt t="721136" x="3990975" y="2928938"/>
          <p14:tracePt t="721153" x="3990975" y="2973388"/>
          <p14:tracePt t="721169" x="3990975" y="2992438"/>
          <p14:tracePt t="721233" x="3983038" y="2992438"/>
          <p14:tracePt t="721265" x="3983038" y="2982913"/>
          <p14:tracePt t="721289" x="3983038" y="2973388"/>
          <p14:tracePt t="721299" x="3983038" y="2965450"/>
          <p14:tracePt t="721310" x="3973513" y="2955925"/>
          <p14:tracePt t="721568" x="3973513" y="2946400"/>
          <p14:tracePt t="721579" x="3973513" y="2928938"/>
          <p14:tracePt t="721591" x="3983038" y="2928938"/>
          <p14:tracePt t="721604" x="4027488" y="2921000"/>
          <p14:tracePt t="721620" x="4044950" y="2911475"/>
          <p14:tracePt t="721637" x="4044950" y="2901950"/>
          <p14:tracePt t="721654" x="4062413" y="2901950"/>
          <p14:tracePt t="721688" x="4062413" y="2911475"/>
          <p14:tracePt t="721704" x="4062413" y="2921000"/>
          <p14:tracePt t="721712" x="4054475" y="2921000"/>
          <p14:tracePt t="721767" x="4044950" y="2921000"/>
          <p14:tracePt t="721783" x="4037013" y="2921000"/>
          <p14:tracePt t="721799" x="4037013" y="2911475"/>
          <p14:tracePt t="721807" x="4027488" y="2901950"/>
          <p14:tracePt t="721819" x="4027488" y="2894013"/>
          <p14:tracePt t="721836" x="4027488" y="2867025"/>
          <p14:tracePt t="721853" x="4027488" y="2857500"/>
          <p14:tracePt t="721869" x="4017963" y="2840038"/>
          <p14:tracePt t="721886" x="4010025" y="2822575"/>
          <p14:tracePt t="721902" x="4010025" y="2813050"/>
          <p14:tracePt t="721919" x="4000500" y="2813050"/>
          <p14:tracePt t="721936" x="3973513" y="2803525"/>
          <p14:tracePt t="721952" x="3956050" y="2803525"/>
          <p14:tracePt t="721969" x="3938588" y="2803525"/>
          <p14:tracePt t="721986" x="3894138" y="2803525"/>
          <p14:tracePt t="722003" x="3830638" y="2803525"/>
          <p14:tracePt t="722019" x="3776663" y="2803525"/>
          <p14:tracePt t="722036" x="3714750" y="2803525"/>
          <p14:tracePt t="722052" x="3670300" y="2813050"/>
          <p14:tracePt t="722069" x="3633788" y="2849563"/>
          <p14:tracePt t="722086" x="3598863" y="2884488"/>
          <p14:tracePt t="722102" x="3581400" y="2955925"/>
          <p14:tracePt t="722119" x="3562350" y="3036888"/>
          <p14:tracePt t="722136" x="3562350" y="3081338"/>
          <p14:tracePt t="722152" x="3581400" y="3116263"/>
          <p14:tracePt t="722169" x="3589338" y="3125788"/>
          <p14:tracePt t="722186" x="3598863" y="3135313"/>
          <p14:tracePt t="722202" x="3616325" y="3135313"/>
          <p14:tracePt t="722219" x="3660775" y="3125788"/>
          <p14:tracePt t="722236" x="3724275" y="3098800"/>
          <p14:tracePt t="722252" x="3795713" y="3054350"/>
          <p14:tracePt t="722269" x="3840163" y="3027363"/>
          <p14:tracePt t="722287" x="3867150" y="2973388"/>
          <p14:tracePt t="722303" x="3867150" y="2965450"/>
          <p14:tracePt t="722337" x="3857625" y="2965450"/>
          <p14:tracePt t="722353" x="3848100" y="2965450"/>
          <p14:tracePt t="722368" x="3867150" y="2982913"/>
          <p14:tracePt t="722376" x="3867150" y="2992438"/>
          <p14:tracePt t="722387" x="3867150" y="3000375"/>
          <p14:tracePt t="722403" x="3840163" y="3000375"/>
          <p14:tracePt t="722419" x="3840163" y="3017838"/>
          <p14:tracePt t="722436" x="3884613" y="3071813"/>
          <p14:tracePt t="722453" x="3929063" y="3116263"/>
          <p14:tracePt t="722469" x="3990975" y="3187700"/>
          <p14:tracePt t="722486" x="4044950" y="3232150"/>
          <p14:tracePt t="722503" x="4108450" y="3268663"/>
          <p14:tracePt t="722520" x="4125913" y="3295650"/>
          <p14:tracePt t="722536" x="4125913" y="3313113"/>
          <p14:tracePt t="722554" x="4125913" y="3322638"/>
          <p14:tracePt t="722570" x="4108450" y="3330575"/>
          <p14:tracePt t="722587" x="4044950" y="3349625"/>
          <p14:tracePt t="722604" x="3929063" y="3357563"/>
          <p14:tracePt t="722620" x="3813175" y="3357563"/>
          <p14:tracePt t="722637" x="3687763" y="3357563"/>
          <p14:tracePt t="722654" x="3589338" y="3357563"/>
          <p14:tracePt t="722670" x="3554413" y="3357563"/>
          <p14:tracePt t="722705" x="3562350" y="3357563"/>
          <p14:tracePt t="722722" x="3571875" y="3357563"/>
          <p14:tracePt t="722737" x="3598863" y="3357563"/>
          <p14:tracePt t="722753" x="3660775" y="3357563"/>
          <p14:tracePt t="722770" x="3732213" y="3357563"/>
          <p14:tracePt t="722786" x="3803650" y="3357563"/>
          <p14:tracePt t="722803" x="3867150" y="3357563"/>
          <p14:tracePt t="722820" x="3938588" y="3375025"/>
          <p14:tracePt t="722836" x="3990975" y="3384550"/>
          <p14:tracePt t="722853" x="4000500" y="3394075"/>
          <p14:tracePt t="722897" x="3990975" y="3394075"/>
          <p14:tracePt t="722908" x="3983038" y="3394075"/>
          <p14:tracePt t="722921" x="3946525" y="3394075"/>
          <p14:tracePt t="722937" x="3902075" y="3394075"/>
          <p14:tracePt t="722954" x="3884613" y="3394075"/>
          <p14:tracePt t="722970" x="3875088" y="3394075"/>
          <p14:tracePt t="723001" x="3884613" y="3394075"/>
          <p14:tracePt t="723012" x="3894138" y="3394075"/>
          <p14:tracePt t="723023" x="3902075" y="3394075"/>
          <p14:tracePt t="723037" x="3965575" y="3394075"/>
          <p14:tracePt t="723054" x="3990975" y="3394075"/>
          <p14:tracePt t="723070" x="4010025" y="3394075"/>
          <p14:tracePt t="723137" x="4000500" y="3394075"/>
          <p14:tracePt t="723148" x="3990975" y="3394075"/>
          <p14:tracePt t="723159" x="3983038" y="3394075"/>
          <p14:tracePt t="723176" x="3973513" y="3394075"/>
          <p14:tracePt t="723192" x="3965575" y="3394075"/>
          <p14:tracePt t="723321" x="3956050" y="3394075"/>
          <p14:tracePt t="723337" x="3956050" y="3384550"/>
          <p14:tracePt t="723601" x="3946525" y="3384550"/>
          <p14:tracePt t="725217" x="3919538" y="3384550"/>
          <p14:tracePt t="725228" x="3919538" y="3375025"/>
          <p14:tracePt t="725239" x="3919538" y="3367088"/>
          <p14:tracePt t="725254" x="3919538" y="3330575"/>
          <p14:tracePt t="725271" x="3919538" y="3286125"/>
          <p14:tracePt t="725287" x="3911600" y="3241675"/>
          <p14:tracePt t="725305" x="3894138" y="3170238"/>
          <p14:tracePt t="725322" x="3894138" y="3152775"/>
          <p14:tracePt t="725337" x="3884613" y="3135313"/>
          <p14:tracePt t="725353" x="3884613" y="3116263"/>
          <p14:tracePt t="725370" x="3884613" y="3098800"/>
          <p14:tracePt t="725387" x="3884613" y="3081338"/>
          <p14:tracePt t="725403" x="3919538" y="3054350"/>
          <p14:tracePt t="725420" x="3956050" y="3017838"/>
          <p14:tracePt t="725436" x="3973513" y="3009900"/>
          <p14:tracePt t="725470" x="3990975" y="3009900"/>
          <p14:tracePt t="725521" x="3983038" y="3009900"/>
          <p14:tracePt t="725532" x="3983038" y="3027363"/>
          <p14:tracePt t="725543" x="3973513" y="3027363"/>
          <p14:tracePt t="725554" x="3884613" y="3036888"/>
          <p14:tracePt t="725570" x="3776663" y="3036888"/>
          <p14:tracePt t="725587" x="3670300" y="3036888"/>
          <p14:tracePt t="725603" x="3608388" y="3054350"/>
          <p14:tracePt t="725620" x="3571875" y="3063875"/>
          <p14:tracePt t="725657" x="3581400" y="3063875"/>
          <p14:tracePt t="725670" x="3589338" y="3063875"/>
          <p14:tracePt t="725687" x="3643313" y="3063875"/>
          <p14:tracePt t="725706" x="3768725" y="3071813"/>
          <p14:tracePt t="725721" x="3830638" y="3089275"/>
          <p14:tracePt t="725737" x="3929063" y="3098800"/>
          <p14:tracePt t="725754" x="4010025" y="3098800"/>
          <p14:tracePt t="725770" x="4044950" y="3108325"/>
          <p14:tracePt t="725804" x="4027488" y="3108325"/>
          <p14:tracePt t="725821" x="4010025" y="3116263"/>
          <p14:tracePt t="725837" x="3965575" y="3116263"/>
          <p14:tracePt t="725854" x="3946525" y="3135313"/>
          <p14:tracePt t="725871" x="3919538" y="3143250"/>
          <p14:tracePt t="725888" x="3911600" y="3143250"/>
          <p14:tracePt t="725903" x="3911600" y="3152775"/>
          <p14:tracePt t="725921" x="3911600" y="3160713"/>
          <p14:tracePt t="726289" x="3902075" y="3160713"/>
          <p14:tracePt t="726305" x="3894138" y="3160713"/>
          <p14:tracePt t="726316" x="3884613" y="3160713"/>
          <p14:tracePt t="726323" x="3875088" y="3160713"/>
          <p14:tracePt t="726337" x="3813175" y="3160713"/>
          <p14:tracePt t="726353" x="3714750" y="3143250"/>
          <p14:tracePt t="726370" x="3608388" y="3135313"/>
          <p14:tracePt t="726386" x="3446463" y="3098800"/>
          <p14:tracePt t="726403" x="3241675" y="3071813"/>
          <p14:tracePt t="726420" x="2973388" y="3054350"/>
          <p14:tracePt t="726436" x="2714625" y="3054350"/>
          <p14:tracePt t="726453" x="2330450" y="3054350"/>
          <p14:tracePt t="726470" x="2089150" y="3054350"/>
          <p14:tracePt t="726487" x="1911350" y="3036888"/>
          <p14:tracePt t="726503" x="1741488" y="3017838"/>
          <p14:tracePt t="726521" x="1509713" y="2973388"/>
          <p14:tracePt t="726537" x="1347788" y="2946400"/>
          <p14:tracePt t="726553" x="1241425" y="2928938"/>
          <p14:tracePt t="726570" x="1125538" y="2901950"/>
          <p14:tracePt t="726587" x="1054100" y="2894013"/>
          <p14:tracePt t="726603" x="955675" y="2857500"/>
          <p14:tracePt t="726620" x="884238" y="2849563"/>
          <p14:tracePt t="726637" x="839788" y="2830513"/>
          <p14:tracePt t="726653" x="830263" y="2822575"/>
          <p14:tracePt t="726714" x="830263" y="2813050"/>
          <p14:tracePt t="726746" x="839788" y="2813050"/>
          <p14:tracePt t="726761" x="847725" y="2803525"/>
          <p14:tracePt t="726772" x="866775" y="2803525"/>
          <p14:tracePt t="726787" x="911225" y="2803525"/>
          <p14:tracePt t="726804" x="955675" y="2795588"/>
          <p14:tracePt t="726821" x="982663" y="2768600"/>
          <p14:tracePt t="726838" x="1027113" y="2759075"/>
          <p14:tracePt t="726854" x="1036638" y="2732088"/>
          <p14:tracePt t="726870" x="1054100" y="2724150"/>
          <p14:tracePt t="726887" x="1062038" y="2706688"/>
          <p14:tracePt t="726903" x="1062038" y="2687638"/>
          <p14:tracePt t="726920" x="1062038" y="2679700"/>
          <p14:tracePt t="726936" x="1071563" y="2679700"/>
          <p14:tracePt t="726953" x="1071563" y="2660650"/>
          <p14:tracePt t="726970" x="1071563" y="2643188"/>
          <p14:tracePt t="726987" x="1089025" y="2625725"/>
          <p14:tracePt t="727003" x="1108075" y="2598738"/>
          <p14:tracePt t="727020" x="1179513" y="2563813"/>
          <p14:tracePt t="727036" x="1250950" y="2527300"/>
          <p14:tracePt t="727053" x="1330325" y="2500313"/>
          <p14:tracePt t="727070" x="1411288" y="2465388"/>
          <p14:tracePt t="727086" x="1465263" y="2438400"/>
          <p14:tracePt t="727106" x="1625600" y="2374900"/>
          <p14:tracePt t="727122" x="1758950" y="2349500"/>
          <p14:tracePt t="727137" x="1874838" y="2322513"/>
          <p14:tracePt t="727154" x="1990725" y="2295525"/>
          <p14:tracePt t="727171" x="2071688" y="2278063"/>
          <p14:tracePt t="727187" x="2108200" y="2268538"/>
          <p14:tracePt t="727221" x="2116138" y="2268538"/>
          <p14:tracePt t="727242" x="2125663" y="2268538"/>
          <p14:tracePt t="727274" x="2133600" y="2268538"/>
          <p14:tracePt t="727284" x="2143125" y="2268538"/>
          <p14:tracePt t="727295" x="2152650" y="2268538"/>
          <p14:tracePt t="727307" x="2179638" y="2268538"/>
          <p14:tracePt t="727322" x="2197100" y="2268538"/>
          <p14:tracePt t="727338" x="2224088" y="2268538"/>
          <p14:tracePt t="727355" x="2259013" y="2286000"/>
          <p14:tracePt t="727371" x="2295525" y="2303463"/>
          <p14:tracePt t="727387" x="2330450" y="2330450"/>
          <p14:tracePt t="727404" x="2357438" y="2374900"/>
          <p14:tracePt t="727420" x="2384425" y="2411413"/>
          <p14:tracePt t="727437" x="2393950" y="2446338"/>
          <p14:tracePt t="727454" x="2401888" y="2492375"/>
          <p14:tracePt t="727470" x="2401888" y="2536825"/>
          <p14:tracePt t="727487" x="2401888" y="2571750"/>
          <p14:tracePt t="727504" x="2366963" y="2598738"/>
          <p14:tracePt t="727521" x="2322513" y="2660650"/>
          <p14:tracePt t="727537" x="2241550" y="2706688"/>
          <p14:tracePt t="727554" x="2205038" y="2724150"/>
          <p14:tracePt t="727570" x="2160588" y="2759075"/>
          <p14:tracePt t="727587" x="2081213" y="2822575"/>
          <p14:tracePt t="727604" x="1990725" y="2874963"/>
          <p14:tracePt t="727620" x="1866900" y="2901950"/>
          <p14:tracePt t="727637" x="1731963" y="2921000"/>
          <p14:tracePt t="727654" x="1625600" y="2938463"/>
          <p14:tracePt t="727670" x="1544638" y="2938463"/>
          <p14:tracePt t="727687" x="1455738" y="2938463"/>
          <p14:tracePt t="727703" x="1374775" y="2921000"/>
          <p14:tracePt t="727720" x="1250950" y="2894013"/>
          <p14:tracePt t="727737" x="1187450" y="2840038"/>
          <p14:tracePt t="727753" x="1160463" y="2786063"/>
          <p14:tracePt t="727770" x="1160463" y="2751138"/>
          <p14:tracePt t="727787" x="1160463" y="2679700"/>
          <p14:tracePt t="727803" x="1179513" y="2635250"/>
          <p14:tracePt t="727820" x="1204913" y="2598738"/>
          <p14:tracePt t="727837" x="1241425" y="2554288"/>
          <p14:tracePt t="727853" x="1312863" y="2517775"/>
          <p14:tracePt t="727870" x="1401763" y="2473325"/>
          <p14:tracePt t="727887" x="1490663" y="2446338"/>
          <p14:tracePt t="727903" x="1554163" y="2420938"/>
          <p14:tracePt t="727920" x="1652588" y="2411413"/>
          <p14:tracePt t="727937" x="1751013" y="2411413"/>
          <p14:tracePt t="727954" x="1830388" y="2411413"/>
          <p14:tracePt t="727971" x="1938338" y="2411413"/>
          <p14:tracePt t="727988" x="2009775" y="2428875"/>
          <p14:tracePt t="728004" x="2044700" y="2438400"/>
          <p14:tracePt t="728021" x="2081213" y="2446338"/>
          <p14:tracePt t="728037" x="2116138" y="2482850"/>
          <p14:tracePt t="728054" x="2179638" y="2536825"/>
          <p14:tracePt t="728070" x="2295525" y="2598738"/>
          <p14:tracePt t="728087" x="2393950" y="2652713"/>
          <p14:tracePt t="728104" x="2544763" y="2679700"/>
          <p14:tracePt t="728121" x="2679700" y="2706688"/>
          <p14:tracePt t="728137" x="2786063" y="2724150"/>
          <p14:tracePt t="728154" x="2911475" y="2751138"/>
          <p14:tracePt t="728170" x="3116263" y="2786063"/>
          <p14:tracePt t="728188" x="3232150" y="2830513"/>
          <p14:tracePt t="728205" x="3295650" y="2867025"/>
          <p14:tracePt t="728221" x="3313113" y="2874963"/>
          <p14:tracePt t="728238" x="3330575" y="2894013"/>
          <p14:tracePt t="728254" x="3357563" y="2921000"/>
          <p14:tracePt t="728271" x="3367088" y="2938463"/>
          <p14:tracePt t="728287" x="3384550" y="2955925"/>
          <p14:tracePt t="728304" x="3394075" y="2982913"/>
          <p14:tracePt t="728321" x="3402013" y="3000375"/>
          <p14:tracePt t="728354" x="3411538" y="3009900"/>
          <p14:tracePt t="728371" x="3429000" y="3017838"/>
          <p14:tracePt t="728389" x="3438525" y="3017838"/>
          <p14:tracePt t="728404" x="3465513" y="3027363"/>
          <p14:tracePt t="728421" x="3500438" y="3036888"/>
          <p14:tracePt t="728438" x="3536950" y="3036888"/>
          <p14:tracePt t="728454" x="3562350" y="3036888"/>
          <p14:tracePt t="728471" x="3581400" y="3036888"/>
          <p14:tracePt t="728487" x="3598863" y="3036888"/>
          <p14:tracePt t="728504" x="3608388" y="3036888"/>
          <p14:tracePt t="728521" x="3633788" y="3036888"/>
          <p14:tracePt t="728537" x="3652838" y="3036888"/>
          <p14:tracePt t="728554" x="3679825" y="3036888"/>
          <p14:tracePt t="728570" x="3697288" y="3036888"/>
          <p14:tracePt t="728617" x="3705225" y="3036888"/>
          <p14:tracePt t="728634" x="3714750" y="3036888"/>
          <p14:tracePt t="728850" x="3724275" y="3036888"/>
          <p14:tracePt t="728861" x="3741738" y="3036888"/>
          <p14:tracePt t="728873" x="3751263" y="3036888"/>
          <p14:tracePt t="728887" x="3759200" y="3036888"/>
          <p14:tracePt t="728904" x="3741738" y="2992438"/>
          <p14:tracePt t="728922" x="3776663" y="2955925"/>
          <p14:tracePt t="728937" x="3857625" y="2938463"/>
          <p14:tracePt t="728955" x="3919538" y="2928938"/>
          <p14:tracePt t="728970" x="4010025" y="2911475"/>
          <p14:tracePt t="728987" x="4143375" y="2874963"/>
          <p14:tracePt t="729004" x="4286250" y="2822575"/>
          <p14:tracePt t="729021" x="4438650" y="2741613"/>
          <p14:tracePt t="729037" x="4562475" y="2679700"/>
          <p14:tracePt t="729054" x="4705350" y="2598738"/>
          <p14:tracePt t="729071" x="4803775" y="2571750"/>
          <p14:tracePt t="729088" x="4921250" y="2536825"/>
          <p14:tracePt t="729105" x="5010150" y="2482850"/>
          <p14:tracePt t="729122" x="5170488" y="2420938"/>
          <p14:tracePt t="729138" x="5259388" y="2349500"/>
          <p14:tracePt t="729155" x="5322888" y="2295525"/>
          <p14:tracePt t="729171" x="5402263" y="2224088"/>
          <p14:tracePt t="729188" x="5473700" y="2170113"/>
          <p14:tracePt t="729204" x="5554663" y="2135188"/>
          <p14:tracePt t="729220" x="5616575" y="2089150"/>
          <p14:tracePt t="729237" x="5697538" y="2054225"/>
          <p14:tracePt t="729254" x="5795963" y="2027238"/>
          <p14:tracePt t="729270" x="5849938" y="2027238"/>
          <p14:tracePt t="729287" x="5894388" y="2009775"/>
          <p14:tracePt t="729304" x="5929313" y="2000250"/>
          <p14:tracePt t="729322" x="6000750" y="2000250"/>
          <p14:tracePt t="729337" x="6018213" y="2000250"/>
          <p14:tracePt t="729354" x="6064250" y="2009775"/>
          <p14:tracePt t="729370" x="6108700" y="2036763"/>
          <p14:tracePt t="729387" x="6197600" y="2108200"/>
          <p14:tracePt t="729404" x="6278563" y="2179638"/>
          <p14:tracePt t="729420" x="6384925" y="2268538"/>
          <p14:tracePt t="729437" x="6518275" y="2411413"/>
          <p14:tracePt t="729454" x="6599238" y="2500313"/>
          <p14:tracePt t="729471" x="6707188" y="2581275"/>
          <p14:tracePt t="729488" x="6786563" y="2643188"/>
          <p14:tracePt t="729504" x="6850063" y="2687638"/>
          <p14:tracePt t="729521" x="6911975" y="2714625"/>
          <p14:tracePt t="729537" x="6921500" y="2724150"/>
          <p14:tracePt t="729562" x="6929438" y="2724150"/>
          <p14:tracePt t="729570" x="6929438" y="2714625"/>
          <p14:tracePt t="729587" x="6929438" y="2697163"/>
          <p14:tracePt t="729604" x="6921500" y="2670175"/>
          <p14:tracePt t="729620" x="6911975" y="2652713"/>
          <p14:tracePt t="729637" x="6867525" y="2608263"/>
          <p14:tracePt t="729654" x="6858000" y="2571750"/>
          <p14:tracePt t="729670" x="6823075" y="2527300"/>
          <p14:tracePt t="729687" x="6796088" y="2492375"/>
          <p14:tracePt t="729704" x="6724650" y="2438400"/>
          <p14:tracePt t="729722" x="6589713" y="2330450"/>
          <p14:tracePt t="729737" x="6446838" y="2268538"/>
          <p14:tracePt t="729755" x="6330950" y="2241550"/>
          <p14:tracePt t="729771" x="6232525" y="2214563"/>
          <p14:tracePt t="729788" x="6197600" y="2214563"/>
          <p14:tracePt t="729804" x="6153150" y="2214563"/>
          <p14:tracePt t="729821" x="6081713" y="2214563"/>
          <p14:tracePt t="729837" x="6018213" y="2224088"/>
          <p14:tracePt t="729854" x="5956300" y="2232025"/>
          <p14:tracePt t="729870" x="5911850" y="2251075"/>
          <p14:tracePt t="729887" x="5875338" y="2268538"/>
          <p14:tracePt t="729904" x="5813425" y="2278063"/>
          <p14:tracePt t="729922" x="5724525" y="2330450"/>
          <p14:tracePt t="729938" x="5661025" y="2357438"/>
          <p14:tracePt t="729955" x="5599113" y="2384425"/>
          <p14:tracePt t="729971" x="5554663" y="2411413"/>
          <p14:tracePt t="729987" x="5500688" y="2438400"/>
          <p14:tracePt t="730004" x="5456238" y="2492375"/>
          <p14:tracePt t="730020" x="5330825" y="2571750"/>
          <p14:tracePt t="730037" x="5268913" y="2616200"/>
          <p14:tracePt t="730055" x="5224463" y="2652713"/>
          <p14:tracePt t="730071" x="5160963" y="2706688"/>
          <p14:tracePt t="730087" x="5099050" y="2741613"/>
          <p14:tracePt t="730104" x="5045075" y="2795588"/>
          <p14:tracePt t="730121" x="4911725" y="2822575"/>
          <p14:tracePt t="730137" x="4822825" y="2830513"/>
          <p14:tracePt t="730154" x="4714875" y="2867025"/>
          <p14:tracePt t="730171" x="4616450" y="2894013"/>
          <p14:tracePt t="730188" x="4537075" y="2921000"/>
          <p14:tracePt t="730204" x="4446588" y="2955925"/>
          <p14:tracePt t="730221" x="4384675" y="2982913"/>
          <p14:tracePt t="730238" x="4322763" y="3017838"/>
          <p14:tracePt t="730254" x="4276725" y="3027363"/>
          <p14:tracePt t="730271" x="4259263" y="3036888"/>
          <p14:tracePt t="730288" x="4232275" y="3036888"/>
          <p14:tracePt t="730305" x="4224338" y="3054350"/>
          <p14:tracePt t="730322" x="4205288" y="3063875"/>
          <p14:tracePt t="730338" x="4187825" y="3071813"/>
          <p14:tracePt t="730354" x="4160838" y="3081338"/>
          <p14:tracePt t="730371" x="4152900" y="3081338"/>
          <p14:tracePt t="730426" x="4160838" y="3071813"/>
          <p14:tracePt t="730434" x="4170363" y="3071813"/>
          <p14:tracePt t="730442" x="4170363" y="3063875"/>
          <p14:tracePt t="730455" x="4197350" y="3036888"/>
          <p14:tracePt t="730470" x="4259263" y="2982913"/>
          <p14:tracePt t="730487" x="4330700" y="2928938"/>
          <p14:tracePt t="730505" x="4438650" y="2857500"/>
          <p14:tracePt t="730522" x="4652963" y="2706688"/>
          <p14:tracePt t="730538" x="4776788" y="2608263"/>
          <p14:tracePt t="730555" x="4911725" y="2517775"/>
          <p14:tracePt t="730571" x="5018088" y="2420938"/>
          <p14:tracePt t="730588" x="5160963" y="2339975"/>
          <p14:tracePt t="730604" x="5224463" y="2312988"/>
          <p14:tracePt t="730621" x="5268913" y="2286000"/>
          <p14:tracePt t="730638" x="5330825" y="2278063"/>
          <p14:tracePt t="730654" x="5375275" y="2241550"/>
          <p14:tracePt t="730671" x="5411788" y="2206625"/>
          <p14:tracePt t="730688" x="5446713" y="2179638"/>
          <p14:tracePt t="730706" x="5500688" y="2143125"/>
          <p14:tracePt t="730722" x="5518150" y="2135188"/>
          <p14:tracePt t="730738" x="5537200" y="2108200"/>
          <p14:tracePt t="730922" x="5527675" y="2108200"/>
          <p14:tracePt t="730933" x="5527675" y="2125663"/>
          <p14:tracePt t="730945" x="5527675" y="2135188"/>
          <p14:tracePt t="730958" x="5518150" y="2143125"/>
          <p14:tracePt t="730971" x="5510213" y="2170113"/>
          <p14:tracePt t="730987" x="5500688" y="2187575"/>
          <p14:tracePt t="731004" x="5492750" y="2232025"/>
          <p14:tracePt t="731021" x="5473700" y="2278063"/>
          <p14:tracePt t="731037" x="5456238" y="2339975"/>
          <p14:tracePt t="731054" x="5429250" y="2401888"/>
          <p14:tracePt t="731071" x="5402263" y="2465388"/>
          <p14:tracePt t="731088" x="5402263" y="2527300"/>
          <p14:tracePt t="731105" x="5367338" y="2608263"/>
          <p14:tracePt t="731123" x="5349875" y="2643188"/>
          <p14:tracePt t="731138" x="5330825" y="2679700"/>
          <p14:tracePt t="731154" x="5322888" y="2706688"/>
          <p14:tracePt t="731171" x="5313363" y="2706688"/>
          <p14:tracePt t="731274" x="5303838" y="2706688"/>
          <p14:tracePt t="731285" x="5303838" y="2714625"/>
          <p14:tracePt t="731306" x="5295900" y="2714625"/>
          <p14:tracePt t="731317" x="5295900" y="2724150"/>
          <p14:tracePt t="731328" x="5286375" y="2724150"/>
          <p14:tracePt t="731341" x="5278438" y="2741613"/>
          <p14:tracePt t="731355" x="5241925" y="2751138"/>
          <p14:tracePt t="731371" x="5207000" y="2759075"/>
          <p14:tracePt t="731388" x="5160963" y="2768600"/>
          <p14:tracePt t="731404" x="5135563" y="2795588"/>
          <p14:tracePt t="731421" x="5072063" y="2803525"/>
          <p14:tracePt t="731437" x="5037138" y="2803525"/>
          <p14:tracePt t="731455" x="5018088" y="2813050"/>
          <p14:tracePt t="731471" x="5000625" y="2813050"/>
          <p14:tracePt t="731818" x="4992688" y="2813050"/>
          <p14:tracePt t="731843" x="4992688" y="2822575"/>
          <p14:tracePt t="731853" x="4983163" y="2822575"/>
          <p14:tracePt t="731871" x="4983163" y="2830513"/>
          <p14:tracePt t="731888" x="4965700" y="2840038"/>
          <p14:tracePt t="731904" x="4956175" y="2867025"/>
          <p14:tracePt t="731921" x="4894263" y="2884488"/>
          <p14:tracePt t="731938" x="4894263" y="2921000"/>
          <p14:tracePt t="731954" x="4867275" y="2928938"/>
          <p14:tracePt t="731971" x="4857750" y="2938463"/>
          <p14:tracePt t="731988" x="4830763" y="2946400"/>
          <p14:tracePt t="732005" x="4813300" y="2955925"/>
          <p14:tracePt t="732022" x="4776788" y="2973388"/>
          <p14:tracePt t="732038" x="4732338" y="2982913"/>
          <p14:tracePt t="732054" x="4714875" y="2992438"/>
          <p14:tracePt t="732071" x="4697413" y="3000375"/>
          <p14:tracePt t="732087" x="4660900" y="3009900"/>
          <p14:tracePt t="732104" x="4643438" y="3009900"/>
          <p14:tracePt t="732120" x="4608513" y="3027363"/>
          <p14:tracePt t="732137" x="4589463" y="3071813"/>
          <p14:tracePt t="732154" x="4581525" y="3071813"/>
          <p14:tracePt t="732170" x="4545013" y="3071813"/>
          <p14:tracePt t="732187" x="4518025" y="3071813"/>
          <p14:tracePt t="732204" x="4483100" y="3089275"/>
          <p14:tracePt t="732220" x="4438650" y="3089275"/>
          <p14:tracePt t="732237" x="4402138" y="3098800"/>
          <p14:tracePt t="732253" x="4375150" y="3108325"/>
          <p14:tracePt t="732270" x="4357688" y="3108325"/>
          <p14:tracePt t="732287" x="4330700" y="3108325"/>
          <p14:tracePt t="732304" x="4313238" y="3108325"/>
          <p14:tracePt t="732320" x="4295775" y="3108325"/>
          <p14:tracePt t="732338" x="4251325" y="3108325"/>
          <p14:tracePt t="732354" x="4241800" y="3108325"/>
          <p14:tracePt t="732387" x="4232275" y="3108325"/>
          <p14:tracePt t="732418" x="4224338" y="3108325"/>
          <p14:tracePt t="732675" x="4224338" y="3098800"/>
          <p14:tracePt t="732755" x="4232275" y="3098800"/>
          <p14:tracePt t="732938" x="4241800" y="3098800"/>
          <p14:tracePt t="732946" x="4251325" y="3089275"/>
          <p14:tracePt t="732962" x="4276725" y="3089275"/>
          <p14:tracePt t="732971" x="4286250" y="3071813"/>
          <p14:tracePt t="732987" x="4295775" y="3071813"/>
          <p14:tracePt t="733004" x="4303713" y="3063875"/>
          <p14:tracePt t="733021" x="4322763" y="3063875"/>
          <p14:tracePt t="733038" x="4348163" y="3063875"/>
          <p14:tracePt t="733054" x="4367213" y="3054350"/>
          <p14:tracePt t="733071" x="4384675" y="3054350"/>
          <p14:tracePt t="733088" x="4394200" y="3054350"/>
          <p14:tracePt t="733104" x="4419600" y="3054350"/>
          <p14:tracePt t="733394" x="4429125" y="3054350"/>
          <p14:tracePt t="733404" x="4438650" y="3054350"/>
          <p14:tracePt t="733421" x="4456113" y="3054350"/>
          <p14:tracePt t="733438" x="4491038" y="3054350"/>
          <p14:tracePt t="733455" x="4554538" y="3054350"/>
          <p14:tracePt t="733472" x="4598988" y="3054350"/>
          <p14:tracePt t="733488" x="4643438" y="3054350"/>
          <p14:tracePt t="733505" x="4652963" y="3054350"/>
          <p14:tracePt t="733554" x="4643438" y="3054350"/>
          <p14:tracePt t="733570" x="4633913" y="3054350"/>
          <p14:tracePt t="733581" x="4616450" y="3054350"/>
          <p14:tracePt t="733592" x="4608513" y="3054350"/>
          <p14:tracePt t="733605" x="4589463" y="3054350"/>
          <p14:tracePt t="733621" x="4562475" y="3054350"/>
          <p14:tracePt t="733638" x="4527550" y="3054350"/>
          <p14:tracePt t="733654" x="4483100" y="3054350"/>
          <p14:tracePt t="733671" x="4446588" y="3054350"/>
          <p14:tracePt t="733688" x="4429125" y="3054350"/>
          <p14:tracePt t="733705" x="4411663" y="3054350"/>
          <p14:tracePt t="733738" x="4394200" y="3054350"/>
          <p14:tracePt t="733779" x="4384675" y="3054350"/>
          <p14:tracePt t="733795" x="4375150" y="3054350"/>
          <p14:tracePt t="733806" x="4367213" y="3054350"/>
          <p14:tracePt t="733822" x="4357688" y="3044825"/>
          <p14:tracePt t="733838" x="4340225" y="3036888"/>
          <p14:tracePt t="733855" x="4322763" y="3036888"/>
          <p14:tracePt t="733872" x="4313238" y="3036888"/>
          <p14:tracePt t="733888" x="4303713" y="3027363"/>
          <p14:tracePt t="733904" x="4295775" y="3017838"/>
          <p14:tracePt t="733930" x="4286250" y="3000375"/>
          <p14:tracePt t="733955" x="4276725" y="3000375"/>
          <p14:tracePt t="733966" x="4268788" y="2992438"/>
          <p14:tracePt t="733977" x="4259263" y="2992438"/>
          <p14:tracePt t="733988" x="4241800" y="2982913"/>
          <p14:tracePt t="734005" x="4241800" y="2973388"/>
          <p14:tracePt t="734022" x="4251325" y="2973388"/>
          <p14:tracePt t="734038" x="4232275" y="2973388"/>
          <p14:tracePt t="734067" x="4224338" y="2973388"/>
          <p14:tracePt t="734083" x="4224338" y="2965450"/>
          <p14:tracePt t="734094" x="4224338" y="2955925"/>
          <p14:tracePt t="734105" x="4214813" y="2955925"/>
          <p14:tracePt t="734123" x="4205288" y="2928938"/>
          <p14:tracePt t="734139" x="4205288" y="2921000"/>
          <p14:tracePt t="734155" x="4179888" y="2901950"/>
          <p14:tracePt t="734172" x="4179888" y="2894013"/>
          <p14:tracePt t="734188" x="4170363" y="2884488"/>
          <p14:tracePt t="734206" x="4170363" y="2857500"/>
          <p14:tracePt t="734221" x="4170363" y="2840038"/>
          <p14:tracePt t="734238" x="4160838" y="2822575"/>
          <p14:tracePt t="734254" x="4160838" y="2786063"/>
          <p14:tracePt t="734271" x="4152900" y="2768600"/>
          <p14:tracePt t="734287" x="4152900" y="2751138"/>
          <p14:tracePt t="734304" x="4152900" y="2714625"/>
          <p14:tracePt t="734321" x="4152900" y="2687638"/>
          <p14:tracePt t="734337" x="4152900" y="2660650"/>
          <p14:tracePt t="734354" x="4152900" y="2625725"/>
          <p14:tracePt t="734371" x="4152900" y="2616200"/>
          <p14:tracePt t="734387" x="4152900" y="2598738"/>
          <p14:tracePt t="734404" x="4152900" y="2581275"/>
          <p14:tracePt t="734421" x="4152900" y="2563813"/>
          <p14:tracePt t="734437" x="4152900" y="2554288"/>
          <p14:tracePt t="734454" x="4152900" y="2544763"/>
          <p14:tracePt t="734471" x="4152900" y="2527300"/>
          <p14:tracePt t="734487" x="4170363" y="2509838"/>
          <p14:tracePt t="734504" x="4179888" y="2500313"/>
          <p14:tracePt t="734521" x="4197350" y="2492375"/>
          <p14:tracePt t="734522" x="4205288" y="2492375"/>
          <p14:tracePt t="734538" x="4205288" y="2482850"/>
          <p14:tracePt t="734555" x="4205288" y="2473325"/>
          <p14:tracePt t="734572" x="4224338" y="2446338"/>
          <p14:tracePt t="734605" x="4232275" y="2446338"/>
          <p14:tracePt t="734622" x="4241800" y="2438400"/>
          <p14:tracePt t="734638" x="4268788" y="2428875"/>
          <p14:tracePt t="734654" x="4276725" y="2420938"/>
          <p14:tracePt t="734671" x="4286250" y="2411413"/>
          <p14:tracePt t="734688" x="4295775" y="2411413"/>
          <p14:tracePt t="734704" x="4330700" y="2411413"/>
          <p14:tracePt t="734721" x="4348163" y="2393950"/>
          <p14:tracePt t="734739" x="4394200" y="2393950"/>
          <p14:tracePt t="734754" x="4419600" y="2393950"/>
          <p14:tracePt t="734771" x="4438650" y="2384425"/>
          <p14:tracePt t="734788" x="4446588" y="2384425"/>
          <p14:tracePt t="734804" x="4456113" y="2374900"/>
          <p14:tracePt t="734821" x="4465638" y="2374900"/>
          <p14:tracePt t="734838" x="4483100" y="2374900"/>
          <p14:tracePt t="734854" x="4510088" y="2374900"/>
          <p14:tracePt t="734871" x="4527550" y="2366963"/>
          <p14:tracePt t="734889" x="4545013" y="2366963"/>
          <p14:tracePt t="734904" x="4562475" y="2366963"/>
          <p14:tracePt t="734921" x="4589463" y="2366963"/>
          <p14:tracePt t="735259" x="4572000" y="2366963"/>
          <p14:tracePt t="735269" x="4562475" y="2366963"/>
          <p14:tracePt t="735288" x="4545013" y="2366963"/>
          <p14:tracePt t="735305" x="4500563" y="2366963"/>
          <p14:tracePt t="735323" x="4456113" y="2366963"/>
          <p14:tracePt t="735339" x="4438650" y="2366963"/>
          <p14:tracePt t="735355" x="4419600" y="2366963"/>
          <p14:tracePt t="735402" x="4411663" y="2366963"/>
          <p14:tracePt t="735491" x="4419600" y="2366963"/>
          <p14:tracePt t="735502" x="4429125" y="2366963"/>
          <p14:tracePt t="735513" x="4438650" y="2366963"/>
          <p14:tracePt t="735525" x="4465638" y="2357438"/>
          <p14:tracePt t="735539" x="4510088" y="2357438"/>
          <p14:tracePt t="735555" x="4537075" y="2357438"/>
          <p14:tracePt t="735572" x="4581525" y="2357438"/>
          <p14:tracePt t="735589" x="4589463" y="2357438"/>
          <p14:tracePt t="735605" x="4608513" y="2357438"/>
          <p14:tracePt t="735707" x="4598988" y="2357438"/>
          <p14:tracePt t="735718" x="4589463" y="2357438"/>
          <p14:tracePt t="735729" x="4581525" y="2357438"/>
          <p14:tracePt t="735740" x="4572000" y="2357438"/>
          <p14:tracePt t="735754" x="4562475" y="2357438"/>
          <p14:tracePt t="735843" x="4572000" y="2357438"/>
          <p14:tracePt t="735854" x="4598988" y="2357438"/>
          <p14:tracePt t="735872" x="4616450" y="2349500"/>
          <p14:tracePt t="735889" x="4625975" y="2349500"/>
          <p14:tracePt t="735987" x="4616450" y="2349500"/>
          <p14:tracePt t="736003" x="4608513" y="2349500"/>
          <p14:tracePt t="736013" x="4589463" y="2349500"/>
          <p14:tracePt t="736035" x="4581525" y="2349500"/>
          <p14:tracePt t="736091" x="4598988" y="2349500"/>
          <p14:tracePt t="736102" x="4608513" y="2349500"/>
          <p14:tracePt t="736112" x="4616450" y="2349500"/>
          <p14:tracePt t="736123" x="4625975" y="2349500"/>
          <p14:tracePt t="736219" x="4616450" y="2349500"/>
          <p14:tracePt t="736230" x="4608513" y="2349500"/>
          <p14:tracePt t="736243" x="4589463" y="2349500"/>
          <p14:tracePt t="736255" x="4581525" y="2349500"/>
          <p14:tracePt t="736271" x="4554538" y="2349500"/>
          <p14:tracePt t="736288" x="4500563" y="2339975"/>
          <p14:tracePt t="736305" x="4446588" y="2322513"/>
          <p14:tracePt t="736321" x="4394200" y="2303463"/>
          <p14:tracePt t="736339" x="4303713" y="2259013"/>
          <p14:tracePt t="736355" x="4241800" y="2206625"/>
          <p14:tracePt t="736371" x="4170363" y="2160588"/>
          <p14:tracePt t="736389" x="4133850" y="2125663"/>
          <p14:tracePt t="736405" x="4081463" y="2089150"/>
          <p14:tracePt t="736422" x="4044950" y="2081213"/>
          <p14:tracePt t="736439" x="4037013" y="2081213"/>
          <p14:tracePt t="736455" x="4027488" y="2081213"/>
          <p14:tracePt t="736482" x="4017963" y="2081213"/>
          <p14:tracePt t="736547" x="4010025" y="2081213"/>
          <p14:tracePt t="736651" x="3990975" y="2081213"/>
          <p14:tracePt t="736731" x="4000500" y="2081213"/>
          <p14:tracePt t="736742" x="4017963" y="2081213"/>
          <p14:tracePt t="736756" x="4054475" y="2108200"/>
          <p14:tracePt t="736771" x="4081463" y="2125663"/>
          <p14:tracePt t="736788" x="4179888" y="2197100"/>
          <p14:tracePt t="736805" x="4268788" y="2251075"/>
          <p14:tracePt t="736821" x="4322763" y="2295525"/>
          <p14:tracePt t="736838" x="4375150" y="2330450"/>
          <p14:tracePt t="736855" x="4419600" y="2357438"/>
          <p14:tracePt t="736871" x="4456113" y="2357438"/>
          <p14:tracePt t="736888" x="4500563" y="2366963"/>
          <p14:tracePt t="736905" x="4518025" y="2366963"/>
          <p14:tracePt t="736921" x="4545013" y="2393950"/>
          <p14:tracePt t="737003" x="4545013" y="2384425"/>
          <p14:tracePt t="737019" x="4545013" y="2374900"/>
          <p14:tracePt t="737036" x="4545013" y="2366963"/>
          <p14:tracePt t="737047" x="4518025" y="2349500"/>
          <p14:tracePt t="737058" x="4483100" y="2312988"/>
          <p14:tracePt t="737072" x="4465638" y="2303463"/>
          <p14:tracePt t="737089" x="4411663" y="2251075"/>
          <p14:tracePt t="737105" x="4357688" y="2197100"/>
          <p14:tracePt t="737121" x="4276725" y="2135188"/>
          <p14:tracePt t="737139" x="4232275" y="2089150"/>
          <p14:tracePt t="737155" x="4214813" y="2063750"/>
          <p14:tracePt t="737259" x="4214813" y="2071688"/>
          <p14:tracePt t="737270" x="4224338" y="2081213"/>
          <p14:tracePt t="737289" x="4241800" y="2089150"/>
          <p14:tracePt t="737305" x="4295775" y="2135188"/>
          <p14:tracePt t="737324" x="4330700" y="2179638"/>
          <p14:tracePt t="737339" x="4367213" y="2197100"/>
          <p14:tracePt t="737355" x="4411663" y="2232025"/>
          <p14:tracePt t="737371" x="4456113" y="2286000"/>
          <p14:tracePt t="737388" x="4473575" y="2303463"/>
          <p14:tracePt t="737405" x="4510088" y="2330450"/>
          <p14:tracePt t="737422" x="4518025" y="2339975"/>
          <p14:tracePt t="737439" x="4527550" y="2349500"/>
          <p14:tracePt t="737456" x="4537075" y="2357438"/>
          <p14:tracePt t="739005" x="4527550" y="2357438"/>
          <p14:tracePt t="739060" x="4518025" y="2357438"/>
          <p14:tracePt t="739092" x="4500563" y="2357438"/>
          <p14:tracePt t="739107" x="4491038" y="2357438"/>
          <p14:tracePt t="739115" x="4483100" y="2357438"/>
          <p14:tracePt t="739131" x="4473575" y="2357438"/>
          <p14:tracePt t="739139" x="4465638" y="2357438"/>
          <p14:tracePt t="739155" x="4456113" y="2357438"/>
          <p14:tracePt t="739171" x="4446588" y="2357438"/>
          <p14:tracePt t="739196" x="4429125" y="2349500"/>
          <p14:tracePt t="739220" x="4419600" y="2349500"/>
          <p14:tracePt t="739236" x="4411663" y="2349500"/>
          <p14:tracePt t="739248" x="4411663" y="2339975"/>
          <p14:tracePt t="739259" x="4402138" y="2339975"/>
          <p14:tracePt t="739283" x="4394200" y="2322513"/>
          <p14:tracePt t="739444" x="4384675" y="2322513"/>
          <p14:tracePt t="739475" x="4375150" y="2322513"/>
          <p14:tracePt t="739491" x="4357688" y="2322513"/>
          <p14:tracePt t="739499" x="4348163" y="2322513"/>
          <p14:tracePt t="739515" x="4348163" y="2330450"/>
          <p14:tracePt t="739524" x="4340225" y="2330450"/>
          <p14:tracePt t="739676" x="4330700" y="2330450"/>
          <p14:tracePt t="739692" x="4322763" y="2330450"/>
          <p14:tracePt t="739702" x="4313238" y="2330450"/>
          <p14:tracePt t="739716" x="4303713" y="2330450"/>
          <p14:tracePt t="739727" x="4295775" y="2330450"/>
          <p14:tracePt t="739740" x="4268788" y="2330450"/>
          <p14:tracePt t="739756" x="4241800" y="2322513"/>
          <p14:tracePt t="739772" x="4179888" y="2312988"/>
          <p14:tracePt t="739788" x="4098925" y="2278063"/>
          <p14:tracePt t="739805" x="4000500" y="2232025"/>
          <p14:tracePt t="739822" x="3956050" y="2206625"/>
          <p14:tracePt t="739839" x="3911600" y="2179638"/>
          <p14:tracePt t="739856" x="3894138" y="2143125"/>
          <p14:tracePt t="739872" x="3867150" y="2135188"/>
          <p14:tracePt t="739889" x="3857625" y="2108200"/>
          <p14:tracePt t="739922" x="3857625" y="2098675"/>
          <p14:tracePt t="739940" x="3848100" y="2098675"/>
          <p14:tracePt t="740068" x="3857625" y="2098675"/>
          <p14:tracePt t="740079" x="3894138" y="2116138"/>
          <p14:tracePt t="740091" x="3946525" y="2125663"/>
          <p14:tracePt t="740106" x="3965575" y="2125663"/>
          <p14:tracePt t="740124" x="4071938" y="2179638"/>
          <p14:tracePt t="740140" x="4133850" y="2214563"/>
          <p14:tracePt t="740156" x="4187825" y="2251075"/>
          <p14:tracePt t="740172" x="4251325" y="2278063"/>
          <p14:tracePt t="740189" x="4313238" y="2286000"/>
          <p14:tracePt t="740206" x="4394200" y="2330450"/>
          <p14:tracePt t="740222" x="4473575" y="2357438"/>
          <p14:tracePt t="740239" x="4500563" y="2374900"/>
          <p14:tracePt t="740256" x="4527550" y="2384425"/>
          <p14:tracePt t="740484" x="4545013" y="2411413"/>
          <p14:tracePt t="740495" x="4554538" y="2438400"/>
          <p14:tracePt t="740506" x="4572000" y="2473325"/>
          <p14:tracePt t="740524" x="4652963" y="2849563"/>
          <p14:tracePt t="740540" x="4714875" y="3206750"/>
          <p14:tracePt t="740556" x="4776788" y="3589338"/>
          <p14:tracePt t="740573" x="4875213" y="4000500"/>
          <p14:tracePt t="740589" x="4992688" y="4259263"/>
          <p14:tracePt t="740605" x="5054600" y="4465638"/>
          <p14:tracePt t="740622" x="5116513" y="4581525"/>
          <p14:tracePt t="740639" x="5153025" y="4652963"/>
          <p14:tracePt t="740655" x="5153025" y="4706938"/>
          <p14:tracePt t="740672" x="5153025" y="4751388"/>
          <p14:tracePt t="740689" x="5153025" y="4786313"/>
          <p14:tracePt t="740705" x="5143500" y="4805363"/>
          <p14:tracePt t="740722" x="5143500" y="4867275"/>
          <p14:tracePt t="740740" x="5143500" y="4948238"/>
          <p14:tracePt t="740756" x="5143500" y="5054600"/>
          <p14:tracePt t="740773" x="5143500" y="5135563"/>
          <p14:tracePt t="740789" x="5143500" y="5180013"/>
          <p14:tracePt t="740805" x="5143500" y="5207000"/>
          <p14:tracePt t="740822" x="5143500" y="5259388"/>
          <p14:tracePt t="740838" x="5143500" y="5313363"/>
          <p14:tracePt t="740856" x="5143500" y="5394325"/>
          <p14:tracePt t="740872" x="5143500" y="5465763"/>
          <p14:tracePt t="740890" x="5116513" y="5564188"/>
          <p14:tracePt t="740905" x="5099050" y="5581650"/>
          <p14:tracePt t="740922" x="5072063" y="5591175"/>
          <p14:tracePt t="740939" x="5072063" y="5608638"/>
          <p14:tracePt t="740955" x="5072063" y="5618163"/>
          <p14:tracePt t="740972" x="5072063" y="5635625"/>
          <p14:tracePt t="741011" x="5072063" y="5626100"/>
          <p14:tracePt t="741021" x="5072063" y="5618163"/>
          <p14:tracePt t="741038" x="5072063" y="5599113"/>
          <p14:tracePt t="741084" x="5081588" y="5599113"/>
          <p14:tracePt t="741095" x="5081588" y="5591175"/>
          <p14:tracePt t="741106" x="5089525" y="5591175"/>
          <p14:tracePt t="741124" x="5116513" y="5591175"/>
          <p14:tracePt t="741140" x="5160963" y="5581650"/>
          <p14:tracePt t="741156" x="5197475" y="5581650"/>
          <p14:tracePt t="741173" x="5241925" y="5581650"/>
          <p14:tracePt t="741189" x="5295900" y="5581650"/>
          <p14:tracePt t="741206" x="5357813" y="5581650"/>
          <p14:tracePt t="741223" x="5411788" y="5581650"/>
          <p14:tracePt t="741239" x="5465763" y="5581650"/>
          <p14:tracePt t="741255" x="5518150" y="5581650"/>
          <p14:tracePt t="741272" x="5581650" y="5591175"/>
          <p14:tracePt t="741289" x="5599113" y="5599113"/>
          <p14:tracePt t="741306" x="5608638" y="5599113"/>
          <p14:tracePt t="741372" x="5608638" y="5591175"/>
          <p14:tracePt t="741388" x="5599113" y="5581650"/>
          <p14:tracePt t="741400" x="5599113" y="5572125"/>
          <p14:tracePt t="741412" x="5581650" y="5554663"/>
          <p14:tracePt t="741422" x="5572125" y="5546725"/>
          <p14:tracePt t="741439" x="5545138" y="5537200"/>
          <p14:tracePt t="741456" x="5537200" y="5527675"/>
          <p14:tracePt t="741472" x="5518150" y="5527675"/>
          <p14:tracePt t="741489" x="5500688" y="5527675"/>
          <p14:tracePt t="741506" x="5473700" y="5527675"/>
          <p14:tracePt t="741524" x="5438775" y="5527675"/>
          <p14:tracePt t="741540" x="5421313" y="5527675"/>
          <p14:tracePt t="741555" x="5421313" y="5546725"/>
          <p14:tracePt t="741572" x="5421313" y="5564188"/>
          <p14:tracePt t="741589" x="5421313" y="5572125"/>
          <p14:tracePt t="741606" x="5429250" y="5581650"/>
          <p14:tracePt t="741622" x="5429250" y="5599113"/>
          <p14:tracePt t="741639" x="5429250" y="5635625"/>
          <p14:tracePt t="741656" x="5429250" y="5680075"/>
          <p14:tracePt t="741672" x="5438775" y="5741988"/>
          <p14:tracePt t="741688" x="5446713" y="5768975"/>
          <p14:tracePt t="741705" x="5446713" y="5813425"/>
          <p14:tracePt t="741722" x="5446713" y="5867400"/>
          <p14:tracePt t="741739" x="5456238" y="5894388"/>
          <p14:tracePt t="741755" x="5473700" y="5929313"/>
          <p14:tracePt t="741772" x="5483225" y="5965825"/>
          <p14:tracePt t="741789" x="5483225" y="5983288"/>
          <p14:tracePt t="741805" x="5492750" y="5992813"/>
          <p14:tracePt t="741822" x="5510213" y="6000750"/>
          <p14:tracePt t="741838" x="5527675" y="6000750"/>
          <p14:tracePt t="741855" x="5545138" y="6000750"/>
          <p14:tracePt t="741872" x="5572125" y="6000750"/>
          <p14:tracePt t="741889" x="5608638" y="6000750"/>
          <p14:tracePt t="741906" x="5626100" y="5975350"/>
          <p14:tracePt t="741924" x="5688013" y="5929313"/>
          <p14:tracePt t="741940" x="5732463" y="5894388"/>
          <p14:tracePt t="741956" x="5768975" y="5849938"/>
          <p14:tracePt t="741973" x="5795963" y="5795963"/>
          <p14:tracePt t="741989" x="5795963" y="5734050"/>
          <p14:tracePt t="742006" x="5795963" y="5689600"/>
          <p14:tracePt t="742023" x="5786438" y="5653088"/>
          <p14:tracePt t="742039" x="5768975" y="5635625"/>
          <p14:tracePt t="742056" x="5751513" y="5626100"/>
          <p14:tracePt t="742073" x="5732463" y="5591175"/>
          <p14:tracePt t="742089" x="5724525" y="5581650"/>
          <p14:tracePt t="742105" x="5715000" y="5572125"/>
          <p14:tracePt t="742122" x="5707063" y="5564188"/>
          <p14:tracePt t="742139" x="5688013" y="5554663"/>
          <p14:tracePt t="742155" x="5680075" y="5554663"/>
          <p14:tracePt t="742172" x="5670550" y="5554663"/>
          <p14:tracePt t="742188" x="5653088" y="5554663"/>
          <p14:tracePt t="742205" x="5643563" y="5546725"/>
          <p14:tracePt t="742222" x="5626100" y="5546725"/>
          <p14:tracePt t="742239" x="5608638" y="5527675"/>
          <p14:tracePt t="742256" x="5589588" y="5527675"/>
          <p14:tracePt t="742273" x="5572125" y="5527675"/>
          <p14:tracePt t="742289" x="5564188" y="5537200"/>
          <p14:tracePt t="742306" x="5537200" y="5546725"/>
          <p14:tracePt t="742323" x="5518150" y="5546725"/>
          <p14:tracePt t="742341" x="5510213" y="5554663"/>
          <p14:tracePt t="742356" x="5500688" y="5554663"/>
          <p14:tracePt t="742373" x="5492750" y="5572125"/>
          <p14:tracePt t="742390" x="5492750" y="5591175"/>
          <p14:tracePt t="742405" x="5492750" y="5618163"/>
          <p14:tracePt t="742422" x="5492750" y="5635625"/>
          <p14:tracePt t="742438" x="5492750" y="5653088"/>
          <p14:tracePt t="742455" x="5492750" y="5670550"/>
          <p14:tracePt t="742472" x="5492750" y="5707063"/>
          <p14:tracePt t="742488" x="5492750" y="5724525"/>
          <p14:tracePt t="742506" x="5492750" y="5751513"/>
          <p14:tracePt t="742523" x="5500688" y="5795963"/>
          <p14:tracePt t="742526" x="5500688" y="5813425"/>
          <p14:tracePt t="742540" x="5510213" y="5840413"/>
          <p14:tracePt t="742556" x="5510213" y="5867400"/>
          <p14:tracePt t="742573" x="5527675" y="5884863"/>
          <p14:tracePt t="742589" x="5527675" y="5911850"/>
          <p14:tracePt t="742605" x="5545138" y="5929313"/>
          <p14:tracePt t="742622" x="5564188" y="5948363"/>
          <p14:tracePt t="742639" x="5581650" y="5956300"/>
          <p14:tracePt t="742655" x="5608638" y="5965825"/>
          <p14:tracePt t="742672" x="5626100" y="5983288"/>
          <p14:tracePt t="742689" x="5653088" y="5983288"/>
          <p14:tracePt t="742705" x="5680075" y="5983288"/>
          <p14:tracePt t="742722" x="5724525" y="5983288"/>
          <p14:tracePt t="742739" x="5741988" y="5975350"/>
          <p14:tracePt t="742756" x="5786438" y="5921375"/>
          <p14:tracePt t="742772" x="5813425" y="5832475"/>
          <p14:tracePt t="742789" x="5822950" y="5768975"/>
          <p14:tracePt t="742805" x="5822950" y="5724525"/>
          <p14:tracePt t="742822" x="5813425" y="5680075"/>
          <p14:tracePt t="742839" x="5786438" y="5653088"/>
          <p14:tracePt t="742855" x="5768975" y="5618163"/>
          <p14:tracePt t="742872" x="5732463" y="5581650"/>
          <p14:tracePt t="742889" x="5715000" y="5572125"/>
          <p14:tracePt t="742905" x="5688013" y="5564188"/>
          <p14:tracePt t="742922" x="5670550" y="5546725"/>
          <p14:tracePt t="742939" x="5643563" y="5527675"/>
          <p14:tracePt t="742956" x="5608638" y="5527675"/>
          <p14:tracePt t="742972" x="5589588" y="5519738"/>
          <p14:tracePt t="742989" x="5572125" y="5519738"/>
          <p14:tracePt t="743006" x="5545138" y="5519738"/>
          <p14:tracePt t="743023" x="5527675" y="5519738"/>
          <p14:tracePt t="743039" x="5510213" y="5519738"/>
          <p14:tracePt t="743055" x="5492750" y="5519738"/>
          <p14:tracePt t="743072" x="5473700" y="5519738"/>
          <p14:tracePt t="743089" x="5465763" y="5537200"/>
          <p14:tracePt t="743105" x="5438775" y="5546725"/>
          <p14:tracePt t="743122" x="5421313" y="5564188"/>
          <p14:tracePt t="743139" x="5402263" y="5591175"/>
          <p14:tracePt t="743156" x="5384800" y="5618163"/>
          <p14:tracePt t="743172" x="5375275" y="5653088"/>
          <p14:tracePt t="743189" x="5375275" y="5680075"/>
          <p14:tracePt t="743206" x="5375275" y="5715000"/>
          <p14:tracePt t="743222" x="5375275" y="5761038"/>
          <p14:tracePt t="743239" x="5375275" y="5795963"/>
          <p14:tracePt t="743256" x="5375275" y="5822950"/>
          <p14:tracePt t="743272" x="5375275" y="5857875"/>
          <p14:tracePt t="743289" x="5394325" y="5894388"/>
          <p14:tracePt t="743306" x="5411788" y="5911850"/>
          <p14:tracePt t="743322" x="5421313" y="5929313"/>
          <p14:tracePt t="743339" x="5446713" y="5965825"/>
          <p14:tracePt t="743356" x="5465763" y="5975350"/>
          <p14:tracePt t="743372" x="5492750" y="5983288"/>
          <p14:tracePt t="743389" x="5510213" y="5992813"/>
          <p14:tracePt t="743406" x="5527675" y="6000750"/>
          <p14:tracePt t="743422" x="5564188" y="6010275"/>
          <p14:tracePt t="743439" x="5581650" y="6010275"/>
          <p14:tracePt t="743456" x="5589588" y="6010275"/>
          <p14:tracePt t="743472" x="5616575" y="5992813"/>
          <p14:tracePt t="743489" x="5635625" y="5948363"/>
          <p14:tracePt t="743506" x="5643563" y="5903913"/>
          <p14:tracePt t="743522" x="5661025" y="5786438"/>
          <p14:tracePt t="743524" x="5670550" y="5761038"/>
          <p14:tracePt t="743540" x="5688013" y="5591175"/>
          <p14:tracePt t="743556" x="5688013" y="5438775"/>
          <p14:tracePt t="743572" x="5715000" y="5295900"/>
          <p14:tracePt t="743589" x="5715000" y="5054600"/>
          <p14:tracePt t="743606" x="5715000" y="4714875"/>
          <p14:tracePt t="743622" x="5715000" y="4313238"/>
          <p14:tracePt t="743639" x="5715000" y="3849688"/>
          <p14:tracePt t="743656" x="5616575" y="3357563"/>
          <p14:tracePt t="743672" x="5446713" y="3009900"/>
          <p14:tracePt t="743689" x="5375275" y="2884488"/>
          <p14:tracePt t="743706" x="5357813" y="2867025"/>
          <p14:tracePt t="743722" x="5349875" y="2840038"/>
          <p14:tracePt t="743739" x="5330825" y="2822575"/>
          <p14:tracePt t="743780" x="5278438" y="2813050"/>
          <p14:tracePt t="743789" x="5268913" y="2803525"/>
          <p14:tracePt t="743812" x="5251450" y="2778125"/>
          <p14:tracePt t="743823" x="5224463" y="2778125"/>
          <p14:tracePt t="743840" x="5170488" y="2724150"/>
          <p14:tracePt t="743856" x="5116513" y="2706688"/>
          <p14:tracePt t="743872" x="5018088" y="2660650"/>
          <p14:tracePt t="743889" x="4938713" y="2616200"/>
          <p14:tracePt t="743906" x="4857750" y="2598738"/>
          <p14:tracePt t="743923" x="4795838" y="2554288"/>
          <p14:tracePt t="743939" x="4732338" y="2544763"/>
          <p14:tracePt t="743956" x="4687888" y="2517775"/>
          <p14:tracePt t="743973" x="4660900" y="2500313"/>
          <p14:tracePt t="743989" x="4633913" y="2492375"/>
          <p14:tracePt t="744006" x="4589463" y="2446338"/>
          <p14:tracePt t="744023" x="4527550" y="2384425"/>
          <p14:tracePt t="744039" x="4429125" y="2295525"/>
          <p14:tracePt t="744056" x="4357688" y="2259013"/>
          <p14:tracePt t="744073" x="4276725" y="2214563"/>
          <p14:tracePt t="744089" x="4224338" y="2187575"/>
          <p14:tracePt t="744106" x="4179888" y="2170113"/>
          <p14:tracePt t="744122" x="4133850" y="2160588"/>
          <p14:tracePt t="744140" x="4108450" y="2135188"/>
          <p14:tracePt t="744196" x="4108450" y="2125663"/>
          <p14:tracePt t="744221" x="4125913" y="2116138"/>
          <p14:tracePt t="744236" x="4133850" y="2108200"/>
          <p14:tracePt t="744247" x="4143375" y="2098675"/>
          <p14:tracePt t="744258" x="4152900" y="2098675"/>
          <p14:tracePt t="744272" x="4197350" y="2089150"/>
          <p14:tracePt t="744289" x="4224338" y="2089150"/>
          <p14:tracePt t="744306" x="4286250" y="2071688"/>
          <p14:tracePt t="744323" x="4348163" y="2071688"/>
          <p14:tracePt t="744339" x="4411663" y="2071688"/>
          <p14:tracePt t="744357" x="4527550" y="2071688"/>
          <p14:tracePt t="744373" x="4598988" y="2071688"/>
          <p14:tracePt t="744390" x="4660900" y="2071688"/>
          <p14:tracePt t="744407" x="4741863" y="2071688"/>
          <p14:tracePt t="744422" x="4840288" y="2081213"/>
          <p14:tracePt t="744439" x="4946650" y="2089150"/>
          <p14:tracePt t="744457" x="5018088" y="2108200"/>
          <p14:tracePt t="744473" x="5099050" y="2116138"/>
          <p14:tracePt t="744490" x="5160963" y="2125663"/>
          <p14:tracePt t="744506" x="5214938" y="2143125"/>
          <p14:tracePt t="744522" x="5286375" y="2152650"/>
          <p14:tracePt t="744524" x="5322888" y="2152650"/>
          <p14:tracePt t="744539" x="5330825" y="2152650"/>
          <p14:tracePt t="744556" x="5349875" y="2160588"/>
          <p14:tracePt t="744573" x="5357813" y="2160588"/>
          <p14:tracePt t="744661" x="5349875" y="2160588"/>
          <p14:tracePt t="744671" x="5340350" y="2160588"/>
          <p14:tracePt t="744690" x="5313363" y="2160588"/>
          <p14:tracePt t="744707" x="5259388" y="2160588"/>
          <p14:tracePt t="744724" x="5143500" y="2160588"/>
          <p14:tracePt t="744741" x="5099050" y="2160588"/>
          <p14:tracePt t="744757" x="5054600" y="2160588"/>
          <p14:tracePt t="744805" x="5064125" y="2160588"/>
          <p14:tracePt t="744816" x="5081588" y="2160588"/>
          <p14:tracePt t="744827" x="5135563" y="2160588"/>
          <p14:tracePt t="744840" x="5241925" y="2160588"/>
          <p14:tracePt t="744856" x="5375275" y="2160588"/>
          <p14:tracePt t="744873" x="5518150" y="2160588"/>
          <p14:tracePt t="744890" x="5670550" y="2160588"/>
          <p14:tracePt t="744907" x="5759450" y="2160588"/>
          <p14:tracePt t="744923" x="5795963" y="2160588"/>
          <p14:tracePt t="744957" x="5786438" y="2160588"/>
          <p14:tracePt t="744964" x="5778500" y="2160588"/>
          <p14:tracePt t="744972" x="5768975" y="2160588"/>
          <p14:tracePt t="744989" x="5707063" y="2160588"/>
          <p14:tracePt t="745006" x="5635625" y="2160588"/>
          <p14:tracePt t="745022" x="5589588" y="2160588"/>
          <p14:tracePt t="745039" x="5545138" y="2160588"/>
          <p14:tracePt t="745056" x="5500688" y="2160588"/>
          <p14:tracePt t="745072" x="5483225" y="2160588"/>
          <p14:tracePt t="745140" x="5492750" y="2160588"/>
          <p14:tracePt t="745148" x="5500688" y="2160588"/>
          <p14:tracePt t="745156" x="5510213" y="2160588"/>
          <p14:tracePt t="745172" x="5572125" y="2152650"/>
          <p14:tracePt t="745188" x="5643563" y="2152650"/>
          <p14:tracePt t="745205" x="5732463" y="2152650"/>
          <p14:tracePt t="745222" x="5795963" y="2152650"/>
          <p14:tracePt t="745239" x="5803900" y="2152650"/>
          <p14:tracePt t="745301" x="5786438" y="2152650"/>
          <p14:tracePt t="745312" x="5778500" y="2152650"/>
          <p14:tracePt t="745323" x="5768975" y="2152650"/>
          <p14:tracePt t="745341" x="5724525" y="2152650"/>
          <p14:tracePt t="745356" x="5697538" y="2152650"/>
          <p14:tracePt t="745372" x="5697538" y="2135188"/>
          <p14:tracePt t="745390" x="5688013" y="2135188"/>
          <p14:tracePt t="745407" x="5680075" y="2135188"/>
          <p14:tracePt t="745423" x="5680075" y="2125663"/>
          <p14:tracePt t="745452" x="5670550" y="2125663"/>
          <p14:tracePt t="745469" x="5653088" y="2125663"/>
          <p14:tracePt t="745485" x="5643563" y="2125663"/>
          <p14:tracePt t="745501" x="5635625" y="2125663"/>
          <p14:tracePt t="745597" x="5626100" y="2125663"/>
          <p14:tracePt t="745607" x="5616575" y="2125663"/>
          <p14:tracePt t="745623" x="5608638" y="2125663"/>
          <p14:tracePt t="745640" x="5599113" y="2125663"/>
          <p14:tracePt t="745656" x="5572125" y="2125663"/>
          <p14:tracePt t="745673" x="5554663" y="2125663"/>
          <p14:tracePt t="745690" x="5537200" y="2125663"/>
          <p14:tracePt t="745707" x="5510213" y="2125663"/>
          <p14:tracePt t="745723" x="5500688" y="2125663"/>
          <p14:tracePt t="745748" x="5492750" y="2116138"/>
          <p14:tracePt t="745773" x="5483225" y="2116138"/>
          <p14:tracePt t="745789" x="5483225" y="2108200"/>
          <p14:tracePt t="746022" x="5492750" y="2116138"/>
          <p14:tracePt t="746037" x="5492750" y="2125663"/>
          <p14:tracePt t="746048" x="5500688" y="2125663"/>
          <p14:tracePt t="746060" x="5500688" y="2143125"/>
          <p14:tracePt t="746072" x="5518150" y="2170113"/>
          <p14:tracePt t="746089" x="5537200" y="2206625"/>
          <p14:tracePt t="746106" x="5564188" y="2278063"/>
          <p14:tracePt t="746122" x="5572125" y="2339975"/>
          <p14:tracePt t="746140" x="5572125" y="2438400"/>
          <p14:tracePt t="746157" x="5554663" y="2554288"/>
          <p14:tracePt t="746172" x="5518150" y="2616200"/>
          <p14:tracePt t="746190" x="5465763" y="2679700"/>
          <p14:tracePt t="746207" x="5438775" y="2732088"/>
          <p14:tracePt t="746223" x="5402263" y="2751138"/>
          <p14:tracePt t="746240" x="5384800" y="2759075"/>
          <p14:tracePt t="746257" x="5349875" y="2786063"/>
          <p14:tracePt t="746273" x="5303838" y="2795588"/>
          <p14:tracePt t="746290" x="5214938" y="2822575"/>
          <p14:tracePt t="746306" x="5153025" y="2840038"/>
          <p14:tracePt t="746323" x="5072063" y="2857500"/>
          <p14:tracePt t="746339" x="5000625" y="2867025"/>
          <p14:tracePt t="746356" x="4884738" y="2894013"/>
          <p14:tracePt t="746373" x="4813300" y="2938463"/>
          <p14:tracePt t="746389" x="4714875" y="2965450"/>
          <p14:tracePt t="746406" x="4633913" y="3000375"/>
          <p14:tracePt t="746423" x="4554538" y="3027363"/>
          <p14:tracePt t="746440" x="4465638" y="3036888"/>
          <p14:tracePt t="746456" x="4367213" y="3036888"/>
          <p14:tracePt t="746472" x="4276725" y="3036888"/>
          <p14:tracePt t="746490" x="4197350" y="3017838"/>
          <p14:tracePt t="746507" x="4133850" y="2982913"/>
          <p14:tracePt t="746523" x="4071938" y="2955925"/>
          <p14:tracePt t="746540" x="3965575" y="2867025"/>
          <p14:tracePt t="746557" x="3919538" y="2830513"/>
          <p14:tracePt t="746573" x="3884613" y="2813050"/>
          <p14:tracePt t="746590" x="3875088" y="2768600"/>
          <p14:tracePt t="746606" x="3848100" y="2714625"/>
          <p14:tracePt t="746623" x="3840163" y="2660650"/>
          <p14:tracePt t="746639" x="3840163" y="2608263"/>
          <p14:tracePt t="746656" x="3830638" y="2536825"/>
          <p14:tracePt t="746673" x="3830638" y="2473325"/>
          <p14:tracePt t="746689" x="3830638" y="2420938"/>
          <p14:tracePt t="746706" x="3830638" y="2330450"/>
          <p14:tracePt t="746723" x="3848100" y="2232025"/>
          <p14:tracePt t="746739" x="3884613" y="2135188"/>
          <p14:tracePt t="746757" x="3956050" y="1973263"/>
          <p14:tracePt t="746773" x="4010025" y="1911350"/>
          <p14:tracePt t="746789" x="4044950" y="1857375"/>
          <p14:tracePt t="746806" x="4089400" y="1822450"/>
          <p14:tracePt t="746823" x="4152900" y="1785938"/>
          <p14:tracePt t="746839" x="4205288" y="1751013"/>
          <p14:tracePt t="746856" x="4313238" y="1704975"/>
          <p14:tracePt t="746873" x="4402138" y="1687513"/>
          <p14:tracePt t="746889" x="4537075" y="1679575"/>
          <p14:tracePt t="746906" x="4660900" y="1660525"/>
          <p14:tracePt t="746923" x="4768850" y="1643063"/>
          <p14:tracePt t="746940" x="4911725" y="1616075"/>
          <p14:tracePt t="746957" x="5010150" y="1608138"/>
          <p14:tracePt t="746973" x="5099050" y="1608138"/>
          <p14:tracePt t="746989" x="5197475" y="1608138"/>
          <p14:tracePt t="747006" x="5170488" y="1527175"/>
          <p14:tracePt t="747023" x="5207000" y="1517650"/>
          <p14:tracePt t="747039" x="5322888" y="1536700"/>
          <p14:tracePt t="747056" x="5322888" y="1517650"/>
          <p14:tracePt t="747073" x="5286375" y="1482725"/>
          <p14:tracePt t="747089" x="5340350" y="1509713"/>
          <p14:tracePt t="747106" x="5313363" y="1509713"/>
          <p14:tracePt t="747123" x="5340350" y="1527175"/>
          <p14:tracePt t="747139" x="5357813" y="1562100"/>
          <p14:tracePt t="747157" x="5429250" y="1643063"/>
          <p14:tracePt t="747173" x="5483225" y="1679575"/>
          <p14:tracePt t="747189" x="5518150" y="1704975"/>
          <p14:tracePt t="747207" x="5537200" y="1741488"/>
          <p14:tracePt t="747223" x="5564188" y="1785938"/>
          <p14:tracePt t="747239" x="5589588" y="1849438"/>
          <p14:tracePt t="747256" x="5599113" y="1893888"/>
          <p14:tracePt t="747273" x="5608638" y="1920875"/>
          <p14:tracePt t="747289" x="5616575" y="1955800"/>
          <p14:tracePt t="747306" x="5626100" y="2000250"/>
          <p14:tracePt t="747323" x="5643563" y="2063750"/>
          <p14:tracePt t="747339" x="5653088" y="2108200"/>
          <p14:tracePt t="747357" x="5680075" y="2152650"/>
          <p14:tracePt t="747373" x="5688013" y="2187575"/>
          <p14:tracePt t="747389" x="5715000" y="2206625"/>
          <p14:tracePt t="747406" x="5732463" y="2232025"/>
          <p14:tracePt t="747423" x="5751513" y="2259013"/>
          <p14:tracePt t="747439" x="5759450" y="2295525"/>
          <p14:tracePt t="747456" x="5768975" y="2322513"/>
          <p14:tracePt t="747473" x="5795963" y="2374900"/>
          <p14:tracePt t="747489" x="5822950" y="2446338"/>
          <p14:tracePt t="747507" x="5849938" y="2527300"/>
          <p14:tracePt t="747523" x="5867400" y="2589213"/>
          <p14:tracePt t="747524" x="5884863" y="2625725"/>
          <p14:tracePt t="747539" x="5884863" y="2652713"/>
          <p14:tracePt t="747557" x="5894388" y="2724150"/>
          <p14:tracePt t="747573" x="5894388" y="2768600"/>
          <p14:tracePt t="747589" x="5894388" y="2849563"/>
          <p14:tracePt t="747607" x="5894388" y="2992438"/>
          <p14:tracePt t="747623" x="5857875" y="3071813"/>
          <p14:tracePt t="747640" x="5803900" y="3187700"/>
          <p14:tracePt t="747656" x="5759450" y="3268663"/>
          <p14:tracePt t="747673" x="5732463" y="3330575"/>
          <p14:tracePt t="747689" x="5697538" y="3384550"/>
          <p14:tracePt t="747706" x="5670550" y="3411538"/>
          <p14:tracePt t="747723" x="5626100" y="3438525"/>
          <p14:tracePt t="747739" x="5564188" y="3473450"/>
          <p14:tracePt t="747757" x="5375275" y="3536950"/>
          <p14:tracePt t="747773" x="5251450" y="3554413"/>
          <p14:tracePt t="747790" x="5135563" y="3563938"/>
          <p14:tracePt t="747807" x="5027613" y="3581400"/>
          <p14:tracePt t="747823" x="4956175" y="3581400"/>
          <p14:tracePt t="747839" x="4894263" y="3571875"/>
          <p14:tracePt t="747856" x="4813300" y="3563938"/>
          <p14:tracePt t="747873" x="4724400" y="3544888"/>
          <p14:tracePt t="747889" x="4581525" y="3517900"/>
          <p14:tracePt t="747906" x="4429125" y="3500438"/>
          <p14:tracePt t="747922" x="4268788" y="3473450"/>
          <p14:tracePt t="747939" x="4017963" y="3438525"/>
          <p14:tracePt t="747958" x="3830638" y="3384550"/>
          <p14:tracePt t="747974" x="3679825" y="3340100"/>
          <p14:tracePt t="747990" x="3517900" y="3259138"/>
          <p14:tracePt t="748007" x="3357563" y="3160713"/>
          <p14:tracePt t="748024" x="3268663" y="3089275"/>
          <p14:tracePt t="748040" x="3187700" y="3027363"/>
          <p14:tracePt t="748056" x="3143250" y="2982913"/>
          <p14:tracePt t="748073" x="3098800" y="2911475"/>
          <p14:tracePt t="748089" x="3062288" y="2857500"/>
          <p14:tracePt t="748106" x="3036888" y="2778125"/>
          <p14:tracePt t="748123" x="3027363" y="2608263"/>
          <p14:tracePt t="748139" x="3027363" y="2473325"/>
          <p14:tracePt t="748157" x="3027363" y="2339975"/>
          <p14:tracePt t="748173" x="3027363" y="2214563"/>
          <p14:tracePt t="748189" x="3027363" y="2071688"/>
          <p14:tracePt t="748206" x="3027363" y="1973263"/>
          <p14:tracePt t="748223" x="3071813" y="1874838"/>
          <p14:tracePt t="748239" x="3108325" y="1812925"/>
          <p14:tracePt t="748256" x="3160713" y="1758950"/>
          <p14:tracePt t="748273" x="3224213" y="1724025"/>
          <p14:tracePt t="748289" x="3268663" y="1687513"/>
          <p14:tracePt t="748306" x="3340100" y="1660525"/>
          <p14:tracePt t="748323" x="3482975" y="1633538"/>
          <p14:tracePt t="748339" x="3643313" y="1598613"/>
          <p14:tracePt t="748357" x="3848100" y="1571625"/>
          <p14:tracePt t="748373" x="4044950" y="1536700"/>
          <p14:tracePt t="748389" x="4179888" y="1517650"/>
          <p14:tracePt t="748406" x="4303713" y="1509713"/>
          <p14:tracePt t="748423" x="4438650" y="1509713"/>
          <p14:tracePt t="748439" x="4562475" y="1517650"/>
          <p14:tracePt t="748456" x="4670425" y="1527175"/>
          <p14:tracePt t="748473" x="4741863" y="1554163"/>
          <p14:tracePt t="748489" x="4813300" y="1581150"/>
          <p14:tracePt t="748506" x="4857750" y="1608138"/>
          <p14:tracePt t="748523" x="4902200" y="1625600"/>
          <p14:tracePt t="748525" x="4902200" y="1633538"/>
          <p14:tracePt t="748539" x="4938713" y="1660525"/>
          <p14:tracePt t="748557" x="4992688" y="1670050"/>
          <p14:tracePt t="748573" x="5037138" y="1697038"/>
          <p14:tracePt t="748590" x="5064125" y="1704975"/>
          <p14:tracePt t="748607" x="5081588" y="1714500"/>
          <p14:tracePt t="748623" x="5116513" y="1741488"/>
          <p14:tracePt t="748639" x="5160963" y="1776413"/>
          <p14:tracePt t="748656" x="5214938" y="1812925"/>
          <p14:tracePt t="748673" x="5268913" y="1857375"/>
          <p14:tracePt t="748689" x="5340350" y="1911350"/>
          <p14:tracePt t="748706" x="5375275" y="1946275"/>
          <p14:tracePt t="748723" x="5394325" y="1965325"/>
          <p14:tracePt t="748739" x="5429250" y="2000250"/>
          <p14:tracePt t="748757" x="5483225" y="2089150"/>
          <p14:tracePt t="748773" x="5510213" y="2152650"/>
          <p14:tracePt t="748790" x="5527675" y="2232025"/>
          <p14:tracePt t="748807" x="5554663" y="2312988"/>
          <p14:tracePt t="748823" x="5572125" y="2366963"/>
          <p14:tracePt t="748840" x="5581650" y="2446338"/>
          <p14:tracePt t="748857" x="5589588" y="2509838"/>
          <p14:tracePt t="748873" x="5589588" y="2554288"/>
          <p14:tracePt t="748890" x="5589588" y="2643188"/>
          <p14:tracePt t="748906" x="5589588" y="2687638"/>
          <p14:tracePt t="748923" x="5589588" y="2751138"/>
          <p14:tracePt t="748939" x="5572125" y="2795588"/>
          <p14:tracePt t="748956" x="5554663" y="2840038"/>
          <p14:tracePt t="748973" x="5518150" y="2911475"/>
          <p14:tracePt t="748990" x="5510213" y="2955925"/>
          <p14:tracePt t="749007" x="5473700" y="2992438"/>
          <p14:tracePt t="749023" x="5438775" y="3044825"/>
          <p14:tracePt t="749039" x="5402263" y="3071813"/>
          <p14:tracePt t="749056" x="5349875" y="3098800"/>
          <p14:tracePt t="749073" x="5286375" y="3108325"/>
          <p14:tracePt t="749089" x="5251450" y="3135313"/>
          <p14:tracePt t="749106" x="5214938" y="3135313"/>
          <p14:tracePt t="749123" x="5187950" y="3135313"/>
          <p14:tracePt t="749139" x="5160963" y="3143250"/>
          <p14:tracePt t="749157" x="5108575" y="3152775"/>
          <p14:tracePt t="749173" x="5064125" y="3152775"/>
          <p14:tracePt t="749189" x="5018088" y="3160713"/>
          <p14:tracePt t="749206" x="4973638" y="3160713"/>
          <p14:tracePt t="749223" x="4929188" y="3160713"/>
          <p14:tracePt t="749239" x="4867275" y="3160713"/>
          <p14:tracePt t="749256" x="4813300" y="3160713"/>
          <p14:tracePt t="749272" x="4714875" y="3179763"/>
          <p14:tracePt t="749289" x="4660900" y="3179763"/>
          <p14:tracePt t="749306" x="4598988" y="3179763"/>
          <p14:tracePt t="749322" x="4527550" y="3179763"/>
          <p14:tracePt t="749339" x="4411663" y="3170238"/>
          <p14:tracePt t="749357" x="4259263" y="3143250"/>
          <p14:tracePt t="749373" x="4187825" y="3135313"/>
          <p14:tracePt t="749389" x="4125913" y="3125788"/>
          <p14:tracePt t="749406" x="4071938" y="3098800"/>
          <p14:tracePt t="749423" x="4037013" y="3071813"/>
          <p14:tracePt t="749439" x="4027488" y="3036888"/>
          <p14:tracePt t="749456" x="4017963" y="3009900"/>
          <p14:tracePt t="749473" x="4017963" y="2921000"/>
          <p14:tracePt t="749489" x="4044950" y="2874963"/>
          <p14:tracePt t="749506" x="4081463" y="2849563"/>
          <p14:tracePt t="749523" x="4108450" y="2840038"/>
          <p14:tracePt t="749524" x="4116388" y="2830513"/>
          <p14:tracePt t="749539" x="4133850" y="2830513"/>
          <p14:tracePt t="749556" x="4170363" y="2830513"/>
          <p14:tracePt t="749573" x="4214813" y="2813050"/>
          <p14:tracePt t="749589" x="4313238" y="2803525"/>
          <p14:tracePt t="749606" x="4438650" y="2803525"/>
          <p14:tracePt t="749623" x="4589463" y="2803525"/>
          <p14:tracePt t="749639" x="4759325" y="2813050"/>
          <p14:tracePt t="749656" x="5027613" y="2857500"/>
          <p14:tracePt t="749672" x="5207000" y="2894013"/>
          <p14:tracePt t="749689" x="5438775" y="2946400"/>
          <p14:tracePt t="749706" x="5608638" y="3009900"/>
          <p14:tracePt t="749722" x="5813425" y="3089275"/>
          <p14:tracePt t="749739" x="6054725" y="3197225"/>
          <p14:tracePt t="749756" x="6259513" y="3286125"/>
          <p14:tracePt t="749773" x="6500813" y="3394075"/>
          <p14:tracePt t="749789" x="6616700" y="3455988"/>
          <p14:tracePt t="749806" x="6715125" y="3500438"/>
          <p14:tracePt t="749822" x="6786563" y="3517900"/>
          <p14:tracePt t="749839" x="6804025" y="3536950"/>
          <p14:tracePt t="749856" x="6823075" y="3536950"/>
          <p14:tracePt t="749872" x="6831013" y="3536950"/>
          <p14:tracePt t="749889" x="6840538" y="3544888"/>
          <p14:tracePt t="749906" x="6867525" y="3554413"/>
          <p14:tracePt t="749923" x="6894513" y="3563938"/>
          <p14:tracePt t="749939" x="6929438" y="3581400"/>
          <p14:tracePt t="749956" x="6983413" y="3598863"/>
          <p14:tracePt t="749973" x="7099300" y="3643313"/>
          <p14:tracePt t="749989" x="7153275" y="3670300"/>
          <p14:tracePt t="750007" x="7224713" y="3670300"/>
          <p14:tracePt t="750024" x="7278688" y="3670300"/>
          <p14:tracePt t="750040" x="7331075" y="3670300"/>
          <p14:tracePt t="750056" x="7375525" y="3670300"/>
          <p14:tracePt t="750073" x="7412038" y="3670300"/>
          <p14:tracePt t="750090" x="7456488" y="3670300"/>
          <p14:tracePt t="750106" x="7483475" y="3679825"/>
          <p14:tracePt t="750123" x="7518400" y="3679825"/>
          <p14:tracePt t="750140" x="7527925" y="3679825"/>
          <p14:tracePt t="750189" x="7537450" y="3679825"/>
          <p14:tracePt t="750206" x="7537450" y="3670300"/>
          <p14:tracePt t="750318" x="7537450" y="3662363"/>
          <p14:tracePt t="750328" x="7537450" y="3652838"/>
          <p14:tracePt t="750342" x="7545388" y="3652838"/>
          <p14:tracePt t="750357" x="7545388" y="3635375"/>
          <p14:tracePt t="750374" x="7554913" y="3625850"/>
          <p14:tracePt t="750390" x="7572375" y="3625850"/>
          <p14:tracePt t="750407" x="7581900" y="3625850"/>
          <p14:tracePt t="750423" x="7599363" y="3625850"/>
          <p14:tracePt t="750440" x="7616825" y="3625850"/>
          <p14:tracePt t="750456" x="7626350" y="3616325"/>
          <p14:tracePt t="750473" x="7680325" y="3608388"/>
          <p14:tracePt t="750489" x="7724775" y="3608388"/>
          <p14:tracePt t="750506" x="7759700" y="3581400"/>
          <p14:tracePt t="750523" x="7778750" y="3554413"/>
          <p14:tracePt t="750540" x="7813675" y="3527425"/>
          <p14:tracePt t="750557" x="7850188" y="3455988"/>
          <p14:tracePt t="750573" x="7858125" y="3429000"/>
          <p14:tracePt t="750590" x="7858125" y="3394075"/>
          <p14:tracePt t="750606" x="7858125" y="3357563"/>
          <p14:tracePt t="750623" x="7850188" y="3340100"/>
          <p14:tracePt t="750639" x="7813675" y="3330575"/>
          <p14:tracePt t="750656" x="7778750" y="3330575"/>
          <p14:tracePt t="750673" x="7751763" y="3330575"/>
          <p14:tracePt t="750690" x="7732713" y="3330575"/>
          <p14:tracePt t="750707" x="7688263" y="3330575"/>
          <p14:tracePt t="750723" x="7635875" y="3330575"/>
          <p14:tracePt t="750740" x="7581900" y="3330575"/>
          <p14:tracePt t="750757" x="7545388" y="3330575"/>
          <p14:tracePt t="750773" x="7527925" y="3330575"/>
          <p14:tracePt t="750790" x="7510463" y="3330575"/>
          <p14:tracePt t="750806" x="7483475" y="3330575"/>
          <p14:tracePt t="750823" x="7473950" y="3330575"/>
          <p14:tracePt t="750839" x="7466013" y="3349625"/>
          <p14:tracePt t="750856" x="7466013" y="3375025"/>
          <p14:tracePt t="750873" x="7466013" y="3402013"/>
          <p14:tracePt t="750889" x="7466013" y="3438525"/>
          <p14:tracePt t="750906" x="7466013" y="3455988"/>
          <p14:tracePt t="750923" x="7473950" y="3473450"/>
          <p14:tracePt t="750939" x="7510463" y="3509963"/>
          <p14:tracePt t="750958" x="7572375" y="3544888"/>
          <p14:tracePt t="750974" x="7599363" y="3554413"/>
          <p14:tracePt t="750990" x="7643813" y="3571875"/>
          <p14:tracePt t="751006" x="7688263" y="3571875"/>
          <p14:tracePt t="751024" x="7724775" y="3571875"/>
          <p14:tracePt t="751040" x="7751763" y="3571875"/>
          <p14:tracePt t="751057" x="7796213" y="3571875"/>
          <p14:tracePt t="751073" x="7850188" y="3571875"/>
          <p14:tracePt t="751091" x="7875588" y="3571875"/>
          <p14:tracePt t="751107" x="7912100" y="3571875"/>
          <p14:tracePt t="751124" x="7939088" y="3571875"/>
          <p14:tracePt t="751142" x="7966075" y="3571875"/>
          <p14:tracePt t="751158" x="7974013" y="3571875"/>
          <p14:tracePt t="751173" x="7983538" y="3571875"/>
          <p14:tracePt t="751221" x="7983538" y="3581400"/>
          <p14:tracePt t="751229" x="7993063" y="3581400"/>
          <p14:tracePt t="751245" x="7993063" y="3589338"/>
          <p14:tracePt t="751256" x="8001000" y="3589338"/>
          <p14:tracePt t="751273" x="8018463" y="3589338"/>
          <p14:tracePt t="751290" x="8045450" y="3589338"/>
          <p14:tracePt t="751306" x="8054975" y="3589338"/>
          <p14:tracePt t="751323" x="8064500" y="3589338"/>
          <p14:tracePt t="751340" x="8072438" y="3589338"/>
          <p14:tracePt t="751357" x="8089900" y="3589338"/>
          <p14:tracePt t="751373" x="8126413" y="3571875"/>
          <p14:tracePt t="751390" x="8143875" y="3563938"/>
          <p14:tracePt t="751407" x="8143875" y="3554413"/>
          <p14:tracePt t="751424" x="8153400" y="3544888"/>
          <p14:tracePt t="751440" x="8180388" y="3536950"/>
          <p14:tracePt t="751457" x="8188325" y="3517900"/>
          <p14:tracePt t="751474" x="8197850" y="3500438"/>
          <p14:tracePt t="751490" x="8207375" y="3482975"/>
          <p14:tracePt t="751506" x="8215313" y="3465513"/>
          <p14:tracePt t="751523" x="8215313" y="3455988"/>
          <p14:tracePt t="751526" x="8215313" y="3446463"/>
          <p14:tracePt t="751540" x="8215313" y="3429000"/>
          <p14:tracePt t="751558" x="8215313" y="3402013"/>
          <p14:tracePt t="751574" x="8215313" y="3394075"/>
          <p14:tracePt t="751591" x="8215313" y="3384550"/>
          <p14:tracePt t="751607" x="8215313" y="3375025"/>
          <p14:tracePt t="751624" x="8215313" y="3367088"/>
          <p14:tracePt t="751640" x="8215313" y="3349625"/>
          <p14:tracePt t="751657" x="8197850" y="3340100"/>
          <p14:tracePt t="751674" x="8188325" y="3330575"/>
          <p14:tracePt t="751691" x="8161338" y="3313113"/>
          <p14:tracePt t="751707" x="8143875" y="3303588"/>
          <p14:tracePt t="751724" x="8126413" y="3303588"/>
          <p14:tracePt t="751740" x="8108950" y="3303588"/>
          <p14:tracePt t="751758" x="8081963" y="3303588"/>
          <p14:tracePt t="751774" x="8081963" y="3295650"/>
          <p14:tracePt t="751790" x="8072438" y="3295650"/>
          <p14:tracePt t="751814" x="8064500" y="3295650"/>
          <p14:tracePt t="751830" x="8054975" y="3295650"/>
          <p14:tracePt t="751841" x="8045450" y="3295650"/>
          <p14:tracePt t="751857" x="8027988" y="3295650"/>
          <p14:tracePt t="751874" x="8001000" y="3295650"/>
          <p14:tracePt t="751890" x="8001000" y="3303588"/>
          <p14:tracePt t="751907" x="7993063" y="3313113"/>
          <p14:tracePt t="751923" x="7983538" y="3322638"/>
          <p14:tracePt t="751940" x="7974013" y="3322638"/>
          <p14:tracePt t="751957" x="7974013" y="3330575"/>
          <p14:tracePt t="751974" x="7974013" y="3340100"/>
          <p14:tracePt t="751990" x="7966075" y="3357563"/>
          <p14:tracePt t="752006" x="7966075" y="3375025"/>
          <p14:tracePt t="752023" x="7966075" y="3384550"/>
          <p14:tracePt t="752039" x="7966075" y="3402013"/>
          <p14:tracePt t="752056" x="7966075" y="3411538"/>
          <p14:tracePt t="752073" x="7966075" y="3446463"/>
          <p14:tracePt t="752090" x="7966075" y="3465513"/>
          <p14:tracePt t="752106" x="7983538" y="3492500"/>
          <p14:tracePt t="752123" x="8010525" y="3509963"/>
          <p14:tracePt t="752140" x="8027988" y="3527425"/>
          <p14:tracePt t="752158" x="8037513" y="3563938"/>
          <p14:tracePt t="752174" x="8045450" y="3563938"/>
          <p14:tracePt t="752190" x="8045450" y="3571875"/>
          <p14:tracePt t="752208" x="8045450" y="3581400"/>
          <p14:tracePt t="752224" x="8054975" y="3589338"/>
          <p14:tracePt t="752240" x="8064500" y="3598863"/>
          <p14:tracePt t="752258" x="8072438" y="3608388"/>
          <p14:tracePt t="752286" x="8089900" y="3608388"/>
          <p14:tracePt t="752297" x="8089900" y="3616325"/>
          <p14:tracePt t="752310" x="8099425" y="3616325"/>
          <p14:tracePt t="752327" x="8108950" y="3625850"/>
          <p14:tracePt t="752342" x="8116888" y="3625850"/>
          <p14:tracePt t="752357" x="8126413" y="3643313"/>
          <p14:tracePt t="752373" x="8135938" y="3643313"/>
          <p14:tracePt t="752391" x="8161338" y="3643313"/>
          <p14:tracePt t="752407" x="8180388" y="3643313"/>
          <p14:tracePt t="752423" x="8197850" y="3643313"/>
          <p14:tracePt t="752440" x="8215313" y="3643313"/>
          <p14:tracePt t="752456" x="8232775" y="3643313"/>
          <p14:tracePt t="752473" x="8242300" y="3635375"/>
          <p14:tracePt t="752489" x="8251825" y="3625850"/>
          <p14:tracePt t="752506" x="8251825" y="3616325"/>
          <p14:tracePt t="752523" x="8259763" y="3608388"/>
          <p14:tracePt t="752540" x="8259763" y="3589338"/>
          <p14:tracePt t="752556" x="8269288" y="3581400"/>
          <p14:tracePt t="752574" x="8278813" y="3544888"/>
          <p14:tracePt t="752589" x="8304213" y="3527425"/>
          <p14:tracePt t="752606" x="8304213" y="3509963"/>
          <p14:tracePt t="752623" x="8304213" y="3482975"/>
          <p14:tracePt t="752641" x="8304213" y="3473450"/>
          <p14:tracePt t="752657" x="8304213" y="3465513"/>
          <p14:tracePt t="752674" x="8304213" y="3455988"/>
          <p14:tracePt t="752691" x="8296275" y="3446463"/>
          <p14:tracePt t="752708" x="8296275" y="3438525"/>
          <p14:tracePt t="752724" x="8286750" y="3429000"/>
          <p14:tracePt t="752741" x="8269288" y="3429000"/>
          <p14:tracePt t="752758" x="8251825" y="3402013"/>
          <p14:tracePt t="752774" x="8224838" y="3394075"/>
          <p14:tracePt t="752790" x="8215313" y="3384550"/>
          <p14:tracePt t="752807" x="8197850" y="3384550"/>
          <p14:tracePt t="752823" x="8188325" y="3384550"/>
          <p14:tracePt t="752840" x="8180388" y="3375025"/>
          <p14:tracePt t="752857" x="8153400" y="3367088"/>
          <p14:tracePt t="752873" x="8143875" y="3357563"/>
          <p14:tracePt t="752890" x="8126413" y="3340100"/>
          <p14:tracePt t="752907" x="8108950" y="3340100"/>
          <p14:tracePt t="752923" x="8072438" y="3340100"/>
          <p14:tracePt t="752941" x="8064500" y="3330575"/>
          <p14:tracePt t="752957" x="8054975" y="3330575"/>
          <p14:tracePt t="752990" x="8045450" y="3330575"/>
          <p14:tracePt t="753006" x="8037513" y="3330575"/>
          <p14:tracePt t="753017" x="8027988" y="3330575"/>
          <p14:tracePt t="753030" x="8010525" y="3349625"/>
          <p14:tracePt t="753041" x="8001000" y="3357563"/>
          <p14:tracePt t="753057" x="7983538" y="3367088"/>
          <p14:tracePt t="753073" x="7974013" y="3384550"/>
          <p14:tracePt t="753090" x="7974013" y="3402013"/>
          <p14:tracePt t="753106" x="7956550" y="3429000"/>
          <p14:tracePt t="753123" x="7956550" y="3446463"/>
          <p14:tracePt t="753140" x="7956550" y="3455988"/>
          <p14:tracePt t="753157" x="7956550" y="3465513"/>
          <p14:tracePt t="753174" x="7956550" y="3492500"/>
          <p14:tracePt t="753190" x="7956550" y="3500438"/>
          <p14:tracePt t="753207" x="7956550" y="3509963"/>
          <p14:tracePt t="753224" x="7974013" y="3527425"/>
          <p14:tracePt t="753240" x="7983538" y="3536950"/>
          <p14:tracePt t="753257" x="7993063" y="3563938"/>
          <p14:tracePt t="753273" x="8001000" y="3571875"/>
          <p14:tracePt t="753290" x="8018463" y="3581400"/>
          <p14:tracePt t="753307" x="8027988" y="3589338"/>
          <p14:tracePt t="753323" x="8037513" y="3598863"/>
          <p14:tracePt t="753340" x="8045450" y="3616325"/>
          <p14:tracePt t="753358" x="8072438" y="3625850"/>
          <p14:tracePt t="753374" x="8081963" y="3643313"/>
          <p14:tracePt t="753390" x="8099425" y="3643313"/>
          <p14:tracePt t="753407" x="8108950" y="3643313"/>
          <p14:tracePt t="753423" x="8126413" y="3643313"/>
          <p14:tracePt t="753440" x="8143875" y="3643313"/>
          <p14:tracePt t="753458" x="8170863" y="3643313"/>
          <p14:tracePt t="753474" x="8197850" y="3643313"/>
          <p14:tracePt t="753491" x="8215313" y="3635375"/>
          <p14:tracePt t="753507" x="8232775" y="3625850"/>
          <p14:tracePt t="753524" x="8232775" y="3616325"/>
          <p14:tracePt t="753540" x="8242300" y="3616325"/>
          <p14:tracePt t="753556" x="8251825" y="3598863"/>
          <p14:tracePt t="753574" x="8259763" y="3563938"/>
          <p14:tracePt t="753590" x="8259763" y="3544888"/>
          <p14:tracePt t="753606" x="8269288" y="3536950"/>
          <p14:tracePt t="753623" x="8278813" y="3527425"/>
          <p14:tracePt t="753640" x="8278813" y="3517900"/>
          <p14:tracePt t="753656" x="8278813" y="3492500"/>
          <p14:tracePt t="753673" x="8278813" y="3482975"/>
          <p14:tracePt t="753690" x="8278813" y="3473450"/>
          <p14:tracePt t="753706" x="8278813" y="3455988"/>
          <p14:tracePt t="753723" x="8278813" y="3446463"/>
          <p14:tracePt t="753740" x="8278813" y="3438525"/>
          <p14:tracePt t="753756" x="8278813" y="3421063"/>
          <p14:tracePt t="753773" x="8269288" y="3402013"/>
          <p14:tracePt t="753790" x="8259763" y="3402013"/>
          <p14:tracePt t="753807" x="8242300" y="3394075"/>
          <p14:tracePt t="753824" x="8224838" y="3384550"/>
          <p14:tracePt t="753840" x="8207375" y="3384550"/>
          <p14:tracePt t="753857" x="8197850" y="3384550"/>
          <p14:tracePt t="753873" x="8180388" y="3384550"/>
          <p14:tracePt t="753890" x="8170863" y="3375025"/>
          <p14:tracePt t="753907" x="8153400" y="3375025"/>
          <p14:tracePt t="753923" x="8143875" y="3367088"/>
          <p14:tracePt t="753940" x="8126413" y="3367088"/>
          <p14:tracePt t="753957" x="8108950" y="3349625"/>
          <p14:tracePt t="753974" x="8072438" y="3349625"/>
          <p14:tracePt t="753990" x="8054975" y="3349625"/>
          <p14:tracePt t="754024" x="8045450" y="3349625"/>
          <p14:tracePt t="754041" x="8037513" y="3349625"/>
          <p14:tracePt t="754057" x="8027988" y="3349625"/>
          <p14:tracePt t="754086" x="8018463" y="3349625"/>
          <p14:tracePt t="754098" x="8001000" y="3357563"/>
          <p14:tracePt t="754111" x="7993063" y="3357563"/>
          <p14:tracePt t="754124" x="7993063" y="3367088"/>
          <p14:tracePt t="754140" x="7983538" y="3375025"/>
          <p14:tracePt t="754157" x="7983538" y="3402013"/>
          <p14:tracePt t="754174" x="7974013" y="3438525"/>
          <p14:tracePt t="754190" x="7974013" y="3455988"/>
          <p14:tracePt t="754208" x="7974013" y="3482975"/>
          <p14:tracePt t="754224" x="7974013" y="3500438"/>
          <p14:tracePt t="754241" x="7983538" y="3517900"/>
          <p14:tracePt t="754257" x="7993063" y="3544888"/>
          <p14:tracePt t="754274" x="8010525" y="3554413"/>
          <p14:tracePt t="754290" x="8010525" y="3571875"/>
          <p14:tracePt t="754307" x="8027988" y="3581400"/>
          <p14:tracePt t="754323" x="8037513" y="3581400"/>
          <p14:tracePt t="754340" x="8045450" y="3589338"/>
          <p14:tracePt t="754359" x="8072438" y="3598863"/>
          <p14:tracePt t="754374" x="8089900" y="3608388"/>
          <p14:tracePt t="754391" x="8108950" y="3608388"/>
          <p14:tracePt t="754407" x="8126413" y="3608388"/>
          <p14:tracePt t="754424" x="8135938" y="3625850"/>
          <p14:tracePt t="754440" x="8161338" y="3625850"/>
          <p14:tracePt t="754457" x="8180388" y="3616325"/>
          <p14:tracePt t="754474" x="8180388" y="3608388"/>
          <p14:tracePt t="754490" x="8188325" y="3598863"/>
          <p14:tracePt t="754507" x="8188325" y="3589338"/>
          <p14:tracePt t="754523" x="8188325" y="3571875"/>
          <p14:tracePt t="754540" x="8188325" y="3563938"/>
          <p14:tracePt t="754567" x="8188325" y="3554413"/>
          <p14:tracePt t="754599" x="8180388" y="3554413"/>
          <p14:tracePt t="754609" x="8170863" y="3554413"/>
          <p14:tracePt t="754624" x="8143875" y="3554413"/>
          <p14:tracePt t="754641" x="8126413" y="3554413"/>
          <p14:tracePt t="754658" x="8108950" y="3554413"/>
          <p14:tracePt t="754674" x="8064500" y="3536950"/>
          <p14:tracePt t="754691" x="7929563" y="3465513"/>
          <p14:tracePt t="754707" x="7823200" y="3375025"/>
          <p14:tracePt t="754724" x="7653338" y="3259138"/>
          <p14:tracePt t="754741" x="7500938" y="3108325"/>
          <p14:tracePt t="754759" x="7269163" y="2884488"/>
          <p14:tracePt t="754775" x="7170738" y="2741613"/>
          <p14:tracePt t="754791" x="7018338" y="2589213"/>
          <p14:tracePt t="754807" x="6894513" y="2482850"/>
          <p14:tracePt t="754824" x="6759575" y="2374900"/>
          <p14:tracePt t="754841" x="6643688" y="2278063"/>
          <p14:tracePt t="754858" x="6581775" y="2224088"/>
          <p14:tracePt t="754874" x="6554788" y="2197100"/>
          <p14:tracePt t="754891" x="6537325" y="2160588"/>
          <p14:tracePt t="754907" x="6483350" y="2098675"/>
          <p14:tracePt t="754923" x="6421438" y="2063750"/>
          <p14:tracePt t="754940" x="6375400" y="2027238"/>
          <p14:tracePt t="754959" x="6323013" y="1992313"/>
          <p14:tracePt t="754976" x="6278563" y="1982788"/>
          <p14:tracePt t="754991" x="6232525" y="1973263"/>
          <p14:tracePt t="755008" x="6170613" y="1973263"/>
          <p14:tracePt t="755024" x="6089650" y="1973263"/>
          <p14:tracePt t="755040" x="6027738" y="1973263"/>
          <p14:tracePt t="755057" x="5965825" y="1955800"/>
          <p14:tracePt t="755073" x="5946775" y="1955800"/>
          <p14:tracePt t="755090" x="5938838" y="1955800"/>
          <p14:tracePt t="755223" x="5938838" y="1946275"/>
          <p14:tracePt t="755233" x="5929313" y="1946275"/>
          <p14:tracePt t="755247" x="5929313" y="1938338"/>
          <p14:tracePt t="755258" x="5921375" y="1928813"/>
          <p14:tracePt t="755274" x="5902325" y="1920875"/>
          <p14:tracePt t="755290" x="5884863" y="1893888"/>
          <p14:tracePt t="755307" x="5867400" y="1874838"/>
          <p14:tracePt t="755324" x="5822950" y="1857375"/>
          <p14:tracePt t="755340" x="5786438" y="1830388"/>
          <p14:tracePt t="755357" x="5751513" y="1822450"/>
          <p14:tracePt t="755374" x="5697538" y="1795463"/>
          <p14:tracePt t="755390" x="5661025" y="1785938"/>
          <p14:tracePt t="755407" x="5635625" y="1776413"/>
          <p14:tracePt t="755423" x="5599113" y="1758950"/>
          <p14:tracePt t="755440" x="5564188" y="1758950"/>
          <p14:tracePt t="755458" x="5537200" y="1758950"/>
          <p14:tracePt t="755474" x="5500688" y="1758950"/>
          <p14:tracePt t="755491" x="5492750" y="1768475"/>
          <p14:tracePt t="755508" x="5473700" y="1776413"/>
          <p14:tracePt t="755524" x="5456238" y="1785938"/>
          <p14:tracePt t="755541" x="5429250" y="1795463"/>
          <p14:tracePt t="755557" x="5429250" y="1803400"/>
          <p14:tracePt t="755574" x="5411788" y="1812925"/>
          <p14:tracePt t="755590" x="5411788" y="1839913"/>
          <p14:tracePt t="755607" x="5411788" y="1857375"/>
          <p14:tracePt t="755624" x="5411788" y="1884363"/>
          <p14:tracePt t="755640" x="5411788" y="1911350"/>
          <p14:tracePt t="755657" x="5402263" y="1928813"/>
          <p14:tracePt t="755673" x="5402263" y="1946275"/>
          <p14:tracePt t="755690" x="5402263" y="1965325"/>
          <p14:tracePt t="755708" x="5402263" y="1992313"/>
          <p14:tracePt t="755724" x="5402263" y="2017713"/>
          <p14:tracePt t="755741" x="5411788" y="2044700"/>
          <p14:tracePt t="755759" x="5421313" y="2098675"/>
          <p14:tracePt t="755775" x="5421313" y="2116138"/>
          <p14:tracePt t="755790" x="5446713" y="2125663"/>
          <p14:tracePt t="755807" x="5456238" y="2135188"/>
          <p14:tracePt t="755824" x="5473700" y="2152650"/>
          <p14:tracePt t="755840" x="5483225" y="2170113"/>
          <p14:tracePt t="755857" x="5492750" y="2170113"/>
          <p14:tracePt t="755878" x="5492750" y="2160588"/>
          <p14:tracePt t="755902" x="5492750" y="2152650"/>
          <p14:tracePt t="755910" x="5581650" y="2170113"/>
          <p14:tracePt t="755923" x="5589588" y="2170113"/>
          <p14:tracePt t="755941" x="5616575" y="2170113"/>
          <p14:tracePt t="755960" x="5670550" y="2170113"/>
          <p14:tracePt t="755974" x="5688013" y="2170113"/>
          <p14:tracePt t="755990" x="5715000" y="2170113"/>
          <p14:tracePt t="756007" x="5724525" y="2170113"/>
          <p14:tracePt t="756024" x="5732463" y="2170113"/>
          <p14:tracePt t="756040" x="5732463" y="2160588"/>
          <p14:tracePt t="756057" x="5741988" y="2152650"/>
          <p14:tracePt t="756074" x="5751513" y="2143125"/>
          <p14:tracePt t="756090" x="5751513" y="2125663"/>
          <p14:tracePt t="756107" x="5751513" y="2089150"/>
          <p14:tracePt t="756124" x="5751513" y="2054225"/>
          <p14:tracePt t="756140" x="5751513" y="2009775"/>
          <p14:tracePt t="756157" x="5751513" y="1992313"/>
          <p14:tracePt t="756174" x="5732463" y="1946275"/>
          <p14:tracePt t="756190" x="5732463" y="1928813"/>
          <p14:tracePt t="756207" x="5715000" y="1911350"/>
          <p14:tracePt t="756224" x="5697538" y="1866900"/>
          <p14:tracePt t="756240" x="5688013" y="1830388"/>
          <p14:tracePt t="756257" x="5653088" y="1795463"/>
          <p14:tracePt t="756274" x="5635625" y="1776413"/>
          <p14:tracePt t="756291" x="5599113" y="1758950"/>
          <p14:tracePt t="756307" x="5564188" y="1731963"/>
          <p14:tracePt t="756324" x="5518150" y="1724025"/>
          <p14:tracePt t="756341" x="5500688" y="1724025"/>
          <p14:tracePt t="756358" x="5492750" y="1724025"/>
          <p14:tracePt t="756375" x="5456238" y="1724025"/>
          <p14:tracePt t="756391" x="5446713" y="1724025"/>
          <p14:tracePt t="756407" x="5438775" y="1741488"/>
          <p14:tracePt t="756424" x="5402263" y="1776413"/>
          <p14:tracePt t="756440" x="5394325" y="1822450"/>
          <p14:tracePt t="756457" x="5384800" y="1857375"/>
          <p14:tracePt t="756474" x="5384800" y="1901825"/>
          <p14:tracePt t="756491" x="5375275" y="1920875"/>
          <p14:tracePt t="756508" x="5375275" y="1938338"/>
          <p14:tracePt t="756524" x="5375275" y="1946275"/>
          <p14:tracePt t="756541" x="5384800" y="1946275"/>
          <p14:tracePt t="756559" x="5438775" y="1946275"/>
          <p14:tracePt t="756574" x="5483225" y="1946275"/>
          <p14:tracePt t="756590" x="5527675" y="1946275"/>
          <p14:tracePt t="756607" x="5616575" y="1946275"/>
          <p14:tracePt t="756624" x="5661025" y="1946275"/>
          <p14:tracePt t="756641" x="5697538" y="1938338"/>
          <p14:tracePt t="756658" x="5715000" y="1928813"/>
          <p14:tracePt t="756674" x="5715000" y="1911350"/>
          <p14:tracePt t="756690" x="5715000" y="1884363"/>
          <p14:tracePt t="756707" x="5697538" y="1857375"/>
          <p14:tracePt t="756724" x="5670550" y="1830388"/>
          <p14:tracePt t="756740" x="5626100" y="1795463"/>
          <p14:tracePt t="756757" x="5608638" y="1776413"/>
          <p14:tracePt t="756774" x="5599113" y="1776413"/>
          <p14:tracePt t="756807" x="5581650" y="1776413"/>
          <p14:tracePt t="756824" x="5581650" y="1785938"/>
          <p14:tracePt t="756840" x="5581650" y="1812925"/>
          <p14:tracePt t="756857" x="5581650" y="1866900"/>
          <p14:tracePt t="756874" x="5581650" y="1928813"/>
          <p14:tracePt t="756890" x="5581650" y="1965325"/>
          <p14:tracePt t="756907" x="5581650" y="2009775"/>
          <p14:tracePt t="756924" x="5589588" y="2017713"/>
          <p14:tracePt t="756941" x="5599113" y="2027238"/>
          <p14:tracePt t="756960" x="5661025" y="2063750"/>
          <p14:tracePt t="756976" x="5778500" y="2071688"/>
          <p14:tracePt t="756991" x="5973763" y="2108200"/>
          <p14:tracePt t="757007" x="6116638" y="2125663"/>
          <p14:tracePt t="757024" x="6340475" y="2160588"/>
          <p14:tracePt t="757040" x="6608763" y="2170113"/>
          <p14:tracePt t="757057" x="6850063" y="2170113"/>
          <p14:tracePt t="757074" x="7116763" y="2170113"/>
          <p14:tracePt t="757090" x="7296150" y="2170113"/>
          <p14:tracePt t="757107" x="7412038" y="2170113"/>
          <p14:tracePt t="757124" x="7473950" y="2160588"/>
          <p14:tracePt t="757140" x="7518400" y="2152650"/>
          <p14:tracePt t="757157" x="7564438" y="2152650"/>
          <p14:tracePt t="757175" x="7599363" y="2125663"/>
          <p14:tracePt t="757191" x="7626350" y="2116138"/>
          <p14:tracePt t="757207" x="7661275" y="2108200"/>
          <p14:tracePt t="757224" x="7707313" y="2108200"/>
          <p14:tracePt t="757240" x="7769225" y="2108200"/>
          <p14:tracePt t="757258" x="7858125" y="2108200"/>
          <p14:tracePt t="757274" x="7966075" y="2108200"/>
          <p14:tracePt t="757290" x="8081963" y="2108200"/>
          <p14:tracePt t="757307" x="8232775" y="2160588"/>
          <p14:tracePt t="757324" x="8278813" y="2170113"/>
          <p14:tracePt t="757340" x="8313738" y="2170113"/>
          <p14:tracePt t="757357" x="8331200" y="2170113"/>
          <p14:tracePt t="757447" x="8323263" y="2170113"/>
          <p14:tracePt t="757458" x="8304213" y="2170113"/>
          <p14:tracePt t="757474" x="8296275" y="2170113"/>
          <p14:tracePt t="757503" x="8286750" y="2170113"/>
          <p14:tracePt t="757520" x="8278813" y="2170113"/>
          <p14:tracePt t="757535" x="8269288" y="2170113"/>
          <p14:tracePt t="757547" x="8259763" y="2170113"/>
          <p14:tracePt t="757560" x="8259763" y="2179638"/>
          <p14:tracePt t="757575" x="8242300" y="2179638"/>
          <p14:tracePt t="757783" x="8224838" y="2179638"/>
          <p14:tracePt t="757794" x="8215313" y="2179638"/>
          <p14:tracePt t="757808" x="8197850" y="2179638"/>
          <p14:tracePt t="757825" x="8099425" y="2197100"/>
          <p14:tracePt t="757841" x="7902575" y="2214563"/>
          <p14:tracePt t="757858" x="7635875" y="2268538"/>
          <p14:tracePt t="757875" x="7215188" y="2286000"/>
          <p14:tracePt t="757891" x="6473825" y="2384425"/>
          <p14:tracePt t="757908" x="6108700" y="2465388"/>
          <p14:tracePt t="757925" x="5840413" y="2536825"/>
          <p14:tracePt t="757941" x="5661025" y="2598738"/>
          <p14:tracePt t="757959" x="5429250" y="2660650"/>
          <p14:tracePt t="757975" x="5330825" y="2706688"/>
          <p14:tracePt t="757991" x="5251450" y="2741613"/>
          <p14:tracePt t="758008" x="5187950" y="2795588"/>
          <p14:tracePt t="758025" x="5116513" y="2849563"/>
          <p14:tracePt t="758040" x="5045075" y="2938463"/>
          <p14:tracePt t="758057" x="4983163" y="2982913"/>
          <p14:tracePt t="758074" x="4902200" y="3044825"/>
          <p14:tracePt t="758090" x="4768850" y="3098800"/>
          <p14:tracePt t="758107" x="4687888" y="3135313"/>
          <p14:tracePt t="758124" x="4643438" y="3152775"/>
          <p14:tracePt t="758140" x="4589463" y="3160713"/>
          <p14:tracePt t="758157" x="4572000" y="3170238"/>
          <p14:tracePt t="758174" x="4545013" y="3187700"/>
          <p14:tracePt t="758190" x="4510088" y="3187700"/>
          <p14:tracePt t="758207" x="4465638" y="3187700"/>
          <p14:tracePt t="758224" x="4394200" y="3187700"/>
          <p14:tracePt t="758240" x="4313238" y="3179763"/>
          <p14:tracePt t="758257" x="4251325" y="3152775"/>
          <p14:tracePt t="758274" x="4187825" y="3116263"/>
          <p14:tracePt t="758290" x="4116388" y="3036888"/>
          <p14:tracePt t="758307" x="4098925" y="2973388"/>
          <p14:tracePt t="758323" x="4071938" y="2894013"/>
          <p14:tracePt t="758340" x="4027488" y="2849563"/>
          <p14:tracePt t="758357" x="4027488" y="2795588"/>
          <p14:tracePt t="758374" x="4010025" y="2768600"/>
          <p14:tracePt t="758407" x="4000500" y="2768600"/>
          <p14:tracePt t="758423" x="3983038" y="2768600"/>
          <p14:tracePt t="758440" x="3956050" y="2768600"/>
          <p14:tracePt t="758457" x="3929063" y="2768600"/>
          <p14:tracePt t="758473" x="3867150" y="2768600"/>
          <p14:tracePt t="758491" x="3803650" y="2768600"/>
          <p14:tracePt t="758508" x="3776663" y="2778125"/>
          <p14:tracePt t="758524" x="3751263" y="2803525"/>
          <p14:tracePt t="758541" x="3732213" y="2813050"/>
          <p14:tracePt t="758557" x="3724275" y="2849563"/>
          <p14:tracePt t="758575" x="3687763" y="2884488"/>
          <p14:tracePt t="758591" x="3670300" y="2921000"/>
          <p14:tracePt t="758608" x="3670300" y="2965450"/>
          <p14:tracePt t="758624" x="3670300" y="3000375"/>
          <p14:tracePt t="758641" x="3670300" y="3044825"/>
          <p14:tracePt t="758658" x="3670300" y="3081338"/>
          <p14:tracePt t="758674" x="3679825" y="3108325"/>
          <p14:tracePt t="758691" x="3687763" y="3116263"/>
          <p14:tracePt t="758708" x="3705225" y="3125788"/>
          <p14:tracePt t="758725" x="3724275" y="3143250"/>
          <p14:tracePt t="758741" x="3732213" y="3152775"/>
          <p14:tracePt t="758759" x="3759200" y="3160713"/>
          <p14:tracePt t="758776" x="3795713" y="3160713"/>
          <p14:tracePt t="758791" x="3822700" y="3160713"/>
          <p14:tracePt t="758807" x="3875088" y="3116263"/>
          <p14:tracePt t="758824" x="3894138" y="3098800"/>
          <p14:tracePt t="758841" x="3919538" y="3081338"/>
          <p14:tracePt t="758857" x="3919538" y="3044825"/>
          <p14:tracePt t="758874" x="3919538" y="3000375"/>
          <p14:tracePt t="758891" x="3902075" y="2965450"/>
          <p14:tracePt t="758907" x="3894138" y="2921000"/>
          <p14:tracePt t="758924" x="3867150" y="2894013"/>
          <p14:tracePt t="758941" x="3830638" y="2857500"/>
          <p14:tracePt t="758957" x="3786188" y="2830513"/>
          <p14:tracePt t="758975" x="3741738" y="2795588"/>
          <p14:tracePt t="758991" x="3705225" y="2786063"/>
          <p14:tracePt t="759007" x="3679825" y="2778125"/>
          <p14:tracePt t="759024" x="3670300" y="2778125"/>
          <p14:tracePt t="759041" x="3660775" y="2778125"/>
          <p14:tracePt t="759057" x="3660775" y="2786063"/>
          <p14:tracePt t="759074" x="3652838" y="2803525"/>
          <p14:tracePt t="759090" x="3633788" y="2830513"/>
          <p14:tracePt t="759107" x="3616325" y="2849563"/>
          <p14:tracePt t="759123" x="3608388" y="2874963"/>
          <p14:tracePt t="759140" x="3608388" y="2894013"/>
          <p14:tracePt t="759159" x="3608388" y="2938463"/>
          <p14:tracePt t="759176" x="3608388" y="2965450"/>
          <p14:tracePt t="759192" x="3608388" y="2982913"/>
          <p14:tracePt t="759208" x="3616325" y="3009900"/>
          <p14:tracePt t="759225" x="3625850" y="3027363"/>
          <p14:tracePt t="759241" x="3652838" y="3036888"/>
          <p14:tracePt t="759257" x="3679825" y="3054350"/>
          <p14:tracePt t="759274" x="3714750" y="3054350"/>
          <p14:tracePt t="759291" x="3759200" y="3054350"/>
          <p14:tracePt t="759307" x="3786188" y="3044825"/>
          <p14:tracePt t="759324" x="3813175" y="3017838"/>
          <p14:tracePt t="759341" x="3822700" y="3000375"/>
          <p14:tracePt t="759357" x="3830638" y="3000375"/>
          <p14:tracePt t="759374" x="3867150" y="2992438"/>
          <p14:tracePt t="759391" x="3894138" y="2992438"/>
          <p14:tracePt t="759408" x="3990975" y="2992438"/>
          <p14:tracePt t="759425" x="4251325" y="3044825"/>
          <p14:tracePt t="759441" x="4473575" y="3063875"/>
          <p14:tracePt t="759459" x="4776788" y="3063875"/>
          <p14:tracePt t="759475" x="5143500" y="3036888"/>
          <p14:tracePt t="759492" x="5635625" y="2992438"/>
          <p14:tracePt t="759508" x="6161088" y="2901950"/>
          <p14:tracePt t="759525" x="6545263" y="2840038"/>
          <p14:tracePt t="759527" x="6813550" y="2822575"/>
          <p14:tracePt t="759541" x="6902450" y="2822575"/>
          <p14:tracePt t="759557" x="7215188" y="2822575"/>
          <p14:tracePt t="759575" x="7608888" y="2803525"/>
          <p14:tracePt t="759591" x="7751763" y="2778125"/>
          <p14:tracePt t="759607" x="7867650" y="2724150"/>
          <p14:tracePt t="759624" x="7947025" y="2652713"/>
          <p14:tracePt t="759641" x="7966075" y="2608263"/>
          <p14:tracePt t="759657" x="7993063" y="2571750"/>
          <p14:tracePt t="759674" x="8001000" y="2554288"/>
          <p14:tracePt t="759691" x="8001000" y="2527300"/>
          <p14:tracePt t="759707" x="8001000" y="2517775"/>
          <p14:tracePt t="759783" x="8001000" y="2527300"/>
          <p14:tracePt t="759799" x="8001000" y="2544763"/>
          <p14:tracePt t="759863" x="8010525" y="2544763"/>
          <p14:tracePt t="759874" x="8018463" y="2544763"/>
          <p14:tracePt t="759892" x="8045450" y="2554288"/>
          <p14:tracePt t="759908" x="8072438" y="2554288"/>
          <p14:tracePt t="759925" x="8108950" y="2554288"/>
          <p14:tracePt t="759941" x="8126413" y="2536825"/>
          <p14:tracePt t="759960" x="8153400" y="2482850"/>
          <p14:tracePt t="759976" x="8153400" y="2438400"/>
          <p14:tracePt t="759991" x="8153400" y="2401888"/>
          <p14:tracePt t="760008" x="8153400" y="2357438"/>
          <p14:tracePt t="760025" x="8153400" y="2339975"/>
          <p14:tracePt t="760367" x="8153400" y="2349500"/>
          <p14:tracePt t="760378" x="8153400" y="2366963"/>
          <p14:tracePt t="760392" x="8153400" y="2384425"/>
          <p14:tracePt t="760408" x="8135938" y="2428875"/>
          <p14:tracePt t="760424" x="8135938" y="2492375"/>
          <p14:tracePt t="760441" x="8135938" y="2517775"/>
          <p14:tracePt t="760458" x="8135938" y="2581275"/>
          <p14:tracePt t="760474" x="8135938" y="2616200"/>
          <p14:tracePt t="760491" x="8143875" y="2660650"/>
          <p14:tracePt t="760508" x="8153400" y="2697163"/>
          <p14:tracePt t="760524" x="8161338" y="2724150"/>
          <p14:tracePt t="760541" x="8188325" y="2759075"/>
          <p14:tracePt t="760558" x="8188325" y="2778125"/>
          <p14:tracePt t="760575" x="8197850" y="2822575"/>
          <p14:tracePt t="760591" x="8207375" y="2867025"/>
          <p14:tracePt t="760608" x="8207375" y="2901950"/>
          <p14:tracePt t="760624" x="8207375" y="2921000"/>
          <p14:tracePt t="760641" x="8207375" y="2938463"/>
          <p14:tracePt t="760657" x="8215313" y="2955925"/>
          <p14:tracePt t="760674" x="8224838" y="2982913"/>
          <p14:tracePt t="760691" x="8242300" y="3009900"/>
          <p14:tracePt t="760708" x="8251825" y="3017838"/>
          <p14:tracePt t="760724" x="8251825" y="3036888"/>
          <p14:tracePt t="760741" x="8251825" y="3044825"/>
          <p14:tracePt t="760758" x="8251825" y="3054350"/>
          <p14:tracePt t="760775" x="8269288" y="3081338"/>
          <p14:tracePt t="760791" x="8269288" y="3116263"/>
          <p14:tracePt t="760808" x="8278813" y="3135313"/>
          <p14:tracePt t="760824" x="8278813" y="3152775"/>
          <p14:tracePt t="760841" x="8269288" y="3160713"/>
          <p14:tracePt t="760858" x="8259763" y="3179763"/>
          <p14:tracePt t="760874" x="8259763" y="3197225"/>
          <p14:tracePt t="760891" x="8259763" y="3206750"/>
          <p14:tracePt t="760908" x="8259763" y="3224213"/>
          <p14:tracePt t="760924" x="8259763" y="3232150"/>
          <p14:tracePt t="760941" x="8251825" y="3251200"/>
          <p14:tracePt t="760958" x="8251825" y="3259138"/>
          <p14:tracePt t="760974" x="8232775" y="3259138"/>
          <p14:tracePt t="761112" x="8232775" y="3268663"/>
          <p14:tracePt t="761128" x="8224838" y="3268663"/>
          <p14:tracePt t="761141" x="8224838" y="3278188"/>
          <p14:tracePt t="761159" x="8215313" y="3295650"/>
          <p14:tracePt t="761176" x="8197850" y="3303588"/>
          <p14:tracePt t="761191" x="8161338" y="3303588"/>
          <p14:tracePt t="761209" x="8099425" y="3251200"/>
          <p14:tracePt t="761640" x="8089900" y="3251200"/>
          <p14:tracePt t="761696" x="8089900" y="3268663"/>
          <p14:tracePt t="761760" x="8072438" y="3268663"/>
          <p14:tracePt t="761776" x="8089900" y="3286125"/>
          <p14:tracePt t="761807" x="8081963" y="3286125"/>
          <p14:tracePt t="761824" x="8072438" y="3286125"/>
          <p14:tracePt t="761840" x="8064500" y="3278188"/>
          <p14:tracePt t="761851" x="8064500" y="3268663"/>
          <p14:tracePt t="761864" x="8027988" y="3232150"/>
          <p14:tracePt t="761875" x="7983538" y="3206750"/>
          <p14:tracePt t="761892" x="7939088" y="3160713"/>
          <p14:tracePt t="761908" x="7875588" y="3089275"/>
          <p14:tracePt t="761924" x="7804150" y="3027363"/>
          <p14:tracePt t="761941" x="7759700" y="2973388"/>
          <p14:tracePt t="761958" x="7688263" y="2911475"/>
          <p14:tracePt t="761975" x="7589838" y="2830513"/>
          <p14:tracePt t="761991" x="7518400" y="2732088"/>
          <p14:tracePt t="762008" x="7421563" y="2598738"/>
          <p14:tracePt t="762025" x="7323138" y="2473325"/>
          <p14:tracePt t="762042" x="7188200" y="2312988"/>
          <p14:tracePt t="762058" x="7170738" y="2251075"/>
          <p14:tracePt t="762075" x="7108825" y="2197100"/>
          <p14:tracePt t="762093" x="7072313" y="2187575"/>
          <p14:tracePt t="762110" x="7037388" y="2170113"/>
          <p14:tracePt t="762124" x="7018338" y="2170113"/>
          <p14:tracePt t="762141" x="6992938" y="2170113"/>
          <p14:tracePt t="762157" x="6965950" y="2170113"/>
          <p14:tracePt t="762174" x="6884988" y="2197100"/>
          <p14:tracePt t="762191" x="6850063" y="2259013"/>
          <p14:tracePt t="762208" x="6823075" y="2259013"/>
          <p14:tracePt t="762240" x="6813550" y="2259013"/>
          <p14:tracePt t="762257" x="6778625" y="2268538"/>
          <p14:tracePt t="762274" x="6769100" y="2268538"/>
          <p14:tracePt t="762376" x="6759575" y="2268538"/>
          <p14:tracePt t="762408" x="6786563" y="2303463"/>
          <p14:tracePt t="762456" x="6786563" y="2312988"/>
          <p14:tracePt t="762472" x="6786563" y="2322513"/>
          <p14:tracePt t="762484" x="6778625" y="2322513"/>
          <p14:tracePt t="762496" x="6769100" y="2322513"/>
          <p14:tracePt t="762508" x="6769100" y="2339975"/>
          <p14:tracePt t="762524" x="6742113" y="2339975"/>
          <p14:tracePt t="762541" x="6715125" y="2349500"/>
          <p14:tracePt t="762558" x="6643688" y="2349500"/>
          <p14:tracePt t="762576" x="6581775" y="2349500"/>
          <p14:tracePt t="762592" x="6527800" y="2349500"/>
          <p14:tracePt t="762608" x="6438900" y="2339975"/>
          <p14:tracePt t="762625" x="6375400" y="2339975"/>
          <p14:tracePt t="762642" x="6323013" y="2339975"/>
          <p14:tracePt t="762658" x="6259513" y="2339975"/>
          <p14:tracePt t="762675" x="6207125" y="2349500"/>
          <p14:tracePt t="762691" x="6126163" y="2349500"/>
          <p14:tracePt t="762708" x="6054725" y="2357438"/>
          <p14:tracePt t="762724" x="5956300" y="2374900"/>
          <p14:tracePt t="762741" x="5822950" y="2401888"/>
          <p14:tracePt t="762758" x="5751513" y="2411413"/>
          <p14:tracePt t="762775" x="5688013" y="2428875"/>
          <p14:tracePt t="762792" x="5661025" y="2428875"/>
          <p14:tracePt t="762808" x="5635625" y="2428875"/>
          <p14:tracePt t="762825" x="5608638" y="2428875"/>
          <p14:tracePt t="762841" x="5545138" y="2420938"/>
          <p14:tracePt t="762858" x="5500688" y="2384425"/>
          <p14:tracePt t="763096" x="5500688" y="2374900"/>
          <p14:tracePt t="763120" x="5518150" y="2374900"/>
          <p14:tracePt t="763136" x="5510213" y="2374900"/>
          <p14:tracePt t="763147" x="5518150" y="2374900"/>
          <p14:tracePt t="763184" x="5510213" y="2374900"/>
          <p14:tracePt t="763248" x="5500688" y="2374900"/>
          <p14:tracePt t="763400" x="5518150" y="2374900"/>
          <p14:tracePt t="763472" x="5518150" y="2366963"/>
          <p14:tracePt t="763592" x="5510213" y="2357438"/>
          <p14:tracePt t="763616" x="5510213" y="2366963"/>
          <p14:tracePt t="763649" x="5518150" y="2366963"/>
          <p14:tracePt t="763704" x="5545138" y="2384425"/>
          <p14:tracePt t="763752" x="5554663" y="2384425"/>
          <p14:tracePt t="763808" x="5564188" y="2393950"/>
          <p14:tracePt t="763819" x="5572125" y="2393950"/>
          <p14:tracePt t="763830" x="5589588" y="2401888"/>
          <p14:tracePt t="763843" x="5626100" y="2446338"/>
          <p14:tracePt t="763859" x="5688013" y="2517775"/>
          <p14:tracePt t="763875" x="5778500" y="2616200"/>
          <p14:tracePt t="763891" x="5894388" y="2803525"/>
          <p14:tracePt t="763908" x="6027738" y="2946400"/>
          <p14:tracePt t="763925" x="6116638" y="3071813"/>
          <p14:tracePt t="763941" x="6207125" y="3187700"/>
          <p14:tracePt t="763958" x="6296025" y="3278188"/>
          <p14:tracePt t="763975" x="6330950" y="3313113"/>
          <p14:tracePt t="763991" x="6384925" y="3340100"/>
          <p14:tracePt t="764024" x="6394450" y="3330575"/>
          <p14:tracePt t="764041" x="6402388" y="3330575"/>
          <p14:tracePt t="764063" x="6394450" y="3322638"/>
          <p14:tracePt t="764095" x="6394450" y="3330575"/>
          <p14:tracePt t="764104" x="6411913" y="3340100"/>
          <p14:tracePt t="764115" x="6429375" y="3357563"/>
          <p14:tracePt t="764128" x="6438900" y="3367088"/>
          <p14:tracePt t="764141" x="6438900" y="3375025"/>
          <p14:tracePt t="764158" x="6456363" y="3384550"/>
          <p14:tracePt t="764175" x="6473825" y="3402013"/>
          <p14:tracePt t="764192" x="6500813" y="3438525"/>
          <p14:tracePt t="764209" x="6456363" y="3446463"/>
          <p14:tracePt t="764225" x="6483350" y="3492500"/>
          <p14:tracePt t="764241" x="6492875" y="3509963"/>
          <p14:tracePt t="764275" x="6483350" y="3509963"/>
          <p14:tracePt t="764291" x="6510338" y="3536950"/>
          <p14:tracePt t="764308" x="6518275" y="3554413"/>
          <p14:tracePt t="764325" x="6518275" y="3571875"/>
          <p14:tracePt t="764341" x="6527800" y="3598863"/>
          <p14:tracePt t="764399" x="6527800" y="3608388"/>
          <p14:tracePt t="764407" x="6518275" y="3608388"/>
          <p14:tracePt t="767313" x="6527800" y="3598863"/>
          <p14:tracePt t="767323" x="6554788" y="3598863"/>
          <p14:tracePt t="767342" x="6518275" y="3517900"/>
          <p14:tracePt t="767359" x="6599238" y="3482975"/>
          <p14:tracePt t="767375" x="6608763" y="3482975"/>
          <p14:tracePt t="767457" x="6599238" y="3482975"/>
          <p14:tracePt t="767467" x="6581775" y="3482975"/>
          <p14:tracePt t="767478" x="6564313" y="3482975"/>
          <p14:tracePt t="767492" x="6483350" y="3482975"/>
          <p14:tracePt t="767509" x="6411913" y="3482975"/>
          <p14:tracePt t="767526" x="6303963" y="3482975"/>
          <p14:tracePt t="767529" x="6224588" y="3482975"/>
          <p14:tracePt t="767542" x="6207125" y="3482975"/>
          <p14:tracePt t="767559" x="6108700" y="3482975"/>
          <p14:tracePt t="767577" x="6027738" y="3482975"/>
          <p14:tracePt t="767593" x="6018213" y="3492500"/>
          <p14:tracePt t="767609" x="6000750" y="3509963"/>
          <p14:tracePt t="767626" x="5992813" y="3509963"/>
          <p14:tracePt t="767681" x="6010275" y="3509963"/>
          <p14:tracePt t="767691" x="6018213" y="3509963"/>
          <p14:tracePt t="767710" x="6037263" y="3509963"/>
          <p14:tracePt t="767726" x="6054725" y="3509963"/>
          <p14:tracePt t="767742" x="6089650" y="3509963"/>
          <p14:tracePt t="767759" x="6116638" y="3509963"/>
          <p14:tracePt t="767777" x="6232525" y="3517900"/>
          <p14:tracePt t="767792" x="6323013" y="3536950"/>
          <p14:tracePt t="767809" x="6421438" y="3563938"/>
          <p14:tracePt t="767824" x="6500813" y="3563938"/>
          <p14:tracePt t="767841" x="6572250" y="3544888"/>
          <p14:tracePt t="767858" x="6626225" y="3544888"/>
          <p14:tracePt t="767874" x="6715125" y="3544888"/>
          <p14:tracePt t="767892" x="6831013" y="3544888"/>
          <p14:tracePt t="767908" x="6973888" y="3581400"/>
          <p14:tracePt t="767924" x="7116763" y="3598863"/>
          <p14:tracePt t="767941" x="7269163" y="3625850"/>
          <p14:tracePt t="767958" x="7402513" y="3635375"/>
          <p14:tracePt t="767974" x="7608888" y="3635375"/>
          <p14:tracePt t="767992" x="7759700" y="3662363"/>
          <p14:tracePt t="768008" x="7894638" y="3662363"/>
          <p14:tracePt t="768025" x="8081963" y="3697288"/>
          <p14:tracePt t="768041" x="8180388" y="3724275"/>
          <p14:tracePt t="768058" x="8242300" y="3741738"/>
          <p14:tracePt t="768075" x="8304213" y="3741738"/>
          <p14:tracePt t="768091" x="8340725" y="3751263"/>
          <p14:tracePt t="768108" x="8367713" y="3751263"/>
          <p14:tracePt t="768126" x="8375650" y="3751263"/>
          <p14:tracePt t="768233" x="8367713" y="3751263"/>
          <p14:tracePt t="768243" x="8358188" y="3751263"/>
          <p14:tracePt t="768259" x="8286750" y="3751263"/>
          <p14:tracePt t="768275" x="8188325" y="3741738"/>
          <p14:tracePt t="768292" x="8089900" y="3733800"/>
          <p14:tracePt t="768308" x="7993063" y="3714750"/>
          <p14:tracePt t="768325" x="7921625" y="3706813"/>
          <p14:tracePt t="768342" x="7769225" y="3670300"/>
          <p14:tracePt t="768358" x="7589838" y="3643313"/>
          <p14:tracePt t="768375" x="7439025" y="3616325"/>
          <p14:tracePt t="768393" x="7215188" y="3598863"/>
          <p14:tracePt t="768409" x="7126288" y="3598863"/>
          <p14:tracePt t="768426" x="7010400" y="3598863"/>
          <p14:tracePt t="768442" x="6894513" y="3598863"/>
          <p14:tracePt t="768460" x="6786563" y="3598863"/>
          <p14:tracePt t="768476" x="6688138" y="3598863"/>
          <p14:tracePt t="768492" x="6626225" y="3581400"/>
          <p14:tracePt t="768509" x="6608763" y="3581400"/>
          <p14:tracePt t="768526" x="6564313" y="3581400"/>
          <p14:tracePt t="768529" x="6554788" y="3581400"/>
          <p14:tracePt t="768625" x="6554788" y="3571875"/>
          <p14:tracePt t="770833" x="6572250" y="3571875"/>
          <p14:tracePt t="770845" x="6599238" y="3571875"/>
          <p14:tracePt t="770859" x="6608763" y="3571875"/>
          <p14:tracePt t="770985" x="6608763" y="3581400"/>
          <p14:tracePt t="771001" x="6572250" y="3581400"/>
          <p14:tracePt t="771009" x="6589713" y="3598863"/>
          <p14:tracePt t="771026" x="6589713" y="3608388"/>
          <p14:tracePt t="771042" x="6564313" y="3608388"/>
          <p14:tracePt t="771059" x="6545263" y="3608388"/>
          <p14:tracePt t="771077" x="6527800" y="3608388"/>
          <p14:tracePt t="771113" x="6518275" y="3608388"/>
          <p14:tracePt t="771125" x="6500813" y="3608388"/>
          <p14:tracePt t="771142" x="6492875" y="3608388"/>
          <p14:tracePt t="771159" x="6483350" y="3608388"/>
          <p14:tracePt t="771175" x="6465888" y="3608388"/>
          <p14:tracePt t="771193" x="6429375" y="3608388"/>
          <p14:tracePt t="771209" x="6421438" y="3608388"/>
          <p14:tracePt t="771226" x="6402388" y="3608388"/>
          <p14:tracePt t="771259" x="6394450" y="3608388"/>
          <p14:tracePt t="771313" x="6384925" y="3608388"/>
          <p14:tracePt t="773826" x="6411913" y="3608388"/>
          <p14:tracePt t="773837" x="6421438" y="3608388"/>
          <p14:tracePt t="773848" x="6438900" y="3608388"/>
          <p14:tracePt t="773860" x="6483350" y="3608388"/>
          <p14:tracePt t="773877" x="6500813" y="3598863"/>
          <p14:tracePt t="774082" x="6492875" y="3598863"/>
          <p14:tracePt t="774098" x="6483350" y="3598863"/>
          <p14:tracePt t="774110" x="6473825" y="3598863"/>
          <p14:tracePt t="774126" x="6456363" y="3598863"/>
          <p14:tracePt t="774143" x="6421438" y="3598863"/>
          <p14:tracePt t="774160" x="6375400" y="3598863"/>
          <p14:tracePt t="774179" x="6323013" y="3581400"/>
          <p14:tracePt t="774193" x="6296025" y="3571875"/>
          <p14:tracePt t="774506" x="6296025" y="3563938"/>
          <p14:tracePt t="774530" x="6296025" y="3544888"/>
          <p14:tracePt t="774546" x="6303963" y="3544888"/>
          <p14:tracePt t="774586" x="6303963" y="3554413"/>
          <p14:tracePt t="774610" x="6303963" y="3563938"/>
          <p14:tracePt t="774626" x="6286500" y="3554413"/>
          <p14:tracePt t="774637" x="6269038" y="3554413"/>
          <p14:tracePt t="774682" x="6296025" y="3563938"/>
          <p14:tracePt t="774693" x="6303963" y="3563938"/>
          <p14:tracePt t="774710" x="6303963" y="3571875"/>
          <p14:tracePt t="774802" x="6296025" y="3571875"/>
          <p14:tracePt t="774826" x="6303963" y="3571875"/>
          <p14:tracePt t="774890" x="6323013" y="3571875"/>
          <p14:tracePt t="774902" x="6313488" y="3571875"/>
          <p14:tracePt t="774918" x="6296025" y="3571875"/>
          <p14:tracePt t="775050" x="6296025" y="3563938"/>
          <p14:tracePt t="775402" x="6323013" y="3563938"/>
          <p14:tracePt t="775442" x="6303963" y="3563938"/>
          <p14:tracePt t="775452" x="6296025" y="3563938"/>
          <p14:tracePt t="775514" x="6313488" y="3563938"/>
          <p14:tracePt t="775526" x="6323013" y="3563938"/>
          <p14:tracePt t="775642" x="6296025" y="3563938"/>
          <p14:tracePt t="775698" x="6286500" y="3563938"/>
          <p14:tracePt t="775709" x="6313488" y="3563938"/>
          <p14:tracePt t="775731" x="6286500" y="3563938"/>
          <p14:tracePt t="775743" x="6296025" y="3563938"/>
          <p14:tracePt t="775763" x="6286500" y="3563938"/>
          <p14:tracePt t="775778" x="6278563" y="3563938"/>
          <p14:tracePt t="775795" x="6251575" y="3544888"/>
          <p14:tracePt t="775810" x="6170613" y="3527425"/>
          <p14:tracePt t="775826" x="6099175" y="3500438"/>
          <p14:tracePt t="775843" x="6018213" y="3482975"/>
          <p14:tracePt t="775859" x="5956300" y="3473450"/>
          <p14:tracePt t="775876" x="5830888" y="3455988"/>
          <p14:tracePt t="775893" x="5715000" y="3429000"/>
          <p14:tracePt t="775910" x="5581650" y="3402013"/>
          <p14:tracePt t="775927" x="5438775" y="3384550"/>
          <p14:tracePt t="775943" x="5259388" y="3367088"/>
          <p14:tracePt t="775960" x="5116513" y="3340100"/>
          <p14:tracePt t="775978" x="4884738" y="3303588"/>
          <p14:tracePt t="775995" x="4768850" y="3278188"/>
          <p14:tracePt t="776010" x="4643438" y="3251200"/>
          <p14:tracePt t="776027" x="4537075" y="3232150"/>
          <p14:tracePt t="776043" x="4456113" y="3214688"/>
          <p14:tracePt t="776059" x="4348163" y="3187700"/>
          <p14:tracePt t="776076" x="4286250" y="3187700"/>
          <p14:tracePt t="776092" x="4205288" y="3179763"/>
          <p14:tracePt t="776109" x="4143375" y="3170238"/>
          <p14:tracePt t="776125" x="4098925" y="3152775"/>
          <p14:tracePt t="776142" x="4054475" y="3152775"/>
          <p14:tracePt t="776159" x="3990975" y="3143250"/>
          <p14:tracePt t="776176" x="3946525" y="3135313"/>
          <p14:tracePt t="776192" x="3867150" y="3135313"/>
          <p14:tracePt t="776209" x="3813175" y="3116263"/>
          <p14:tracePt t="776226" x="3795713" y="3116263"/>
          <p14:tracePt t="776242" x="3776663" y="3116263"/>
          <p14:tracePt t="776259" x="3768725" y="3116263"/>
          <p14:tracePt t="776579" x="3768725" y="3108325"/>
          <p14:tracePt t="776590" x="3776663" y="3108325"/>
          <p14:tracePt t="776601" x="3776663" y="3098800"/>
          <p14:tracePt t="776611" x="3822700" y="3054350"/>
          <p14:tracePt t="776626" x="3911600" y="2992438"/>
          <p14:tracePt t="776643" x="4116388" y="2884488"/>
          <p14:tracePt t="776660" x="4276725" y="2822575"/>
          <p14:tracePt t="776676" x="4465638" y="2732088"/>
          <p14:tracePt t="776693" x="4625975" y="2670175"/>
          <p14:tracePt t="776710" x="4768850" y="2625725"/>
          <p14:tracePt t="776726" x="4884738" y="2563813"/>
          <p14:tracePt t="776743" x="5018088" y="2517775"/>
          <p14:tracePt t="776760" x="5126038" y="2473325"/>
          <p14:tracePt t="776776" x="5207000" y="2420938"/>
          <p14:tracePt t="776793" x="5259388" y="2374900"/>
          <p14:tracePt t="776810" x="5278438" y="2366963"/>
          <p14:tracePt t="776826" x="5286375" y="2357438"/>
          <p14:tracePt t="776843" x="5295900" y="2349500"/>
          <p14:tracePt t="776859" x="5303838" y="2349500"/>
          <p14:tracePt t="776876" x="5330825" y="2330450"/>
          <p14:tracePt t="776893" x="5340350" y="2312988"/>
          <p14:tracePt t="776910" x="5349875" y="2303463"/>
          <p14:tracePt t="776927" x="5384800" y="2295525"/>
          <p14:tracePt t="776943" x="5402263" y="2286000"/>
          <p14:tracePt t="776960" x="5456238" y="2251075"/>
          <p14:tracePt t="776979" x="5527675" y="2187575"/>
          <p14:tracePt t="776994" x="5564188" y="2160588"/>
          <p14:tracePt t="777011" x="5608638" y="2125663"/>
          <p14:tracePt t="777027" x="5626100" y="2116138"/>
          <p14:tracePt t="777442" x="5616575" y="2135188"/>
          <p14:tracePt t="777450" x="5608638" y="2152650"/>
          <p14:tracePt t="777461" x="5545138" y="2197100"/>
          <p14:tracePt t="777477" x="5473700" y="2330450"/>
          <p14:tracePt t="777493" x="5330825" y="2465388"/>
          <p14:tracePt t="777509" x="5160963" y="2589213"/>
          <p14:tracePt t="777526" x="4929188" y="2759075"/>
          <p14:tracePt t="777543" x="4759325" y="2857500"/>
          <p14:tracePt t="777559" x="4598988" y="2938463"/>
          <p14:tracePt t="777577" x="4465638" y="3000375"/>
          <p14:tracePt t="777595" x="4232275" y="3081338"/>
          <p14:tracePt t="777611" x="4125913" y="3125788"/>
          <p14:tracePt t="777627" x="4071938" y="3143250"/>
          <p14:tracePt t="777643" x="4027488" y="3143250"/>
          <p14:tracePt t="777660" x="4010025" y="3152775"/>
          <p14:tracePt t="777676" x="3990975" y="3152775"/>
          <p14:tracePt t="777746" x="3983038" y="3160713"/>
          <p14:tracePt t="777771" x="3973513" y="3160713"/>
          <p14:tracePt t="777782" x="3965575" y="3160713"/>
          <p14:tracePt t="777795" x="3956050" y="3179763"/>
          <p14:tracePt t="777811" x="3946525" y="3187700"/>
          <p14:tracePt t="777843" x="3938588" y="3187700"/>
          <p14:tracePt t="777860" x="3938588" y="3197225"/>
          <p14:tracePt t="777963" x="3929063" y="3197225"/>
          <p14:tracePt t="777978" x="3929063" y="3206750"/>
          <p14:tracePt t="777989" x="3911600" y="3206750"/>
          <p14:tracePt t="778003" x="3902075" y="3206750"/>
          <p14:tracePt t="778019" x="3894138" y="3206750"/>
          <p14:tracePt t="778035" x="3884613" y="3214688"/>
          <p14:tracePt t="778046" x="3875088" y="3214688"/>
          <p14:tracePt t="778060" x="3857625" y="3224213"/>
          <p14:tracePt t="778077" x="3830638" y="3224213"/>
          <p14:tracePt t="778094" x="3813175" y="3232150"/>
          <p14:tracePt t="778307" x="3822700" y="3232150"/>
          <p14:tracePt t="778317" x="3848100" y="3224213"/>
          <p14:tracePt t="778328" x="3857625" y="3214688"/>
          <p14:tracePt t="778344" x="3902075" y="3179763"/>
          <p14:tracePt t="778360" x="3965575" y="3152775"/>
          <p14:tracePt t="778377" x="4017963" y="3098800"/>
          <p14:tracePt t="778395" x="4143375" y="3017838"/>
          <p14:tracePt t="778411" x="4224338" y="2946400"/>
          <p14:tracePt t="778427" x="4313238" y="2894013"/>
          <p14:tracePt t="778444" x="4394200" y="2849563"/>
          <p14:tracePt t="778461" x="4473575" y="2822575"/>
          <p14:tracePt t="778476" x="4589463" y="2778125"/>
          <p14:tracePt t="778493" x="4633913" y="2759075"/>
          <p14:tracePt t="778510" x="4697413" y="2706688"/>
          <p14:tracePt t="778526" x="4795838" y="2652713"/>
          <p14:tracePt t="778544" x="4867275" y="2581275"/>
          <p14:tracePt t="778560" x="4938713" y="2544763"/>
          <p14:tracePt t="778577" x="4973638" y="2517775"/>
          <p14:tracePt t="778593" x="5000625" y="2492375"/>
          <p14:tracePt t="778610" x="5099050" y="2455863"/>
          <p14:tracePt t="778626" x="5197475" y="2411413"/>
          <p14:tracePt t="778643" x="5278438" y="2357438"/>
          <p14:tracePt t="778660" x="5375275" y="2322513"/>
          <p14:tracePt t="778676" x="5492750" y="2295525"/>
          <p14:tracePt t="778693" x="5545138" y="2268538"/>
          <p14:tracePt t="778710" x="5581650" y="2268538"/>
          <p14:tracePt t="778726" x="5608638" y="2259013"/>
          <p14:tracePt t="778743" x="5616575" y="2259013"/>
          <p14:tracePt t="778810" x="5635625" y="2259013"/>
          <p14:tracePt t="778818" x="5643563" y="2259013"/>
          <p14:tracePt t="778842" x="5643563" y="2251075"/>
          <p14:tracePt t="778850" x="5653088" y="2251075"/>
          <p14:tracePt t="778883" x="5661025" y="2251075"/>
          <p14:tracePt t="778899" x="5670550" y="2241550"/>
          <p14:tracePt t="778911" x="5680075" y="2241550"/>
          <p14:tracePt t="778926" x="5707063" y="2241550"/>
          <p14:tracePt t="778943" x="5724525" y="2224088"/>
          <p14:tracePt t="778960" x="5768975" y="2224088"/>
          <p14:tracePt t="779027" x="5751513" y="2224088"/>
          <p14:tracePt t="779038" x="5741988" y="2224088"/>
          <p14:tracePt t="779050" x="5724525" y="2224088"/>
          <p14:tracePt t="779062" x="5688013" y="2241550"/>
          <p14:tracePt t="779077" x="5626100" y="2268538"/>
          <p14:tracePt t="779094" x="5545138" y="2295525"/>
          <p14:tracePt t="779110" x="5429250" y="2349500"/>
          <p14:tracePt t="779127" x="5295900" y="2401888"/>
          <p14:tracePt t="779144" x="5126038" y="2482850"/>
          <p14:tracePt t="779160" x="4973638" y="2544763"/>
          <p14:tracePt t="779177" x="4822825" y="2616200"/>
          <p14:tracePt t="779195" x="4562475" y="2714625"/>
          <p14:tracePt t="779211" x="4465638" y="2795588"/>
          <p14:tracePt t="779227" x="4348163" y="2874963"/>
          <p14:tracePt t="779244" x="4224338" y="2965450"/>
          <p14:tracePt t="779261" x="4179888" y="3000375"/>
          <p14:tracePt t="779277" x="4143375" y="3017838"/>
          <p14:tracePt t="779293" x="4108450" y="3054350"/>
          <p14:tracePt t="779310" x="4071938" y="3071813"/>
          <p14:tracePt t="779327" x="4027488" y="3089275"/>
          <p14:tracePt t="779344" x="3990975" y="3116263"/>
          <p14:tracePt t="779360" x="3973513" y="3135313"/>
          <p14:tracePt t="779377" x="3946525" y="3143250"/>
          <p14:tracePt t="779395" x="3929063" y="3160713"/>
          <p14:tracePt t="779410" x="3919538" y="3160713"/>
          <p14:tracePt t="779428" x="3911600" y="3160713"/>
          <p14:tracePt t="779491" x="3911600" y="3170238"/>
          <p14:tracePt t="780891" x="3919538" y="3170238"/>
          <p14:tracePt t="780902" x="3929063" y="3170238"/>
          <p14:tracePt t="780913" x="3946525" y="3170238"/>
          <p14:tracePt t="780927" x="3965575" y="3170238"/>
          <p14:tracePt t="780944" x="3990975" y="3170238"/>
          <p14:tracePt t="780961" x="4027488" y="3170238"/>
          <p14:tracePt t="780977" x="4054475" y="3170238"/>
          <p14:tracePt t="780993" x="4089400" y="3170238"/>
          <p14:tracePt t="781011" x="4143375" y="3170238"/>
          <p14:tracePt t="781027" x="4179888" y="3170238"/>
          <p14:tracePt t="781043" x="4224338" y="3170238"/>
          <p14:tracePt t="781059" x="4268788" y="3170238"/>
          <p14:tracePt t="781076" x="4340225" y="3170238"/>
          <p14:tracePt t="781094" x="4473575" y="3187700"/>
          <p14:tracePt t="781110" x="4545013" y="3197225"/>
          <p14:tracePt t="781127" x="4643438" y="3214688"/>
          <p14:tracePt t="781144" x="4625975" y="3135313"/>
          <p14:tracePt t="781161" x="4732338" y="3143250"/>
          <p14:tracePt t="781177" x="4803775" y="3143250"/>
          <p14:tracePt t="781195" x="4902200" y="3143250"/>
          <p14:tracePt t="781211" x="4938713" y="3143250"/>
          <p14:tracePt t="781227" x="4965700" y="3152775"/>
          <p14:tracePt t="781243" x="4983163" y="3160713"/>
          <p14:tracePt t="781260" x="4992688" y="3160713"/>
          <p14:tracePt t="781277" x="5000625" y="3160713"/>
          <p14:tracePt t="781295" x="5010150" y="3160713"/>
          <p14:tracePt t="781311" x="5045075" y="3160713"/>
          <p14:tracePt t="781327" x="5089525" y="3160713"/>
          <p14:tracePt t="781344" x="5153025" y="3160713"/>
          <p14:tracePt t="781361" x="5241925" y="3160713"/>
          <p14:tracePt t="781378" x="5411788" y="3160713"/>
          <p14:tracePt t="781395" x="5500688" y="3160713"/>
          <p14:tracePt t="781411" x="5564188" y="3179763"/>
          <p14:tracePt t="781427" x="5616575" y="3187700"/>
          <p14:tracePt t="781443" x="5635625" y="3197225"/>
          <p14:tracePt t="781460" x="5643563" y="3206750"/>
          <p14:tracePt t="781547" x="5643563" y="3214688"/>
          <p14:tracePt t="781611" x="5635625" y="3214688"/>
          <p14:tracePt t="781622" x="5608638" y="3214688"/>
          <p14:tracePt t="781633" x="5599113" y="3206750"/>
          <p14:tracePt t="781644" x="5537200" y="3170238"/>
          <p14:tracePt t="781661" x="5446713" y="3116263"/>
          <p14:tracePt t="781677" x="5286375" y="3000375"/>
          <p14:tracePt t="781694" x="5126038" y="2921000"/>
          <p14:tracePt t="781710" x="5072063" y="2894013"/>
          <p14:tracePt t="781727" x="5064125" y="2884488"/>
          <p14:tracePt t="781760" x="5081588" y="2894013"/>
          <p14:tracePt t="781778" x="5064125" y="2884488"/>
          <p14:tracePt t="781795" x="4992688" y="2840038"/>
          <p14:tracePt t="781811" x="4946650" y="2813050"/>
          <p14:tracePt t="781827" x="4911725" y="2795588"/>
          <p14:tracePt t="781843" x="4867275" y="2759075"/>
          <p14:tracePt t="781860" x="4795838" y="2687638"/>
          <p14:tracePt t="781877" x="4732338" y="2635250"/>
          <p14:tracePt t="781893" x="4679950" y="2571750"/>
          <p14:tracePt t="781910" x="4643438" y="2527300"/>
          <p14:tracePt t="781926" x="4589463" y="2465388"/>
          <p14:tracePt t="781943" x="4527550" y="2411413"/>
          <p14:tracePt t="781960" x="4465638" y="2357438"/>
          <p14:tracePt t="781976" x="4375150" y="2303463"/>
          <p14:tracePt t="781993" x="4313238" y="2232025"/>
          <p14:tracePt t="782011" x="4268788" y="2179638"/>
          <p14:tracePt t="782028" x="4232275" y="2160588"/>
          <p14:tracePt t="782044" x="4214813" y="2143125"/>
          <p14:tracePt t="782146" x="4224338" y="2143125"/>
          <p14:tracePt t="782154" x="4241800" y="2152650"/>
          <p14:tracePt t="782162" x="4251325" y="2152650"/>
          <p14:tracePt t="782177" x="4286250" y="2170113"/>
          <p14:tracePt t="782193" x="4330700" y="2206625"/>
          <p14:tracePt t="782210" x="4411663" y="2251075"/>
          <p14:tracePt t="782227" x="4633913" y="2374900"/>
          <p14:tracePt t="782243" x="4795838" y="2465388"/>
          <p14:tracePt t="782259" x="4965700" y="2554288"/>
          <p14:tracePt t="782276" x="5197475" y="2660650"/>
          <p14:tracePt t="782293" x="5456238" y="2778125"/>
          <p14:tracePt t="782310" x="5688013" y="2857500"/>
          <p14:tracePt t="782327" x="5921375" y="2946400"/>
          <p14:tracePt t="782344" x="6099175" y="2982913"/>
          <p14:tracePt t="782361" x="6269038" y="3000375"/>
          <p14:tracePt t="782377" x="6330950" y="3009900"/>
          <p14:tracePt t="782395" x="6402388" y="3027363"/>
          <p14:tracePt t="782411" x="6465888" y="3027363"/>
          <p14:tracePt t="782427" x="6483350" y="3027363"/>
          <p14:tracePt t="782443" x="6500813" y="3027363"/>
          <p14:tracePt t="782460" x="6518275" y="3027363"/>
          <p14:tracePt t="782476" x="6545263" y="3027363"/>
          <p14:tracePt t="782493" x="6572250" y="3017838"/>
          <p14:tracePt t="782510" x="6616700" y="3009900"/>
          <p14:tracePt t="782528" x="6670675" y="2982913"/>
          <p14:tracePt t="782544" x="6715125" y="2973388"/>
          <p14:tracePt t="782561" x="6759575" y="2938463"/>
          <p14:tracePt t="782578" x="6796088" y="2928938"/>
          <p14:tracePt t="782596" x="6813550" y="2901950"/>
          <p14:tracePt t="782612" x="6850063" y="2884488"/>
          <p14:tracePt t="782628" x="6858000" y="2874963"/>
          <p14:tracePt t="782643" x="6875463" y="2867025"/>
          <p14:tracePt t="782660" x="6884988" y="2857500"/>
          <p14:tracePt t="782677" x="6902450" y="2857500"/>
          <p14:tracePt t="782694" x="6921500" y="2849563"/>
          <p14:tracePt t="782711" x="6929438" y="2822575"/>
          <p14:tracePt t="782727" x="6956425" y="2813050"/>
          <p14:tracePt t="782744" x="6983413" y="2795588"/>
          <p14:tracePt t="782761" x="7000875" y="2786063"/>
          <p14:tracePt t="782778" x="7027863" y="2768600"/>
          <p14:tracePt t="782794" x="7037388" y="2759075"/>
          <p14:tracePt t="782811" x="7054850" y="2751138"/>
          <p14:tracePt t="782827" x="7064375" y="2741613"/>
          <p14:tracePt t="782844" x="7072313" y="2732088"/>
          <p14:tracePt t="782860" x="7099300" y="2724150"/>
          <p14:tracePt t="782877" x="7126288" y="2706688"/>
          <p14:tracePt t="782894" x="7153275" y="2706688"/>
          <p14:tracePt t="782910" x="7180263" y="2706688"/>
          <p14:tracePt t="782927" x="7188200" y="2697163"/>
          <p14:tracePt t="782960" x="7197725" y="2697163"/>
          <p14:tracePt t="782976" x="7215188" y="2687638"/>
          <p14:tracePt t="782993" x="7224713" y="2687638"/>
          <p14:tracePt t="783011" x="7242175" y="2679700"/>
          <p14:tracePt t="783027" x="7251700" y="2670175"/>
          <p14:tracePt t="783044" x="7259638" y="2660650"/>
          <p14:tracePt t="783061" x="7269163" y="2652713"/>
          <p14:tracePt t="783078" x="7286625" y="2643188"/>
          <p14:tracePt t="783094" x="7296150" y="2616200"/>
          <p14:tracePt t="783111" x="7296150" y="2589213"/>
          <p14:tracePt t="783127" x="7304088" y="2554288"/>
          <p14:tracePt t="783144" x="7304088" y="2517775"/>
          <p14:tracePt t="783161" x="7304088" y="2492375"/>
          <p14:tracePt t="783178" x="7304088" y="2455863"/>
          <p14:tracePt t="783195" x="7296150" y="2401888"/>
          <p14:tracePt t="783212" x="7278688" y="2384425"/>
          <p14:tracePt t="783228" x="7259638" y="2357438"/>
          <p14:tracePt t="783244" x="7242175" y="2339975"/>
          <p14:tracePt t="783261" x="7215188" y="2322513"/>
          <p14:tracePt t="783277" x="7197725" y="2295525"/>
          <p14:tracePt t="783294" x="7180263" y="2286000"/>
          <p14:tracePt t="783310" x="7143750" y="2268538"/>
          <p14:tracePt t="783327" x="7099300" y="2259013"/>
          <p14:tracePt t="783344" x="7054850" y="2232025"/>
          <p14:tracePt t="783360" x="7010400" y="2232025"/>
          <p14:tracePt t="783377" x="6973888" y="2232025"/>
          <p14:tracePt t="783394" x="6929438" y="2224088"/>
          <p14:tracePt t="783411" x="6858000" y="2206625"/>
          <p14:tracePt t="783427" x="6813550" y="2206625"/>
          <p14:tracePt t="783444" x="6796088" y="2206625"/>
          <p14:tracePt t="783461" x="6759575" y="2206625"/>
          <p14:tracePt t="783478" x="6732588" y="2206625"/>
          <p14:tracePt t="783494" x="6715125" y="2206625"/>
          <p14:tracePt t="783511" x="6680200" y="2206625"/>
          <p14:tracePt t="783528" x="6661150" y="2214563"/>
          <p14:tracePt t="783544" x="6626225" y="2214563"/>
          <p14:tracePt t="783561" x="6608763" y="2224088"/>
          <p14:tracePt t="783578" x="6581775" y="2232025"/>
          <p14:tracePt t="783595" x="6554788" y="2251075"/>
          <p14:tracePt t="783612" x="6545263" y="2259013"/>
          <p14:tracePt t="783628" x="6518275" y="2286000"/>
          <p14:tracePt t="783644" x="6510338" y="2303463"/>
          <p14:tracePt t="783661" x="6492875" y="2322513"/>
          <p14:tracePt t="783678" x="6473825" y="2357438"/>
          <p14:tracePt t="783694" x="6465888" y="2366963"/>
          <p14:tracePt t="783710" x="6465888" y="2393950"/>
          <p14:tracePt t="783727" x="6465888" y="2401888"/>
          <p14:tracePt t="783760" x="6465888" y="2411413"/>
          <p14:tracePt t="783777" x="6465888" y="2428875"/>
          <p14:tracePt t="783796" x="6492875" y="2438400"/>
          <p14:tracePt t="783812" x="6510338" y="2446338"/>
          <p14:tracePt t="783828" x="6545263" y="2473325"/>
          <p14:tracePt t="783844" x="6572250" y="2473325"/>
          <p14:tracePt t="783861" x="6608763" y="2482850"/>
          <p14:tracePt t="783877" x="6653213" y="2500313"/>
          <p14:tracePt t="783894" x="6680200" y="2517775"/>
          <p14:tracePt t="783910" x="6715125" y="2527300"/>
          <p14:tracePt t="783927" x="6759575" y="2544763"/>
          <p14:tracePt t="783944" x="6796088" y="2563813"/>
          <p14:tracePt t="783960" x="6840538" y="2581275"/>
          <p14:tracePt t="783977" x="6875463" y="2598738"/>
          <p14:tracePt t="783994" x="6911975" y="2608263"/>
          <p14:tracePt t="784012" x="6938963" y="2616200"/>
          <p14:tracePt t="784028" x="6973888" y="2616200"/>
          <p14:tracePt t="784044" x="7000875" y="2616200"/>
          <p14:tracePt t="784060" x="7045325" y="2616200"/>
          <p14:tracePt t="784077" x="7089775" y="2616200"/>
          <p14:tracePt t="784093" x="7116763" y="2616200"/>
          <p14:tracePt t="784110" x="7143750" y="2616200"/>
          <p14:tracePt t="784127" x="7170738" y="2616200"/>
          <p14:tracePt t="784143" x="7197725" y="2608263"/>
          <p14:tracePt t="784160" x="7207250" y="2608263"/>
          <p14:tracePt t="784177" x="7207250" y="2581275"/>
          <p14:tracePt t="784193" x="7224713" y="2571750"/>
          <p14:tracePt t="784210" x="7232650" y="2563813"/>
          <p14:tracePt t="784227" x="7242175" y="2544763"/>
          <p14:tracePt t="784244" x="7251700" y="2536825"/>
          <p14:tracePt t="784261" x="7259638" y="2527300"/>
          <p14:tracePt t="784278" x="7259638" y="2500313"/>
          <p14:tracePt t="784294" x="7259638" y="2473325"/>
          <p14:tracePt t="784311" x="7259638" y="2455863"/>
          <p14:tracePt t="784328" x="7259638" y="2420938"/>
          <p14:tracePt t="784344" x="7259638" y="2401888"/>
          <p14:tracePt t="784361" x="7251700" y="2374900"/>
          <p14:tracePt t="784378" x="7242175" y="2357438"/>
          <p14:tracePt t="784396" x="7232650" y="2339975"/>
          <p14:tracePt t="784412" x="7207250" y="2339975"/>
          <p14:tracePt t="784428" x="7188200" y="2322513"/>
          <p14:tracePt t="784444" x="7170738" y="2322513"/>
          <p14:tracePt t="784461" x="7161213" y="2322513"/>
          <p14:tracePt t="784478" x="7126288" y="2312988"/>
          <p14:tracePt t="784494" x="7108825" y="2303463"/>
          <p14:tracePt t="784512" x="7072313" y="2303463"/>
          <p14:tracePt t="784528" x="7037388" y="2303463"/>
          <p14:tracePt t="784544" x="7010400" y="2303463"/>
          <p14:tracePt t="784561" x="6965950" y="2303463"/>
          <p14:tracePt t="784578" x="6921500" y="2303463"/>
          <p14:tracePt t="784596" x="6850063" y="2295525"/>
          <p14:tracePt t="784612" x="6813550" y="2278063"/>
          <p14:tracePt t="784627" x="6769100" y="2278063"/>
          <p14:tracePt t="784644" x="6742113" y="2278063"/>
          <p14:tracePt t="784660" x="6715125" y="2278063"/>
          <p14:tracePt t="784677" x="6697663" y="2278063"/>
          <p14:tracePt t="784693" x="6688138" y="2278063"/>
          <p14:tracePt t="784710" x="6680200" y="2295525"/>
          <p14:tracePt t="784727" x="6661150" y="2303463"/>
          <p14:tracePt t="784743" x="6643688" y="2312988"/>
          <p14:tracePt t="784760" x="6635750" y="2322513"/>
          <p14:tracePt t="784777" x="6635750" y="2339975"/>
          <p14:tracePt t="784794" x="6626225" y="2349500"/>
          <p14:tracePt t="784812" x="6626225" y="2384425"/>
          <p14:tracePt t="784828" x="6626225" y="2401888"/>
          <p14:tracePt t="784844" x="6626225" y="2420938"/>
          <p14:tracePt t="784861" x="6626225" y="2446338"/>
          <p14:tracePt t="784878" x="6626225" y="2465388"/>
          <p14:tracePt t="784894" x="6626225" y="2473325"/>
          <p14:tracePt t="784910" x="6635750" y="2482850"/>
          <p14:tracePt t="784927" x="6653213" y="2492375"/>
          <p14:tracePt t="784944" x="6670675" y="2517775"/>
          <p14:tracePt t="784960" x="6680200" y="2517775"/>
          <p14:tracePt t="784977" x="6688138" y="2527300"/>
          <p14:tracePt t="784994" x="6707188" y="2536825"/>
          <p14:tracePt t="785012" x="6732588" y="2544763"/>
          <p14:tracePt t="785027" x="6751638" y="2554288"/>
          <p14:tracePt t="785045" x="6769100" y="2563813"/>
          <p14:tracePt t="785061" x="6778625" y="2571750"/>
          <p14:tracePt t="785077" x="6804025" y="2571750"/>
          <p14:tracePt t="785094" x="6831013" y="2589213"/>
          <p14:tracePt t="785111" x="6858000" y="2589213"/>
          <p14:tracePt t="785127" x="6884988" y="2598738"/>
          <p14:tracePt t="785144" x="6929438" y="2598738"/>
          <p14:tracePt t="785160" x="6973888" y="2598738"/>
          <p14:tracePt t="785177" x="7010400" y="2608263"/>
          <p14:tracePt t="785194" x="7027863" y="2608263"/>
          <p14:tracePt t="785212" x="7045325" y="2608263"/>
          <p14:tracePt t="785404" x="7054850" y="2608263"/>
          <p14:tracePt t="786428" x="7045325" y="2608263"/>
          <p14:tracePt t="786436" x="7037388" y="2608263"/>
          <p14:tracePt t="786444" x="7027863" y="2608263"/>
          <p14:tracePt t="786461" x="7010400" y="2608263"/>
          <p14:tracePt t="786477" x="6965950" y="2608263"/>
          <p14:tracePt t="786494" x="6894513" y="2608263"/>
          <p14:tracePt t="786511" x="6831013" y="2608263"/>
          <p14:tracePt t="786528" x="6786563" y="2608263"/>
          <p14:tracePt t="786544" x="6742113" y="2589213"/>
          <p14:tracePt t="786561" x="6707188" y="2589213"/>
          <p14:tracePt t="786577" x="6661150" y="2581275"/>
          <p14:tracePt t="786594" x="6599238" y="2571750"/>
          <p14:tracePt t="786611" x="6527800" y="2554288"/>
          <p14:tracePt t="786628" x="6330950" y="2527300"/>
          <p14:tracePt t="786644" x="6242050" y="2509838"/>
          <p14:tracePt t="786661" x="6161088" y="2500313"/>
          <p14:tracePt t="786677" x="6064250" y="2473325"/>
          <p14:tracePt t="786693" x="5956300" y="2455863"/>
          <p14:tracePt t="786710" x="5911850" y="2455863"/>
          <p14:tracePt t="786727" x="5884863" y="2446338"/>
          <p14:tracePt t="786743" x="5849938" y="2446338"/>
          <p14:tracePt t="786760" x="5813425" y="2446338"/>
          <p14:tracePt t="786777" x="5786438" y="2438400"/>
          <p14:tracePt t="786793" x="5768975" y="2438400"/>
          <p14:tracePt t="786810" x="5732463" y="2428875"/>
          <p14:tracePt t="786828" x="5707063" y="2420938"/>
          <p14:tracePt t="786845" x="5680075" y="2401888"/>
          <p14:tracePt t="786861" x="5661025" y="2393950"/>
          <p14:tracePt t="786878" x="5653088" y="2384425"/>
          <p14:tracePt t="786911" x="5643563" y="2374900"/>
          <p14:tracePt t="786948" x="5635625" y="2374900"/>
          <p14:tracePt t="786988" x="5635625" y="2366963"/>
          <p14:tracePt t="787052" x="5616575" y="2357438"/>
          <p14:tracePt t="787063" x="5626100" y="2357438"/>
          <p14:tracePt t="787078" x="5616575" y="2349500"/>
          <p14:tracePt t="787110" x="5599113" y="2339975"/>
          <p14:tracePt t="787500" x="5589588" y="2339975"/>
          <p14:tracePt t="787516" x="5589588" y="2330450"/>
          <p14:tracePt t="787528" x="5581650" y="2330450"/>
          <p14:tracePt t="787580" x="5572125" y="2322513"/>
          <p14:tracePt t="788981" x="5537200" y="2322513"/>
          <p14:tracePt t="788991" x="5518150" y="2322513"/>
          <p14:tracePt t="789004" x="5492750" y="2322513"/>
          <p14:tracePt t="789016" x="5483225" y="2322513"/>
          <p14:tracePt t="789029" x="5465763" y="2330450"/>
          <p14:tracePt t="789044" x="5446713" y="2330450"/>
          <p14:tracePt t="789061" x="5438775" y="2339975"/>
          <p14:tracePt t="789078" x="5411788" y="2357438"/>
          <p14:tracePt t="789095" x="5394325" y="2357438"/>
          <p14:tracePt t="789112" x="5384800" y="2374900"/>
          <p14:tracePt t="789128" x="5367338" y="2411413"/>
          <p14:tracePt t="789145" x="5349875" y="2455863"/>
          <p14:tracePt t="789161" x="5313363" y="2500313"/>
          <p14:tracePt t="789178" x="5268913" y="2563813"/>
          <p14:tracePt t="789195" x="5232400" y="2616200"/>
          <p14:tracePt t="789213" x="5180013" y="2706688"/>
          <p14:tracePt t="789229" x="5135563" y="2751138"/>
          <p14:tracePt t="789245" x="5099050" y="2803525"/>
          <p14:tracePt t="789262" x="5081588" y="2830513"/>
          <p14:tracePt t="789278" x="5054600" y="2857500"/>
          <p14:tracePt t="789294" x="5037138" y="2894013"/>
          <p14:tracePt t="789311" x="5010150" y="2911475"/>
          <p14:tracePt t="789328" x="5000625" y="2928938"/>
          <p14:tracePt t="789344" x="4983163" y="2955925"/>
          <p14:tracePt t="789361" x="4965700" y="2965450"/>
          <p14:tracePt t="789378" x="4956175" y="2973388"/>
          <p14:tracePt t="789394" x="4938713" y="2982913"/>
          <p14:tracePt t="789411" x="4929188" y="2982913"/>
          <p14:tracePt t="789517" x="4929188" y="2973388"/>
          <p14:tracePt t="789533" x="4929188" y="2965450"/>
          <p14:tracePt t="789556" x="4929188" y="2946400"/>
          <p14:tracePt t="789564" x="4921250" y="2946400"/>
          <p14:tracePt t="789597" x="4911725" y="2946400"/>
          <p14:tracePt t="789621" x="4902200" y="2938463"/>
          <p14:tracePt t="789632" x="4894263" y="2938463"/>
          <p14:tracePt t="789645" x="4857750" y="2938463"/>
          <p14:tracePt t="789662" x="4830763" y="2938463"/>
          <p14:tracePt t="789678" x="4768850" y="2965450"/>
          <p14:tracePt t="789694" x="4732338" y="3000375"/>
          <p14:tracePt t="789711" x="4687888" y="3036888"/>
          <p14:tracePt t="789728" x="4670425" y="3054350"/>
          <p14:tracePt t="789744" x="4643438" y="3063875"/>
          <p14:tracePt t="789761" x="4643438" y="3089275"/>
          <p14:tracePt t="789778" x="4616450" y="3054350"/>
          <p14:tracePt t="789794" x="4670425" y="3044825"/>
          <p14:tracePt t="789811" x="4776788" y="3044825"/>
          <p14:tracePt t="789828" x="4884738" y="3017838"/>
          <p14:tracePt t="789844" x="4921250" y="3009900"/>
          <p14:tracePt t="789861" x="4921250" y="3000375"/>
          <p14:tracePt t="789878" x="4921250" y="2982913"/>
          <p14:tracePt t="789895" x="4902200" y="2973388"/>
          <p14:tracePt t="789911" x="4857750" y="2973388"/>
          <p14:tracePt t="789928" x="4786313" y="2955925"/>
          <p14:tracePt t="789944" x="4705350" y="2955925"/>
          <p14:tracePt t="789961" x="4660900" y="2955925"/>
          <p14:tracePt t="789977" x="4633913" y="2982913"/>
          <p14:tracePt t="789995" x="4598988" y="3017838"/>
          <p14:tracePt t="790014" x="4589463" y="3063875"/>
          <p14:tracePt t="790030" x="4589463" y="3081338"/>
          <p14:tracePt t="790045" x="4589463" y="3089275"/>
          <p14:tracePt t="790062" x="4589463" y="3081338"/>
          <p14:tracePt t="790079" x="4608513" y="3071813"/>
          <p14:tracePt t="790095" x="4625975" y="3044825"/>
          <p14:tracePt t="790112" x="4705350" y="3017838"/>
          <p14:tracePt t="790129" x="4751388" y="2982913"/>
          <p14:tracePt t="790144" x="4776788" y="2965450"/>
          <p14:tracePt t="790196" x="4768850" y="2965450"/>
          <p14:tracePt t="790204" x="4751388" y="2965450"/>
          <p14:tracePt t="790220" x="4741863" y="2965450"/>
          <p14:tracePt t="790229" x="4741863" y="2973388"/>
          <p14:tracePt t="790244" x="4732338" y="2973388"/>
          <p14:tracePt t="790276" x="4732338" y="2982913"/>
          <p14:tracePt t="790341" x="4732338" y="2973388"/>
          <p14:tracePt t="790351" x="4732338" y="2965450"/>
          <p14:tracePt t="790362" x="4732338" y="2946400"/>
          <p14:tracePt t="790378" x="4732338" y="2928938"/>
          <p14:tracePt t="790395" x="4751388" y="2884488"/>
          <p14:tracePt t="790411" x="4759325" y="2803525"/>
          <p14:tracePt t="790428" x="4776788" y="2652713"/>
          <p14:tracePt t="790444" x="4776788" y="2446338"/>
          <p14:tracePt t="790461" x="4776788" y="2330450"/>
          <p14:tracePt t="790477" x="4768850" y="2232025"/>
          <p14:tracePt t="790494" x="4759325" y="2170113"/>
          <p14:tracePt t="790511" x="4741863" y="2143125"/>
          <p14:tracePt t="790527" x="4741863" y="2116138"/>
          <p14:tracePt t="791085" x="4759325" y="2116138"/>
          <p14:tracePt t="791821" x="4768850" y="2116138"/>
          <p14:tracePt t="791845" x="4776788" y="2116138"/>
          <p14:tracePt t="791861" x="4786313" y="2116138"/>
          <p14:tracePt t="791869" x="4795838" y="2116138"/>
          <p14:tracePt t="791878" x="4803775" y="2135188"/>
          <p14:tracePt t="791895" x="4840288" y="2143125"/>
          <p14:tracePt t="791911" x="4894263" y="2160588"/>
          <p14:tracePt t="791928" x="5054600" y="2224088"/>
          <p14:tracePt t="791945" x="5153025" y="2286000"/>
          <p14:tracePt t="791962" x="5232400" y="2322513"/>
          <p14:tracePt t="791978" x="5303838" y="2393950"/>
          <p14:tracePt t="791995" x="5375275" y="2446338"/>
          <p14:tracePt t="792014" x="5429250" y="2544763"/>
          <p14:tracePt t="792030" x="5446713" y="2589213"/>
          <p14:tracePt t="792045" x="5446713" y="2625725"/>
          <p14:tracePt t="792062" x="5456238" y="2652713"/>
          <p14:tracePt t="792078" x="5456238" y="2687638"/>
          <p14:tracePt t="792095" x="5465763" y="2732088"/>
          <p14:tracePt t="792112" x="5465763" y="2840038"/>
          <p14:tracePt t="792128" x="5465763" y="2894013"/>
          <p14:tracePt t="792145" x="5465763" y="2955925"/>
          <p14:tracePt t="792162" x="5465763" y="2992438"/>
          <p14:tracePt t="792179" x="5473700" y="3017838"/>
          <p14:tracePt t="792253" x="5473700" y="3009900"/>
          <p14:tracePt t="792264" x="5492750" y="3009900"/>
          <p14:tracePt t="792279" x="5492750" y="2992438"/>
          <p14:tracePt t="792295" x="5510213" y="2928938"/>
          <p14:tracePt t="792312" x="5527675" y="2867025"/>
          <p14:tracePt t="792329" x="5527675" y="2786063"/>
          <p14:tracePt t="792345" x="5527675" y="2741613"/>
          <p14:tracePt t="792362" x="5527675" y="2697163"/>
          <p14:tracePt t="792378" x="5527675" y="2687638"/>
          <p14:tracePt t="792422" x="5537200" y="2687638"/>
          <p14:tracePt t="792438" x="5545138" y="2687638"/>
          <p14:tracePt t="792449" x="5545138" y="2697163"/>
          <p14:tracePt t="792462" x="5545138" y="2706688"/>
          <p14:tracePt t="792478" x="5545138" y="2732088"/>
          <p14:tracePt t="792495" x="5545138" y="2741613"/>
          <p14:tracePt t="792512" x="5545138" y="2759075"/>
          <p14:tracePt t="792529" x="5545138" y="2778125"/>
          <p14:tracePt t="792545" x="5545138" y="2803525"/>
          <p14:tracePt t="792561" x="5537200" y="2830513"/>
          <p14:tracePt t="792578" x="5510213" y="2867025"/>
          <p14:tracePt t="792594" x="5500688" y="2894013"/>
          <p14:tracePt t="792613" x="5465763" y="2928938"/>
          <p14:tracePt t="792630" x="5446713" y="2938463"/>
          <p14:tracePt t="792645" x="5429250" y="2946400"/>
          <p14:tracePt t="792662" x="5411788" y="2955925"/>
          <p14:tracePt t="792679" x="5367338" y="2973388"/>
          <p14:tracePt t="792695" x="5313363" y="2992438"/>
          <p14:tracePt t="792712" x="5295900" y="3044825"/>
          <p14:tracePt t="792729" x="5232400" y="3071813"/>
          <p14:tracePt t="792745" x="5187950" y="3081338"/>
          <p14:tracePt t="792762" x="5153025" y="3089275"/>
          <p14:tracePt t="792966" x="5160963" y="3089275"/>
          <p14:tracePt t="792976" x="5160963" y="3081338"/>
          <p14:tracePt t="792995" x="5224463" y="3054350"/>
          <p14:tracePt t="793011" x="5295900" y="3054350"/>
          <p14:tracePt t="793029" x="5303838" y="3054350"/>
          <p14:tracePt t="793118" x="5286375" y="3054350"/>
          <p14:tracePt t="793128" x="5278438" y="3054350"/>
          <p14:tracePt t="793145" x="5251450" y="3054350"/>
          <p14:tracePt t="793162" x="5187950" y="3071813"/>
          <p14:tracePt t="793179" x="5126038" y="3081338"/>
          <p14:tracePt t="793195" x="5037138" y="3098800"/>
          <p14:tracePt t="793214" x="5010150" y="3098800"/>
          <p14:tracePt t="793261" x="5018088" y="3098800"/>
          <p14:tracePt t="793272" x="5027613" y="3098800"/>
          <p14:tracePt t="793284" x="5054600" y="3098800"/>
          <p14:tracePt t="793295" x="5116513" y="3081338"/>
          <p14:tracePt t="793312" x="5170488" y="3081338"/>
          <p14:tracePt t="793328" x="5224463" y="3081338"/>
          <p14:tracePt t="793345" x="5251450" y="3081338"/>
          <p14:tracePt t="793397" x="5241925" y="3081338"/>
          <p14:tracePt t="793405" x="5232400" y="3081338"/>
          <p14:tracePt t="793414" x="5224463" y="3081338"/>
          <p14:tracePt t="793430" x="5214938" y="3081338"/>
          <p14:tracePt t="793445" x="5187950" y="3081338"/>
          <p14:tracePt t="793462" x="5180013" y="3081338"/>
          <p14:tracePt t="793478" x="5170488" y="3081338"/>
          <p14:tracePt t="793501" x="5160963" y="3081338"/>
          <p14:tracePt t="793573" x="5170488" y="3081338"/>
          <p14:tracePt t="793585" x="5180013" y="3081338"/>
          <p14:tracePt t="793598" x="5197475" y="3081338"/>
          <p14:tracePt t="793613" x="5214938" y="3081338"/>
          <p14:tracePt t="793629" x="5214938" y="3089275"/>
          <p14:tracePt t="793693" x="5207000" y="3089275"/>
          <p14:tracePt t="793701" x="5187950" y="3089275"/>
          <p14:tracePt t="793711" x="5180013" y="3089275"/>
          <p14:tracePt t="793728" x="5153025" y="3089275"/>
          <p14:tracePt t="793744" x="5116513" y="3089275"/>
          <p14:tracePt t="793761" x="5072063" y="3089275"/>
          <p14:tracePt t="793778" x="5064125" y="3089275"/>
          <p14:tracePt t="793794" x="5054600" y="3089275"/>
          <p14:tracePt t="793821" x="5064125" y="3089275"/>
          <p14:tracePt t="793829" x="5081588" y="3089275"/>
          <p14:tracePt t="793845" x="5126038" y="3089275"/>
          <p14:tracePt t="793861" x="5160963" y="3089275"/>
          <p14:tracePt t="793878" x="5180013" y="3089275"/>
          <p14:tracePt t="793895" x="5187950" y="3089275"/>
          <p14:tracePt t="793965" x="5180013" y="3089275"/>
          <p14:tracePt t="794053" x="5170488" y="3089275"/>
          <p14:tracePt t="794070" x="5160963" y="3089275"/>
          <p14:tracePt t="794086" x="5153025" y="3089275"/>
          <p14:tracePt t="794097" x="5143500" y="3089275"/>
          <p14:tracePt t="794112" x="5116513" y="3089275"/>
          <p14:tracePt t="794128" x="5108575" y="3081338"/>
          <p14:tracePt t="794145" x="5089525" y="3081338"/>
          <p14:tracePt t="794161" x="5081588" y="3081338"/>
          <p14:tracePt t="794179" x="5072063" y="3081338"/>
          <p14:tracePt t="794195" x="5064125" y="3081338"/>
          <p14:tracePt t="794214" x="5037138" y="3071813"/>
          <p14:tracePt t="794230" x="5018088" y="3071813"/>
          <p14:tracePt t="794246" x="5000625" y="3071813"/>
          <p14:tracePt t="794262" x="4973638" y="3063875"/>
          <p14:tracePt t="794279" x="4956175" y="3054350"/>
          <p14:tracePt t="794295" x="4938713" y="3044825"/>
          <p14:tracePt t="794312" x="4921250" y="3017838"/>
          <p14:tracePt t="794329" x="4902200" y="2992438"/>
          <p14:tracePt t="794346" x="4848225" y="2840038"/>
          <p14:tracePt t="794362" x="4768850" y="2679700"/>
          <p14:tracePt t="794379" x="4705350" y="2544763"/>
          <p14:tracePt t="794396" x="4652963" y="2384425"/>
          <p14:tracePt t="794414" x="4581525" y="2170113"/>
          <p14:tracePt t="794430" x="4510088" y="2098675"/>
          <p14:tracePt t="794446" x="4473575" y="2063750"/>
          <p14:tracePt t="794462" x="4465638" y="2054225"/>
          <p14:tracePt t="794606" x="4465638" y="2071688"/>
          <p14:tracePt t="794616" x="4456113" y="2071688"/>
          <p14:tracePt t="794630" x="4446588" y="2089150"/>
          <p14:tracePt t="794646" x="4429125" y="2098675"/>
          <p14:tracePt t="794662" x="4402138" y="2116138"/>
          <p14:tracePt t="794678" x="4394200" y="2143125"/>
          <p14:tracePt t="794695" x="4394200" y="2152650"/>
          <p14:tracePt t="794712" x="4394200" y="2160588"/>
          <p14:tracePt t="794728" x="4394200" y="2170113"/>
          <p14:tracePt t="794744" x="4429125" y="2170113"/>
          <p14:tracePt t="794761" x="4473575" y="2170113"/>
          <p14:tracePt t="794778" x="4537075" y="2179638"/>
          <p14:tracePt t="794795" x="4581525" y="2179638"/>
          <p14:tracePt t="794811" x="4608513" y="2179638"/>
          <p14:tracePt t="794829" x="4643438" y="2179638"/>
          <p14:tracePt t="794893" x="4633913" y="2179638"/>
          <p14:tracePt t="794901" x="4625975" y="2179638"/>
          <p14:tracePt t="794912" x="4616450" y="2179638"/>
          <p14:tracePt t="794928" x="4589463" y="2197100"/>
          <p14:tracePt t="794945" x="4562475" y="2197100"/>
          <p14:tracePt t="794962" x="4554538" y="2197100"/>
          <p14:tracePt t="795022" x="4562475" y="2206625"/>
          <p14:tracePt t="795032" x="4572000" y="2206625"/>
          <p14:tracePt t="795046" x="4589463" y="2206625"/>
          <p14:tracePt t="795062" x="4625975" y="2206625"/>
          <p14:tracePt t="795079" x="4643438" y="2206625"/>
          <p14:tracePt t="795096" x="4670425" y="2206625"/>
          <p14:tracePt t="795149" x="4660900" y="2206625"/>
          <p14:tracePt t="795166" x="4652963" y="2206625"/>
          <p14:tracePt t="795177" x="4652963" y="2214563"/>
          <p14:tracePt t="795196" x="4633913" y="2214563"/>
          <p14:tracePt t="795212" x="4625975" y="2214563"/>
          <p14:tracePt t="795758" x="4625975" y="2224088"/>
          <p14:tracePt t="795870" x="4633913" y="2224088"/>
          <p14:tracePt t="795902" x="4643438" y="2224088"/>
          <p14:tracePt t="795934" x="4652963" y="2224088"/>
          <p14:tracePt t="795958" x="4670425" y="2224088"/>
          <p14:tracePt t="795990" x="4679950" y="2224088"/>
          <p14:tracePt t="796006" x="4687888" y="2224088"/>
          <p14:tracePt t="796022" x="4697413" y="2224088"/>
          <p14:tracePt t="796033" x="4705350" y="2224088"/>
          <p14:tracePt t="796046" x="4724400" y="2224088"/>
          <p14:tracePt t="796063" x="4741863" y="2224088"/>
          <p14:tracePt t="796079" x="4751388" y="2224088"/>
          <p14:tracePt t="796910" x="4759325" y="2224088"/>
          <p14:tracePt t="797870" x="4768850" y="2224088"/>
          <p14:tracePt t="797881" x="4776788" y="2224088"/>
          <p14:tracePt t="797896" x="4795838" y="2224088"/>
          <p14:tracePt t="797913" x="4803775" y="2232025"/>
          <p14:tracePt t="797929" x="4840288" y="2232025"/>
          <p14:tracePt t="797945" x="4848225" y="2232025"/>
          <p14:tracePt t="797962" x="4867275" y="2232025"/>
          <p14:tracePt t="797979" x="4884738" y="2232025"/>
          <p14:tracePt t="797995" x="4902200" y="2232025"/>
          <p14:tracePt t="798012" x="4921250" y="2232025"/>
          <p14:tracePt t="798028" x="4938713" y="2232025"/>
          <p14:tracePt t="798030" x="4956175" y="2232025"/>
          <p14:tracePt t="798047" x="4965700" y="2232025"/>
          <p14:tracePt t="798063" x="4973638" y="2232025"/>
          <p14:tracePt t="798081" x="4992688" y="2232025"/>
          <p14:tracePt t="798096" x="5000625" y="2232025"/>
          <p14:tracePt t="798112" x="5010150" y="2241550"/>
          <p14:tracePt t="798229" x="5010150" y="2251075"/>
          <p14:tracePt t="798326" x="5000625" y="2251075"/>
          <p14:tracePt t="798342" x="5000625" y="2241550"/>
          <p14:tracePt t="798357" x="5000625" y="2232025"/>
          <p14:tracePt t="798365" x="5000625" y="2224088"/>
          <p14:tracePt t="798381" x="5000625" y="2214563"/>
          <p14:tracePt t="798534" x="5010150" y="2214563"/>
          <p14:tracePt t="798583" x="5010150" y="2206625"/>
          <p14:tracePt t="798702" x="5000625" y="2206625"/>
          <p14:tracePt t="798713" x="4992688" y="2206625"/>
          <p14:tracePt t="798729" x="4983163" y="2206625"/>
          <p14:tracePt t="798746" x="4973638" y="2206625"/>
          <p14:tracePt t="798830" x="4965700" y="2206625"/>
          <p14:tracePt t="798862" x="4946650" y="2206625"/>
          <p14:tracePt t="798879" x="4938713" y="2206625"/>
          <p14:tracePt t="798891" x="4929188" y="2206625"/>
          <p14:tracePt t="798904" x="4911725" y="2206625"/>
          <p14:tracePt t="798912" x="4902200" y="2187575"/>
          <p14:tracePt t="798928" x="4875213" y="2187575"/>
          <p14:tracePt t="798945" x="4830763" y="2187575"/>
          <p14:tracePt t="798962" x="4803775" y="2187575"/>
          <p14:tracePt t="798978" x="4786313" y="2187575"/>
          <p14:tracePt t="798996" x="4759325" y="2187575"/>
          <p14:tracePt t="799031" x="4741863" y="2187575"/>
          <p14:tracePt t="799047" x="4732338" y="2187575"/>
          <p14:tracePt t="799063" x="4714875" y="2197100"/>
          <p14:tracePt t="799080" x="4705350" y="2197100"/>
          <p14:tracePt t="799143" x="4705350" y="2187575"/>
          <p14:tracePt t="799154" x="4714875" y="2187575"/>
          <p14:tracePt t="799165" x="4724400" y="2179638"/>
          <p14:tracePt t="799180" x="4768850" y="2179638"/>
          <p14:tracePt t="799196" x="4795838" y="2179638"/>
          <p14:tracePt t="799213" x="4830763" y="2179638"/>
          <p14:tracePt t="799231" x="4884738" y="2179638"/>
          <p14:tracePt t="799247" x="4929188" y="2179638"/>
          <p14:tracePt t="799263" x="4956175" y="2179638"/>
          <p14:tracePt t="799280" x="4965700" y="2179638"/>
          <p14:tracePt t="799313" x="4973638" y="2179638"/>
          <p14:tracePt t="799330" x="4983163" y="2179638"/>
          <p14:tracePt t="799346" x="5000625" y="2179638"/>
          <p14:tracePt t="799363" x="5010150" y="2179638"/>
          <p14:tracePt t="799379" x="5027613" y="2179638"/>
          <p14:tracePt t="799396" x="5045075" y="2179638"/>
          <p14:tracePt t="799413" x="5064125" y="2179638"/>
          <p14:tracePt t="799429" x="5072063" y="2179638"/>
          <p14:tracePt t="799447" x="5089525" y="2197100"/>
          <p14:tracePt t="799462" x="5108575" y="2197100"/>
          <p14:tracePt t="799495" x="5116513" y="2197100"/>
          <p14:tracePt t="799512" x="5126038" y="2197100"/>
          <p14:tracePt t="799529" x="5135563" y="2197100"/>
          <p14:tracePt t="799545" x="5143500" y="2197100"/>
          <p14:tracePt t="799562" x="5153025" y="2197100"/>
          <p14:tracePt t="799578" x="5160963" y="2206625"/>
          <p14:tracePt t="799595" x="5187950" y="2206625"/>
          <p14:tracePt t="799612" x="5207000" y="2214563"/>
          <p14:tracePt t="799628" x="5224463" y="2214563"/>
          <p14:tracePt t="799646" x="5259388" y="2214563"/>
          <p14:tracePt t="799663" x="5278438" y="2214563"/>
          <p14:tracePt t="799679" x="5286375" y="2224088"/>
          <p14:tracePt t="799696" x="5303838" y="2224088"/>
          <p14:tracePt t="799713" x="5330825" y="2232025"/>
          <p14:tracePt t="799730" x="5340350" y="2241550"/>
          <p14:tracePt t="799746" x="5357813" y="2241550"/>
          <p14:tracePt t="799763" x="5367338" y="2241550"/>
          <p14:tracePt t="799780" x="5375275" y="2251075"/>
          <p14:tracePt t="799797" x="5384800" y="2268538"/>
          <p14:tracePt t="799813" x="5411788" y="2268538"/>
          <p14:tracePt t="799830" x="5429250" y="2278063"/>
          <p14:tracePt t="799846" x="5438775" y="2278063"/>
          <p14:tracePt t="799863" x="5446713" y="2286000"/>
          <p14:tracePt t="799896" x="5456238" y="2295525"/>
          <p14:tracePt t="799913" x="5473700" y="2303463"/>
          <p14:tracePt t="799930" x="5483225" y="2312988"/>
          <p14:tracePt t="799946" x="5492750" y="2322513"/>
          <p14:tracePt t="799974" x="5500688" y="2339975"/>
          <p14:tracePt t="799999" x="5500688" y="2349500"/>
          <p14:tracePt t="800009" x="5510213" y="2349500"/>
          <p14:tracePt t="800023" x="5510213" y="2357438"/>
          <p14:tracePt t="800034" x="5510213" y="2366963"/>
          <p14:tracePt t="800047" x="5518150" y="2384425"/>
          <p14:tracePt t="800063" x="5527675" y="2411413"/>
          <p14:tracePt t="800079" x="5545138" y="2420938"/>
          <p14:tracePt t="800096" x="5554663" y="2428875"/>
          <p14:tracePt t="800112" x="5564188" y="2438400"/>
          <p14:tracePt t="800129" x="5564188" y="2446338"/>
          <p14:tracePt t="800145" x="5564188" y="2455863"/>
          <p14:tracePt t="800162" x="5572125" y="2482850"/>
          <p14:tracePt t="800179" x="5581650" y="2500313"/>
          <p14:tracePt t="800195" x="5581650" y="2517775"/>
          <p14:tracePt t="800212" x="5581650" y="2554288"/>
          <p14:tracePt t="800229" x="5581650" y="2571750"/>
          <p14:tracePt t="800246" x="5581650" y="2598738"/>
          <p14:tracePt t="800263" x="5581650" y="2625725"/>
          <p14:tracePt t="800280" x="5581650" y="2635250"/>
          <p14:tracePt t="800296" x="5581650" y="2652713"/>
          <p14:tracePt t="800313" x="5581650" y="2670175"/>
          <p14:tracePt t="800330" x="5554663" y="2706688"/>
          <p14:tracePt t="800346" x="5545138" y="2751138"/>
          <p14:tracePt t="800363" x="5518150" y="2803525"/>
          <p14:tracePt t="800379" x="5510213" y="2822575"/>
          <p14:tracePt t="800396" x="5483225" y="2849563"/>
          <p14:tracePt t="800412" x="5465763" y="2867025"/>
          <p14:tracePt t="800429" x="5446713" y="2867025"/>
          <p14:tracePt t="800446" x="5411788" y="2894013"/>
          <p14:tracePt t="800462" x="5384800" y="2894013"/>
          <p14:tracePt t="800480" x="5357813" y="2894013"/>
          <p14:tracePt t="800496" x="5357813" y="2901950"/>
          <p14:tracePt t="800599" x="5349875" y="2901950"/>
          <p14:tracePt t="800655" x="5340350" y="2901950"/>
          <p14:tracePt t="800665" x="5330825" y="2901950"/>
          <p14:tracePt t="800680" x="5313363" y="2901950"/>
          <p14:tracePt t="800696" x="5224463" y="2901950"/>
          <p14:tracePt t="800712" x="5099050" y="2901950"/>
          <p14:tracePt t="800729" x="4992688" y="3009900"/>
          <p14:tracePt t="800746" x="4830763" y="3009900"/>
          <p14:tracePt t="800762" x="4714875" y="3027363"/>
          <p14:tracePt t="800780" x="4652963" y="3036888"/>
          <p14:tracePt t="800796" x="4616450" y="3054350"/>
          <p14:tracePt t="800831" x="4633913" y="3063875"/>
          <p14:tracePt t="800847" x="4652963" y="3063875"/>
          <p14:tracePt t="800862" x="4670425" y="3063875"/>
          <p14:tracePt t="800879" x="4687888" y="3071813"/>
          <p14:tracePt t="800912" x="4687888" y="3081338"/>
          <p14:tracePt t="800930" x="4687888" y="3089275"/>
          <p14:tracePt t="800951" x="4687888" y="3098800"/>
          <p14:tracePt t="800991" x="4687888" y="3108325"/>
          <p14:tracePt t="801022" x="4679950" y="3108325"/>
          <p14:tracePt t="801039" x="4670425" y="3108325"/>
          <p14:tracePt t="801050" x="4652963" y="3108325"/>
          <p14:tracePt t="801063" x="4625975" y="3108325"/>
          <p14:tracePt t="801080" x="4598988" y="3108325"/>
          <p14:tracePt t="801096" x="4562475" y="3108325"/>
          <p14:tracePt t="801113" x="4510088" y="3108325"/>
          <p14:tracePt t="801130" x="4473575" y="3098800"/>
          <p14:tracePt t="801146" x="4438650" y="3098800"/>
          <p14:tracePt t="801163" x="4419600" y="3089275"/>
          <p14:tracePt t="801180" x="4411663" y="3089275"/>
          <p14:tracePt t="801199" x="4402138" y="3089275"/>
          <p14:tracePt t="801213" x="4394200" y="3071813"/>
          <p14:tracePt t="801230" x="4367213" y="3063875"/>
          <p14:tracePt t="801247" x="4348163" y="3054350"/>
          <p14:tracePt t="801263" x="4330700" y="3036888"/>
          <p14:tracePt t="801280" x="4322763" y="3027363"/>
          <p14:tracePt t="801296" x="4286250" y="3000375"/>
          <p14:tracePt t="801313" x="4251325" y="2982913"/>
          <p14:tracePt t="801330" x="4241800" y="2973388"/>
          <p14:tracePt t="801346" x="4232275" y="2965450"/>
          <p14:tracePt t="801363" x="4224338" y="2965450"/>
          <p14:tracePt t="801380" x="4224338" y="2955925"/>
          <p14:tracePt t="801397" x="4205288" y="2928938"/>
          <p14:tracePt t="801413" x="4197350" y="2911475"/>
          <p14:tracePt t="801429" x="4179888" y="2901950"/>
          <p14:tracePt t="801447" x="4170363" y="2867025"/>
          <p14:tracePt t="801463" x="4160838" y="2849563"/>
          <p14:tracePt t="801480" x="4152900" y="2830513"/>
          <p14:tracePt t="801496" x="4152900" y="2813050"/>
          <p14:tracePt t="801513" x="4152900" y="2786063"/>
          <p14:tracePt t="801531" x="4152900" y="2768600"/>
          <p14:tracePt t="801546" x="4152900" y="2751138"/>
          <p14:tracePt t="801563" x="4152900" y="2714625"/>
          <p14:tracePt t="801580" x="4152900" y="2687638"/>
          <p14:tracePt t="801596" x="4152900" y="2660650"/>
          <p14:tracePt t="801613" x="4152900" y="2616200"/>
          <p14:tracePt t="801631" x="4152900" y="2589213"/>
          <p14:tracePt t="801647" x="4152900" y="2571750"/>
          <p14:tracePt t="801663" x="4152900" y="2544763"/>
          <p14:tracePt t="801680" x="4160838" y="2536825"/>
          <p14:tracePt t="801696" x="4160838" y="2509838"/>
          <p14:tracePt t="801713" x="4170363" y="2473325"/>
          <p14:tracePt t="801730" x="4187825" y="2455863"/>
          <p14:tracePt t="801746" x="4197350" y="2446338"/>
          <p14:tracePt t="801762" x="4205288" y="2438400"/>
          <p14:tracePt t="801779" x="4214813" y="2420938"/>
          <p14:tracePt t="801795" x="4224338" y="2401888"/>
          <p14:tracePt t="801812" x="4251325" y="2384425"/>
          <p14:tracePt t="801831" x="4276725" y="2339975"/>
          <p14:tracePt t="801848" x="4295775" y="2322513"/>
          <p14:tracePt t="801863" x="4322763" y="2322513"/>
          <p14:tracePt t="801880" x="4348163" y="2295525"/>
          <p14:tracePt t="801896" x="4375150" y="2295525"/>
          <p14:tracePt t="801913" x="4402138" y="2286000"/>
          <p14:tracePt t="801930" x="4438650" y="2278063"/>
          <p14:tracePt t="801946" x="4491038" y="2278063"/>
          <p14:tracePt t="801963" x="4537075" y="2278063"/>
          <p14:tracePt t="801980" x="4562475" y="2278063"/>
          <p14:tracePt t="801996" x="4581525" y="2278063"/>
          <p14:tracePt t="826475" x="4572000" y="2278063"/>
          <p14:tracePt t="826486" x="4562475" y="2278063"/>
          <p14:tracePt t="826500" x="4527550" y="2303463"/>
          <p14:tracePt t="826515" x="4527550" y="2312988"/>
          <p14:tracePt t="826532" x="4510088" y="2322513"/>
          <p14:tracePt t="826549" x="4491038" y="2322513"/>
          <p14:tracePt t="826565" x="4357688" y="2339975"/>
          <p14:tracePt t="826582" x="4170363" y="2366963"/>
          <p14:tracePt t="826599" x="3902075" y="2420938"/>
          <p14:tracePt t="826615" x="3616325" y="2420938"/>
          <p14:tracePt t="826633" x="3394075" y="2420938"/>
          <p14:tracePt t="826649" x="3303588" y="2420938"/>
          <p14:tracePt t="826668" x="3027363" y="2420938"/>
          <p14:tracePt t="826684" x="2803525" y="2401888"/>
          <p14:tracePt t="826700" x="2581275" y="2401888"/>
          <p14:tracePt t="826716" x="2374900" y="2401888"/>
          <p14:tracePt t="826733" x="2160588" y="2401888"/>
          <p14:tracePt t="826750" x="1919288" y="2401888"/>
          <p14:tracePt t="826766" x="1812925" y="2420938"/>
          <p14:tracePt t="826783" x="1731963" y="2446338"/>
          <p14:tracePt t="826799" x="1652588" y="2473325"/>
          <p14:tracePt t="826816" x="1589088" y="2500313"/>
          <p14:tracePt t="826833" x="1562100" y="2527300"/>
          <p14:tracePt t="826852" x="1536700" y="2554288"/>
          <p14:tracePt t="826867" x="1500188" y="2581275"/>
          <p14:tracePt t="826884" x="1438275" y="2616200"/>
          <p14:tracePt t="826900" x="1330325" y="2670175"/>
          <p14:tracePt t="826916" x="1241425" y="2697163"/>
          <p14:tracePt t="826932" x="1160463" y="2714625"/>
          <p14:tracePt t="826949" x="1143000" y="2714625"/>
          <p14:tracePt t="826966" x="1125538" y="2714625"/>
          <p14:tracePt t="826999" x="1108075" y="2714625"/>
          <p14:tracePt t="827035" x="1108075" y="2706688"/>
          <p14:tracePt t="827043" x="1108075" y="2697163"/>
          <p14:tracePt t="827059" x="1116013" y="2697163"/>
          <p14:tracePt t="827067" x="1116013" y="2679700"/>
          <p14:tracePt t="827083" x="1133475" y="2660650"/>
          <p14:tracePt t="827099" x="1143000" y="2652713"/>
          <p14:tracePt t="827115" x="1143000" y="2635250"/>
          <p14:tracePt t="827132" x="1152525" y="2608263"/>
          <p14:tracePt t="827149" x="1152525" y="2589213"/>
          <p14:tracePt t="827166" x="1152525" y="2581275"/>
          <p14:tracePt t="827540" x="1152525" y="2589213"/>
          <p14:tracePt t="827550" x="1143000" y="2598738"/>
          <p14:tracePt t="827566" x="1133475" y="2625725"/>
          <p14:tracePt t="827582" x="1108075" y="2643188"/>
          <p14:tracePt t="827599" x="1108075" y="2660650"/>
          <p14:tracePt t="827616" x="1098550" y="2687638"/>
          <p14:tracePt t="827632" x="1098550" y="2714625"/>
          <p14:tracePt t="827649" x="1098550" y="2751138"/>
          <p14:tracePt t="827665" x="1089025" y="2778125"/>
          <p14:tracePt t="827682" x="1081088" y="2803525"/>
          <p14:tracePt t="827699" x="1071563" y="2813050"/>
          <p14:tracePt t="827738" x="1081088" y="2813050"/>
          <p14:tracePt t="827748" x="1089025" y="2813050"/>
          <p14:tracePt t="827765" x="1133475" y="2813050"/>
          <p14:tracePt t="827782" x="1196975" y="2813050"/>
          <p14:tracePt t="827798" x="1268413" y="2795588"/>
          <p14:tracePt t="827816" x="1401763" y="2751138"/>
          <p14:tracePt t="827833" x="1554163" y="2706688"/>
          <p14:tracePt t="827850" x="1812925" y="2652713"/>
          <p14:tracePt t="827867" x="2054225" y="2589213"/>
          <p14:tracePt t="827884" x="2197100" y="2536825"/>
          <p14:tracePt t="827900" x="2312988" y="2482850"/>
          <p14:tracePt t="827917" x="2339975" y="2455863"/>
          <p14:tracePt t="827932" x="2366963" y="2446338"/>
          <p14:tracePt t="827949" x="2384425" y="2428875"/>
          <p14:tracePt t="827966" x="2393950" y="2401888"/>
          <p14:tracePt t="827983" x="2419350" y="2384425"/>
          <p14:tracePt t="828000" x="2428875" y="2374900"/>
          <p14:tracePt t="828016" x="2438400" y="2366963"/>
          <p14:tracePt t="828033" x="2446338" y="2366963"/>
          <p14:tracePt t="828050" x="2465388" y="2366963"/>
          <p14:tracePt t="828067" x="2500313" y="2357438"/>
          <p14:tracePt t="828084" x="2509838" y="2339975"/>
          <p14:tracePt t="828124" x="2509838" y="2330450"/>
          <p14:tracePt t="828148" x="2517775" y="2330450"/>
          <p14:tracePt t="828160" x="2517775" y="2322513"/>
          <p14:tracePt t="828180" x="2517775" y="2312988"/>
          <p14:tracePt t="828196" x="2517775" y="2303463"/>
          <p14:tracePt t="828206" x="2527300" y="2303463"/>
          <p14:tracePt t="828218" x="2527300" y="2295525"/>
          <p14:tracePt t="828232" x="2536825" y="2286000"/>
          <p14:tracePt t="828249" x="2536825" y="2259013"/>
          <p14:tracePt t="828266" x="2544763" y="2251075"/>
          <p14:tracePt t="828284" x="2562225" y="2206625"/>
          <p14:tracePt t="828300" x="2571750" y="2179638"/>
          <p14:tracePt t="828316" x="2571750" y="2160588"/>
          <p14:tracePt t="828333" x="2571750" y="2125663"/>
          <p14:tracePt t="828350" x="2571750" y="2089150"/>
          <p14:tracePt t="828366" x="2554288" y="2044700"/>
          <p14:tracePt t="828383" x="2527300" y="2027238"/>
          <p14:tracePt t="828400" x="2500313" y="1992313"/>
          <p14:tracePt t="828416" x="2438400" y="1965325"/>
          <p14:tracePt t="828433" x="2411413" y="1955800"/>
          <p14:tracePt t="828450" x="2374900" y="1955800"/>
          <p14:tracePt t="828468" x="2347913" y="1946275"/>
          <p14:tracePt t="828484" x="2312988" y="1938338"/>
          <p14:tracePt t="828500" x="2286000" y="1938338"/>
          <p14:tracePt t="828516" x="2251075" y="1938338"/>
          <p14:tracePt t="828533" x="2205038" y="1938338"/>
          <p14:tracePt t="828550" x="2187575" y="1946275"/>
          <p14:tracePt t="828566" x="2160588" y="1955800"/>
          <p14:tracePt t="828583" x="2143125" y="1992313"/>
          <p14:tracePt t="828600" x="2125663" y="2027238"/>
          <p14:tracePt t="828616" x="2108200" y="2081213"/>
          <p14:tracePt t="828632" x="2108200" y="2125663"/>
          <p14:tracePt t="828649" x="2098675" y="2143125"/>
          <p14:tracePt t="828666" x="2098675" y="2179638"/>
          <p14:tracePt t="828683" x="2098675" y="2224088"/>
          <p14:tracePt t="828699" x="2125663" y="2251075"/>
          <p14:tracePt t="828716" x="2133600" y="2286000"/>
          <p14:tracePt t="828732" x="2143125" y="2303463"/>
          <p14:tracePt t="828749" x="2170113" y="2339975"/>
          <p14:tracePt t="828766" x="2187575" y="2349500"/>
          <p14:tracePt t="828783" x="2205038" y="2357438"/>
          <p14:tracePt t="828800" x="2251075" y="2374900"/>
          <p14:tracePt t="828816" x="2286000" y="2384425"/>
          <p14:tracePt t="828833" x="2330450" y="2384425"/>
          <p14:tracePt t="828850" x="2357438" y="2393950"/>
          <p14:tracePt t="828853" x="2374900" y="2393950"/>
          <p14:tracePt t="828868" x="2428875" y="2393950"/>
          <p14:tracePt t="828884" x="2473325" y="2393950"/>
          <p14:tracePt t="828900" x="2527300" y="2393950"/>
          <p14:tracePt t="828917" x="2589213" y="2374900"/>
          <p14:tracePt t="828933" x="2633663" y="2357438"/>
          <p14:tracePt t="828949" x="2679700" y="2330450"/>
          <p14:tracePt t="828966" x="2697163" y="2312988"/>
          <p14:tracePt t="828983" x="2714625" y="2278063"/>
          <p14:tracePt t="829000" x="2732088" y="2241550"/>
          <p14:tracePt t="829016" x="2741613" y="2214563"/>
          <p14:tracePt t="829033" x="2741613" y="2179638"/>
          <p14:tracePt t="829036" x="2741613" y="2152650"/>
          <p14:tracePt t="829050" x="2741613" y="2135188"/>
          <p14:tracePt t="829068" x="2732088" y="2071688"/>
          <p14:tracePt t="829084" x="2724150" y="2044700"/>
          <p14:tracePt t="829100" x="2724150" y="2027238"/>
          <p14:tracePt t="829117" x="2724150" y="2000250"/>
          <p14:tracePt t="829133" x="2705100" y="1973263"/>
          <p14:tracePt t="829150" x="2687638" y="1955800"/>
          <p14:tracePt t="829166" x="2670175" y="1946275"/>
          <p14:tracePt t="829183" x="2633663" y="1928813"/>
          <p14:tracePt t="829200" x="2598738" y="1920875"/>
          <p14:tracePt t="829216" x="2581275" y="1911350"/>
          <p14:tracePt t="829233" x="2562225" y="1911350"/>
          <p14:tracePt t="829250" x="2527300" y="1911350"/>
          <p14:tracePt t="829268" x="2473325" y="1911350"/>
          <p14:tracePt t="829285" x="2446338" y="1911350"/>
          <p14:tracePt t="829300" x="2411413" y="1911350"/>
          <p14:tracePt t="829317" x="2393950" y="1911350"/>
          <p14:tracePt t="829333" x="2357438" y="1911350"/>
          <p14:tracePt t="829350" x="2347913" y="1928813"/>
          <p14:tracePt t="829366" x="2330450" y="1938338"/>
          <p14:tracePt t="829382" x="2322513" y="1955800"/>
          <p14:tracePt t="829399" x="2322513" y="2000250"/>
          <p14:tracePt t="829416" x="2322513" y="2036763"/>
          <p14:tracePt t="829432" x="2322513" y="2081213"/>
          <p14:tracePt t="829449" x="2322513" y="2108200"/>
          <p14:tracePt t="829465" x="2322513" y="2143125"/>
          <p14:tracePt t="829482" x="2330450" y="2179638"/>
          <p14:tracePt t="829499" x="2366963" y="2278063"/>
          <p14:tracePt t="829515" x="2374900" y="2303463"/>
          <p14:tracePt t="829532" x="2384425" y="2330450"/>
          <p14:tracePt t="829550" x="2384425" y="2339975"/>
          <p14:tracePt t="829566" x="2384425" y="2349500"/>
          <p14:tracePt t="829588" x="2401888" y="2349500"/>
          <p14:tracePt t="829604" x="2411413" y="2349500"/>
          <p14:tracePt t="829616" x="2411413" y="2339975"/>
          <p14:tracePt t="829633" x="2428875" y="2322513"/>
          <p14:tracePt t="829650" x="2446338" y="2322513"/>
          <p14:tracePt t="829669" x="2438400" y="2322513"/>
          <p14:tracePt t="829684" x="2401888" y="2322513"/>
          <p14:tracePt t="829700" x="2322513" y="2357438"/>
          <p14:tracePt t="829717" x="2197100" y="2420938"/>
          <p14:tracePt t="829733" x="2044700" y="2482850"/>
          <p14:tracePt t="829750" x="1911350" y="2544763"/>
          <p14:tracePt t="829767" x="1670050" y="2625725"/>
          <p14:tracePt t="829783" x="1509713" y="2687638"/>
          <p14:tracePt t="829800" x="1330325" y="2741613"/>
          <p14:tracePt t="829816" x="1231900" y="2751138"/>
          <p14:tracePt t="829833" x="1169988" y="2768600"/>
          <p14:tracePt t="829850" x="1143000" y="2768600"/>
          <p14:tracePt t="829891" x="1143000" y="2778125"/>
          <p14:tracePt t="829908" x="1125538" y="2778125"/>
          <p14:tracePt t="829922" x="1125538" y="2786063"/>
          <p14:tracePt t="829932" x="1125538" y="2795588"/>
          <p14:tracePt t="829949" x="1116013" y="2795588"/>
          <p14:tracePt t="829966" x="1108075" y="2795588"/>
          <p14:tracePt t="829982" x="1108075" y="2803525"/>
          <p14:tracePt t="830076" x="1098550" y="2803525"/>
          <p14:tracePt t="830260" x="1098550" y="2822575"/>
          <p14:tracePt t="831868" x="1125538" y="2813050"/>
          <p14:tracePt t="831879" x="1152525" y="2813050"/>
          <p14:tracePt t="831890" x="1160463" y="2813050"/>
          <p14:tracePt t="831902" x="1204913" y="2813050"/>
          <p14:tracePt t="831916" x="1303338" y="2830513"/>
          <p14:tracePt t="831933" x="1374775" y="2830513"/>
          <p14:tracePt t="831949" x="1455738" y="2857500"/>
          <p14:tracePt t="831966" x="1536700" y="2874963"/>
          <p14:tracePt t="831982" x="1625600" y="2894013"/>
          <p14:tracePt t="831999" x="1724025" y="2901950"/>
          <p14:tracePt t="832017" x="1768475" y="2911475"/>
          <p14:tracePt t="832033" x="1785938" y="2911475"/>
          <p14:tracePt t="832050" x="1795463" y="2911475"/>
          <p14:tracePt t="832092" x="1795463" y="2928938"/>
          <p14:tracePt t="832108" x="1785938" y="2928938"/>
          <p14:tracePt t="832116" x="1785938" y="2938463"/>
          <p14:tracePt t="832133" x="1751013" y="2938463"/>
          <p14:tracePt t="832149" x="1704975" y="2938463"/>
          <p14:tracePt t="832167" x="1679575" y="2946400"/>
          <p14:tracePt t="832183" x="1633538" y="2946400"/>
          <p14:tracePt t="832200" x="1536700" y="2911475"/>
          <p14:tracePt t="832217" x="1473200" y="2857500"/>
          <p14:tracePt t="832233" x="1411288" y="2803525"/>
          <p14:tracePt t="832250" x="1357313" y="2751138"/>
          <p14:tracePt t="832267" x="1330325" y="2706688"/>
          <p14:tracePt t="832285" x="1312863" y="2598738"/>
          <p14:tracePt t="832301" x="1285875" y="2500313"/>
          <p14:tracePt t="832316" x="1285875" y="2401888"/>
          <p14:tracePt t="832333" x="1285875" y="2349500"/>
          <p14:tracePt t="832349" x="1285875" y="2295525"/>
          <p14:tracePt t="832366" x="1312863" y="2259013"/>
          <p14:tracePt t="832382" x="1374775" y="2224088"/>
          <p14:tracePt t="832400" x="1419225" y="2206625"/>
          <p14:tracePt t="832416" x="1465263" y="2187575"/>
          <p14:tracePt t="832433" x="1527175" y="2160588"/>
          <p14:tracePt t="832449" x="1598613" y="2160588"/>
          <p14:tracePt t="832467" x="1679575" y="2160588"/>
          <p14:tracePt t="832484" x="1803400" y="2160588"/>
          <p14:tracePt t="832501" x="1866900" y="2170113"/>
          <p14:tracePt t="832517" x="1928813" y="2187575"/>
          <p14:tracePt t="832533" x="1901825" y="2152650"/>
          <p14:tracePt t="832551" x="1938338" y="2152650"/>
          <p14:tracePt t="832567" x="1965325" y="2152650"/>
          <p14:tracePt t="832583" x="1990725" y="2152650"/>
          <p14:tracePt t="832599" x="2017713" y="2152650"/>
          <p14:tracePt t="832616" x="2036763" y="2179638"/>
          <p14:tracePt t="832633" x="2071688" y="2179638"/>
          <p14:tracePt t="832650" x="2089150" y="2197100"/>
          <p14:tracePt t="832666" x="2116138" y="2214563"/>
          <p14:tracePt t="832683" x="2133600" y="2241550"/>
          <p14:tracePt t="832700" x="2170113" y="2312988"/>
          <p14:tracePt t="832716" x="2179638" y="2366963"/>
          <p14:tracePt t="832733" x="2187575" y="2420938"/>
          <p14:tracePt t="832749" x="2187575" y="2492375"/>
          <p14:tracePt t="832766" x="2187575" y="2571750"/>
          <p14:tracePt t="832783" x="2187575" y="2635250"/>
          <p14:tracePt t="832800" x="2187575" y="2687638"/>
          <p14:tracePt t="832816" x="2143125" y="2751138"/>
          <p14:tracePt t="832833" x="2071688" y="2822575"/>
          <p14:tracePt t="832849" x="2000250" y="2857500"/>
          <p14:tracePt t="832866" x="1928813" y="2911475"/>
          <p14:tracePt t="832883" x="1812925" y="2946400"/>
          <p14:tracePt t="832900" x="1527175" y="2946400"/>
          <p14:tracePt t="832916" x="1374775" y="2921000"/>
          <p14:tracePt t="832932" x="1223963" y="2874963"/>
          <p14:tracePt t="832949" x="1125538" y="2822575"/>
          <p14:tracePt t="832966" x="1044575" y="2768600"/>
          <p14:tracePt t="832982" x="1027113" y="2706688"/>
          <p14:tracePt t="832999" x="1009650" y="2660650"/>
          <p14:tracePt t="833016" x="1009650" y="2589213"/>
          <p14:tracePt t="833032" x="1027113" y="2527300"/>
          <p14:tracePt t="833049" x="1054100" y="2465388"/>
          <p14:tracePt t="833066" x="1089025" y="2411413"/>
          <p14:tracePt t="833083" x="1152525" y="2349500"/>
          <p14:tracePt t="833100" x="1241425" y="2312988"/>
          <p14:tracePt t="833116" x="1330325" y="2278063"/>
          <p14:tracePt t="833133" x="1428750" y="2241550"/>
          <p14:tracePt t="833149" x="1598613" y="2232025"/>
          <p14:tracePt t="833166" x="1714500" y="2214563"/>
          <p14:tracePt t="833182" x="1803400" y="2214563"/>
          <p14:tracePt t="833199" x="1884363" y="2214563"/>
          <p14:tracePt t="833216" x="1946275" y="2224088"/>
          <p14:tracePt t="833233" x="1990725" y="2232025"/>
          <p14:tracePt t="833249" x="2044700" y="2286000"/>
          <p14:tracePt t="833267" x="2062163" y="2303463"/>
          <p14:tracePt t="833285" x="2116138" y="2374900"/>
          <p14:tracePt t="833301" x="2098675" y="2401888"/>
          <p14:tracePt t="833317" x="2133600" y="2465388"/>
          <p14:tracePt t="833334" x="2170113" y="2544763"/>
          <p14:tracePt t="833351" x="2205038" y="2625725"/>
          <p14:tracePt t="833367" x="2205038" y="2679700"/>
          <p14:tracePt t="833383" x="2205038" y="2724150"/>
          <p14:tracePt t="833400" x="2179638" y="2803525"/>
          <p14:tracePt t="833416" x="2089150" y="2857500"/>
          <p14:tracePt t="833433" x="2009775" y="2901950"/>
          <p14:tracePt t="833450" x="1928813" y="2901950"/>
          <p14:tracePt t="833466" x="1857375" y="2901950"/>
          <p14:tracePt t="833483" x="1731963" y="2884488"/>
          <p14:tracePt t="833500" x="1608138" y="2840038"/>
          <p14:tracePt t="833517" x="1562100" y="2813050"/>
          <p14:tracePt t="833533" x="1536700" y="2768600"/>
          <p14:tracePt t="833550" x="1517650" y="2724150"/>
          <p14:tracePt t="833566" x="1517650" y="2679700"/>
          <p14:tracePt t="833583" x="1517650" y="2625725"/>
          <p14:tracePt t="833600" x="1517650" y="2563813"/>
          <p14:tracePt t="833616" x="1562100" y="2492375"/>
          <p14:tracePt t="833634" x="1608138" y="2473325"/>
          <p14:tracePt t="833650" x="1633538" y="2446338"/>
          <p14:tracePt t="833667" x="1687513" y="2446338"/>
          <p14:tracePt t="833685" x="1731963" y="2446338"/>
          <p14:tracePt t="833701" x="1758950" y="2446338"/>
          <p14:tracePt t="833717" x="1785938" y="2446338"/>
          <p14:tracePt t="833733" x="1795463" y="2446338"/>
          <p14:tracePt t="834141" x="1803400" y="2446338"/>
          <p14:tracePt t="834151" x="1822450" y="2446338"/>
          <p14:tracePt t="834167" x="1874838" y="2446338"/>
          <p14:tracePt t="834184" x="1938338" y="2446338"/>
          <p14:tracePt t="834200" x="1982788" y="2446338"/>
          <p14:tracePt t="834217" x="2009775" y="2446338"/>
          <p14:tracePt t="834234" x="2036763" y="2446338"/>
          <p14:tracePt t="834250" x="2054225" y="2446338"/>
          <p14:tracePt t="834267" x="2071688" y="2446338"/>
          <p14:tracePt t="834285" x="2143125" y="2446338"/>
          <p14:tracePt t="834301" x="2241550" y="2455863"/>
          <p14:tracePt t="834317" x="2322513" y="2465388"/>
          <p14:tracePt t="834334" x="2401888" y="2509838"/>
          <p14:tracePt t="834351" x="2482850" y="2544763"/>
          <p14:tracePt t="834367" x="2562225" y="2589213"/>
          <p14:tracePt t="834384" x="2679700" y="2635250"/>
          <p14:tracePt t="834400" x="2813050" y="2697163"/>
          <p14:tracePt t="834417" x="2919413" y="2795588"/>
          <p14:tracePt t="834434" x="2928938" y="2849563"/>
          <p14:tracePt t="834726" x="2938463" y="2849563"/>
          <p14:tracePt t="834741" x="2938463" y="2830513"/>
          <p14:tracePt t="834752" x="2973388" y="2840038"/>
          <p14:tracePt t="834767" x="2982913" y="2840038"/>
          <p14:tracePt t="834783" x="3000375" y="2840038"/>
          <p14:tracePt t="834800" x="3027363" y="2840038"/>
          <p14:tracePt t="834817" x="3098800" y="2813050"/>
          <p14:tracePt t="834833" x="3133725" y="2813050"/>
          <p14:tracePt t="834850" x="3152775" y="2813050"/>
          <p14:tracePt t="834867" x="3160713" y="2813050"/>
          <p14:tracePt t="834885" x="3179763" y="2813050"/>
          <p14:tracePt t="834900" x="3187700" y="2813050"/>
          <p14:tracePt t="834917" x="3197225" y="2813050"/>
          <p14:tracePt t="834933" x="3214688" y="2813050"/>
          <p14:tracePt t="834950" x="3232150" y="2813050"/>
          <p14:tracePt t="834966" x="3241675" y="2813050"/>
          <p14:tracePt t="834982" x="3259138" y="2813050"/>
          <p14:tracePt t="834999" x="3268663" y="2813050"/>
          <p14:tracePt t="835033" x="3286125" y="2813050"/>
          <p14:tracePt t="835050" x="3295650" y="2813050"/>
          <p14:tracePt t="835066" x="3303588" y="2813050"/>
          <p14:tracePt t="835083" x="3330575" y="2830513"/>
          <p14:tracePt t="835100" x="3375025" y="2857500"/>
          <p14:tracePt t="835116" x="3384550" y="2867025"/>
          <p14:tracePt t="835133" x="3402013" y="2867025"/>
          <p14:tracePt t="835149" x="3384550" y="2867025"/>
          <p14:tracePt t="835183" x="3402013" y="2867025"/>
          <p14:tracePt t="835199" x="3419475" y="2867025"/>
          <p14:tracePt t="835216" x="3438525" y="2867025"/>
          <p14:tracePt t="835252" x="3446463" y="2874963"/>
          <p14:tracePt t="835277" x="3455988" y="2884488"/>
          <p14:tracePt t="835288" x="3465513" y="2894013"/>
          <p14:tracePt t="835300" x="3473450" y="2894013"/>
          <p14:tracePt t="835317" x="3490913" y="2901950"/>
          <p14:tracePt t="835397" x="3500438" y="2921000"/>
          <p14:tracePt t="835414" x="3509963" y="2928938"/>
          <p14:tracePt t="835425" x="3517900" y="2938463"/>
          <p14:tracePt t="835437" x="3527425" y="2946400"/>
          <p14:tracePt t="835452" x="3536950" y="2955925"/>
          <p14:tracePt t="835476" x="3544888" y="2965450"/>
          <p14:tracePt t="835501" x="3562350" y="2973388"/>
          <p14:tracePt t="835508" x="3571875" y="2982913"/>
          <p14:tracePt t="835532" x="3581400" y="3000375"/>
          <p14:tracePt t="835541" x="3589338" y="3000375"/>
          <p14:tracePt t="835552" x="3598863" y="3009900"/>
          <p14:tracePt t="835567" x="3616325" y="3027363"/>
          <p14:tracePt t="835583" x="3643313" y="3044825"/>
          <p14:tracePt t="835600" x="3660775" y="3071813"/>
          <p14:tracePt t="835616" x="3697288" y="3098800"/>
          <p14:tracePt t="835634" x="3714750" y="3143250"/>
          <p14:tracePt t="835650" x="3768725" y="3214688"/>
          <p14:tracePt t="835667" x="3803650" y="3259138"/>
          <p14:tracePt t="835686" x="3813175" y="3330575"/>
          <p14:tracePt t="835701" x="3813175" y="3349625"/>
          <p14:tracePt t="835717" x="3803650" y="3375025"/>
          <p14:tracePt t="835734" x="3786188" y="3384550"/>
          <p14:tracePt t="835750" x="3751263" y="3384550"/>
          <p14:tracePt t="835767" x="3741738" y="3394075"/>
          <p14:tracePt t="835797" x="3732213" y="3394075"/>
          <p14:tracePt t="835845" x="3724275" y="3394075"/>
          <p14:tracePt t="835893" x="3714750" y="3394075"/>
          <p14:tracePt t="835917" x="3714750" y="3402013"/>
          <p14:tracePt t="835974" x="3724275" y="3402013"/>
          <p14:tracePt t="835984" x="3732213" y="3402013"/>
          <p14:tracePt t="836000" x="3795713" y="3375025"/>
          <p14:tracePt t="836017" x="3911600" y="3330575"/>
          <p14:tracePt t="836034" x="4081463" y="3251200"/>
          <p14:tracePt t="836051" x="4251325" y="3089275"/>
          <p14:tracePt t="836054" x="4411663" y="2973388"/>
          <p14:tracePt t="836067" x="4446588" y="2938463"/>
          <p14:tracePt t="836085" x="4741863" y="2732088"/>
          <p14:tracePt t="836101" x="4867275" y="2643188"/>
          <p14:tracePt t="836117" x="4965700" y="2608263"/>
          <p14:tracePt t="836133" x="5064125" y="2571750"/>
          <p14:tracePt t="836150" x="5170488" y="2563813"/>
          <p14:tracePt t="836167" x="5251450" y="2544763"/>
          <p14:tracePt t="836183" x="5313363" y="2536825"/>
          <p14:tracePt t="836200" x="5367338" y="2536825"/>
          <p14:tracePt t="836217" x="5411788" y="2527300"/>
          <p14:tracePt t="836234" x="5492750" y="2500313"/>
          <p14:tracePt t="836250" x="5527675" y="2492375"/>
          <p14:tracePt t="836267" x="5554663" y="2473325"/>
          <p14:tracePt t="836286" x="5626100" y="2438400"/>
          <p14:tracePt t="836302" x="5670550" y="2411413"/>
          <p14:tracePt t="836317" x="5707063" y="2384425"/>
          <p14:tracePt t="836334" x="5741988" y="2374900"/>
          <p14:tracePt t="836351" x="5759450" y="2366963"/>
          <p14:tracePt t="836367" x="5768975" y="2357438"/>
          <p14:tracePt t="836384" x="5786438" y="2349500"/>
          <p14:tracePt t="836420" x="5778500" y="2349500"/>
          <p14:tracePt t="836433" x="5768975" y="2349500"/>
          <p14:tracePt t="836450" x="5741988" y="2349500"/>
          <p14:tracePt t="836466" x="5680075" y="2384425"/>
          <p14:tracePt t="836483" x="5537200" y="2446338"/>
          <p14:tracePt t="836500" x="5303838" y="2544763"/>
          <p14:tracePt t="836516" x="5116513" y="2635250"/>
          <p14:tracePt t="836533" x="4830763" y="2732088"/>
          <p14:tracePt t="836550" x="4679950" y="2813050"/>
          <p14:tracePt t="836566" x="4545013" y="2857500"/>
          <p14:tracePt t="836583" x="4465638" y="2894013"/>
          <p14:tracePt t="836600" x="4411663" y="2911475"/>
          <p14:tracePt t="836616" x="4367213" y="2938463"/>
          <p14:tracePt t="836634" x="4322763" y="2955925"/>
          <p14:tracePt t="836650" x="4276725" y="2965450"/>
          <p14:tracePt t="836667" x="4232275" y="2982913"/>
          <p14:tracePt t="836684" x="4205288" y="3000375"/>
          <p14:tracePt t="836702" x="4179888" y="3009900"/>
          <p14:tracePt t="836717" x="4160838" y="3017838"/>
          <p14:tracePt t="836734" x="4125913" y="3017838"/>
          <p14:tracePt t="836751" x="4108450" y="3044825"/>
          <p14:tracePt t="836767" x="4071938" y="3054350"/>
          <p14:tracePt t="836784" x="4054475" y="3054350"/>
          <p14:tracePt t="836800" x="4017963" y="3063875"/>
          <p14:tracePt t="836818" x="4000500" y="3071813"/>
          <p14:tracePt t="836834" x="3983038" y="3081338"/>
          <p14:tracePt t="836851" x="3946525" y="3098800"/>
          <p14:tracePt t="836867" x="3911600" y="3108325"/>
          <p14:tracePt t="836886" x="3894138" y="3125788"/>
          <p14:tracePt t="836957" x="3902075" y="3125788"/>
          <p14:tracePt t="836964" x="3919538" y="3116263"/>
          <p14:tracePt t="836973" x="3965575" y="3071813"/>
          <p14:tracePt t="836983" x="3990975" y="3063875"/>
          <p14:tracePt t="836999" x="4125913" y="2973388"/>
          <p14:tracePt t="837016" x="4348163" y="2786063"/>
          <p14:tracePt t="837033" x="4830763" y="2455863"/>
          <p14:tracePt t="837051" x="5126038" y="2330450"/>
          <p14:tracePt t="837053" x="5214938" y="2295525"/>
          <p14:tracePt t="837067" x="5384800" y="2224088"/>
          <p14:tracePt t="837086" x="5608638" y="2125663"/>
          <p14:tracePt t="837103" x="5724525" y="2098675"/>
          <p14:tracePt t="837117" x="5768975" y="2098675"/>
          <p14:tracePt t="837134" x="5778500" y="2089150"/>
          <p14:tracePt t="837150" x="5795963" y="2089150"/>
          <p14:tracePt t="837184" x="5803900" y="2071688"/>
          <p14:tracePt t="837200" x="5813425" y="2071688"/>
          <p14:tracePt t="837234" x="5840413" y="2071688"/>
          <p14:tracePt t="837250" x="5849938" y="2071688"/>
          <p14:tracePt t="837325" x="5822950" y="2071688"/>
          <p14:tracePt t="837336" x="5813425" y="2071688"/>
          <p14:tracePt t="837351" x="5768975" y="2098675"/>
          <p14:tracePt t="837368" x="5707063" y="2143125"/>
          <p14:tracePt t="837384" x="5626100" y="2197100"/>
          <p14:tracePt t="837400" x="5518150" y="2286000"/>
          <p14:tracePt t="837417" x="5330825" y="2420938"/>
          <p14:tracePt t="837433" x="5180013" y="2492375"/>
          <p14:tracePt t="837450" x="5045075" y="2554288"/>
          <p14:tracePt t="837467" x="4894263" y="2625725"/>
          <p14:tracePt t="837483" x="4751388" y="2687638"/>
          <p14:tracePt t="837501" x="4518025" y="2778125"/>
          <p14:tracePt t="837517" x="4384675" y="2840038"/>
          <p14:tracePt t="837533" x="4268788" y="2884488"/>
          <p14:tracePt t="837550" x="4170363" y="2928938"/>
          <p14:tracePt t="837567" x="4081463" y="2955925"/>
          <p14:tracePt t="837583" x="4010025" y="2973388"/>
          <p14:tracePt t="837600" x="3946525" y="3000375"/>
          <p14:tracePt t="837617" x="3911600" y="3009900"/>
          <p14:tracePt t="837633" x="3884613" y="3027363"/>
          <p14:tracePt t="837651" x="3848100" y="3044825"/>
          <p14:tracePt t="837667" x="3803650" y="3054350"/>
          <p14:tracePt t="837685" x="3751263" y="3081338"/>
          <p14:tracePt t="837702" x="3714750" y="3108325"/>
          <p14:tracePt t="837718" x="3670300" y="3116263"/>
          <p14:tracePt t="837734" x="3633788" y="3125788"/>
          <p14:tracePt t="837751" x="3625850" y="3135313"/>
          <p14:tracePt t="837805" x="3643313" y="3125788"/>
          <p14:tracePt t="837816" x="3660775" y="3116263"/>
          <p14:tracePt t="837834" x="3768725" y="3054350"/>
          <p14:tracePt t="837851" x="3902075" y="3009900"/>
          <p14:tracePt t="837868" x="4062413" y="2982913"/>
          <p14:tracePt t="837886" x="4375150" y="2857500"/>
          <p14:tracePt t="837902" x="4589463" y="2778125"/>
          <p14:tracePt t="837917" x="4795838" y="2697163"/>
          <p14:tracePt t="837933" x="5027613" y="2589213"/>
          <p14:tracePt t="837950" x="5241925" y="2500313"/>
          <p14:tracePt t="837967" x="5402263" y="2438400"/>
          <p14:tracePt t="837983" x="5518150" y="2374900"/>
          <p14:tracePt t="838000" x="5554663" y="2366963"/>
          <p14:tracePt t="838016" x="5564188" y="2357438"/>
          <p14:tracePt t="838118" x="5564188" y="2349500"/>
          <p14:tracePt t="838128" x="5572125" y="2349500"/>
          <p14:tracePt t="838140" x="5581650" y="2339975"/>
          <p14:tracePt t="838151" x="5581650" y="2330450"/>
          <p14:tracePt t="838246" x="5581650" y="2312988"/>
          <p14:tracePt t="838278" x="5572125" y="2312988"/>
          <p14:tracePt t="838289" x="5564188" y="2322513"/>
          <p14:tracePt t="838302" x="5527675" y="2330450"/>
          <p14:tracePt t="838317" x="5465763" y="2366963"/>
          <p14:tracePt t="838334" x="5357813" y="2438400"/>
          <p14:tracePt t="838351" x="5232400" y="2536825"/>
          <p14:tracePt t="838367" x="5018088" y="2724150"/>
          <p14:tracePt t="838383" x="4884738" y="2813050"/>
          <p14:tracePt t="838400" x="4741863" y="2901950"/>
          <p14:tracePt t="838417" x="4608513" y="2982913"/>
          <p14:tracePt t="838434" x="4465638" y="3036888"/>
          <p14:tracePt t="838451" x="4357688" y="3081338"/>
          <p14:tracePt t="838468" x="4322763" y="3116263"/>
          <p14:tracePt t="838485" x="4268788" y="3152775"/>
          <p14:tracePt t="838502" x="4241800" y="3179763"/>
          <p14:tracePt t="838517" x="4224338" y="3197225"/>
          <p14:tracePt t="838534" x="4205288" y="3232150"/>
          <p14:tracePt t="838551" x="4187825" y="3251200"/>
          <p14:tracePt t="838567" x="4170363" y="3259138"/>
          <p14:tracePt t="838584" x="4160838" y="3278188"/>
          <p14:tracePt t="838600" x="4152900" y="3286125"/>
          <p14:tracePt t="838617" x="4143375" y="3295650"/>
          <p14:tracePt t="838634" x="4133850" y="3295650"/>
          <p14:tracePt t="838717" x="4133850" y="3286125"/>
          <p14:tracePt t="838726" x="4143375" y="3268663"/>
          <p14:tracePt t="838734" x="4152900" y="3259138"/>
          <p14:tracePt t="838750" x="4214813" y="3224213"/>
          <p14:tracePt t="838767" x="4295775" y="3170238"/>
          <p14:tracePt t="838783" x="4384675" y="3098800"/>
          <p14:tracePt t="838800" x="4500563" y="3027363"/>
          <p14:tracePt t="838817" x="4643438" y="2928938"/>
          <p14:tracePt t="838833" x="4830763" y="2813050"/>
          <p14:tracePt t="838851" x="5045075" y="2687638"/>
          <p14:tracePt t="838867" x="5295900" y="2598738"/>
          <p14:tracePt t="838885" x="5707063" y="2428875"/>
          <p14:tracePt t="838901" x="5840413" y="2401888"/>
          <p14:tracePt t="838918" x="5911850" y="2384425"/>
          <p14:tracePt t="838934" x="5946775" y="2374900"/>
          <p14:tracePt t="838950" x="5983288" y="2374900"/>
          <p14:tracePt t="838967" x="6000750" y="2357438"/>
          <p14:tracePt t="838983" x="6037263" y="2349500"/>
          <p14:tracePt t="839001" x="6054725" y="2322513"/>
          <p14:tracePt t="839017" x="6064250" y="2303463"/>
          <p14:tracePt t="839034" x="6064250" y="2295525"/>
          <p14:tracePt t="839051" x="6064250" y="2286000"/>
          <p14:tracePt t="839067" x="6054725" y="2286000"/>
          <p14:tracePt t="839085" x="6027738" y="2286000"/>
          <p14:tracePt t="839102" x="6000750" y="2286000"/>
          <p14:tracePt t="839117" x="5973763" y="2295525"/>
          <p14:tracePt t="839134" x="5894388" y="2312988"/>
          <p14:tracePt t="839151" x="5840413" y="2339975"/>
          <p14:tracePt t="839168" x="5724525" y="2384425"/>
          <p14:tracePt t="839184" x="5572125" y="2446338"/>
          <p14:tracePt t="839201" x="5411788" y="2509838"/>
          <p14:tracePt t="839217" x="5259388" y="2589213"/>
          <p14:tracePt t="839234" x="5143500" y="2643188"/>
          <p14:tracePt t="839251" x="4992688" y="2706688"/>
          <p14:tracePt t="839268" x="4768850" y="2830513"/>
          <p14:tracePt t="839284" x="4581525" y="2911475"/>
          <p14:tracePt t="839302" x="4348163" y="3000375"/>
          <p14:tracePt t="839318" x="4098925" y="3089275"/>
          <p14:tracePt t="839334" x="3938588" y="3170238"/>
          <p14:tracePt t="839351" x="3840163" y="3214688"/>
          <p14:tracePt t="839368" x="3776663" y="3251200"/>
          <p14:tracePt t="839384" x="3732213" y="3295650"/>
          <p14:tracePt t="839401" x="3670300" y="3340100"/>
          <p14:tracePt t="839418" x="3616325" y="3375025"/>
          <p14:tracePt t="839434" x="3581400" y="3421063"/>
          <p14:tracePt t="839451" x="3554413" y="3455988"/>
          <p14:tracePt t="839467" x="3544888" y="3482975"/>
          <p14:tracePt t="839484" x="3536950" y="3482975"/>
          <p14:tracePt t="839510" x="3536950" y="3492500"/>
          <p14:tracePt t="839525" x="3544888" y="3492500"/>
          <p14:tracePt t="839542" x="3554413" y="3492500"/>
          <p14:tracePt t="839553" x="3581400" y="3473450"/>
          <p14:tracePt t="839568" x="3616325" y="3429000"/>
          <p14:tracePt t="839584" x="3679825" y="3394075"/>
          <p14:tracePt t="839601" x="3759200" y="3322638"/>
          <p14:tracePt t="839618" x="3867150" y="3259138"/>
          <p14:tracePt t="839634" x="3965575" y="3206750"/>
          <p14:tracePt t="839651" x="4160838" y="3125788"/>
          <p14:tracePt t="839667" x="4322763" y="3027363"/>
          <p14:tracePt t="839684" x="4518025" y="2894013"/>
          <p14:tracePt t="839702" x="4813300" y="2687638"/>
          <p14:tracePt t="839718" x="4965700" y="2571750"/>
          <p14:tracePt t="839734" x="5064125" y="2500313"/>
          <p14:tracePt t="839750" x="5160963" y="2455863"/>
          <p14:tracePt t="839767" x="5241925" y="2428875"/>
          <p14:tracePt t="839784" x="5295900" y="2411413"/>
          <p14:tracePt t="839801" x="5322888" y="2401888"/>
          <p14:tracePt t="839817" x="5357813" y="2384425"/>
          <p14:tracePt t="839834" x="5375275" y="2374900"/>
          <p14:tracePt t="839852" x="5394325" y="2374900"/>
          <p14:tracePt t="839867" x="5394325" y="2366963"/>
          <p14:tracePt t="839884" x="5411788" y="2366963"/>
          <p14:tracePt t="839901" x="5429250" y="2357438"/>
          <p14:tracePt t="839917" x="5446713" y="2357438"/>
          <p14:tracePt t="839934" x="5456238" y="2349500"/>
          <p14:tracePt t="839950" x="5483225" y="2349500"/>
          <p14:tracePt t="839968" x="5500688" y="2339975"/>
          <p14:tracePt t="839984" x="5510213" y="2330450"/>
          <p14:tracePt t="840001" x="5518150" y="2330450"/>
          <p14:tracePt t="840109" x="5510213" y="2330450"/>
          <p14:tracePt t="840125" x="5500688" y="2330450"/>
          <p14:tracePt t="840133" x="5492750" y="2330450"/>
          <p14:tracePt t="840141" x="5473700" y="2330450"/>
          <p14:tracePt t="840150" x="5465763" y="2339975"/>
          <p14:tracePt t="840167" x="5446713" y="2339975"/>
          <p14:tracePt t="840183" x="5429250" y="2349500"/>
          <p14:tracePt t="840200" x="5402263" y="2366963"/>
          <p14:tracePt t="840217" x="5349875" y="2393950"/>
          <p14:tracePt t="840233" x="5286375" y="2420938"/>
          <p14:tracePt t="840250" x="5214938" y="2473325"/>
          <p14:tracePt t="840267" x="5160963" y="2509838"/>
          <p14:tracePt t="840284" x="5089525" y="2563813"/>
          <p14:tracePt t="840302" x="4965700" y="2660650"/>
          <p14:tracePt t="840318" x="4884738" y="2724150"/>
          <p14:tracePt t="840334" x="4795838" y="2786063"/>
          <p14:tracePt t="840350" x="4714875" y="2813050"/>
          <p14:tracePt t="840367" x="4625975" y="2849563"/>
          <p14:tracePt t="840384" x="4527550" y="2874963"/>
          <p14:tracePt t="840401" x="4446588" y="2921000"/>
          <p14:tracePt t="840417" x="4313238" y="2973388"/>
          <p14:tracePt t="840434" x="4232275" y="2992438"/>
          <p14:tracePt t="840450" x="4179888" y="3017838"/>
          <p14:tracePt t="840467" x="4133850" y="3017838"/>
          <p14:tracePt t="841078" x="4160838" y="3017838"/>
          <p14:tracePt t="841089" x="4179888" y="3017838"/>
          <p14:tracePt t="841102" x="4214813" y="3017838"/>
          <p14:tracePt t="841118" x="4303713" y="3017838"/>
          <p14:tracePt t="841135" x="4446588" y="3027363"/>
          <p14:tracePt t="841151" x="4652963" y="3063875"/>
          <p14:tracePt t="841168" x="4956175" y="3152775"/>
          <p14:tracePt t="841184" x="5160963" y="3241675"/>
          <p14:tracePt t="841201" x="5394325" y="3330575"/>
          <p14:tracePt t="841218" x="5599113" y="3421063"/>
          <p14:tracePt t="841234" x="5840413" y="3544888"/>
          <p14:tracePt t="841251" x="6054725" y="3652838"/>
          <p14:tracePt t="841268" x="6242050" y="3733800"/>
          <p14:tracePt t="841285" x="6429375" y="3822700"/>
          <p14:tracePt t="841302" x="6715125" y="3938588"/>
          <p14:tracePt t="841318" x="6823075" y="3973513"/>
          <p14:tracePt t="841335" x="6938963" y="4027488"/>
          <p14:tracePt t="841351" x="7108825" y="4064000"/>
          <p14:tracePt t="841367" x="7207250" y="4071938"/>
          <p14:tracePt t="841384" x="7286625" y="4108450"/>
          <p14:tracePt t="841401" x="7350125" y="4135438"/>
          <p14:tracePt t="841418" x="7412038" y="4162425"/>
          <p14:tracePt t="841434" x="7473950" y="4179888"/>
          <p14:tracePt t="841451" x="7518400" y="4187825"/>
          <p14:tracePt t="841468" x="7564438" y="4187825"/>
          <p14:tracePt t="841484" x="7599363" y="4170363"/>
          <p14:tracePt t="841500" x="7616825" y="4152900"/>
          <p14:tracePt t="841517" x="7626350" y="4135438"/>
          <p14:tracePt t="841534" x="7626350" y="4116388"/>
          <p14:tracePt t="841552" x="7626350" y="4098925"/>
          <p14:tracePt t="841568" x="7608888" y="4064000"/>
          <p14:tracePt t="841585" x="7572375" y="4019550"/>
          <p14:tracePt t="841602" x="7537450" y="3956050"/>
          <p14:tracePt t="841618" x="7483475" y="3902075"/>
          <p14:tracePt t="841635" x="7429500" y="3849688"/>
          <p14:tracePt t="841651" x="7412038" y="3830638"/>
          <p14:tracePt t="841667" x="7394575" y="3805238"/>
          <p14:tracePt t="841684" x="7385050" y="3795713"/>
          <p14:tracePt t="841702" x="7385050" y="3786188"/>
          <p14:tracePt t="841718" x="7385050" y="3768725"/>
          <p14:tracePt t="841734" x="7385050" y="3733800"/>
          <p14:tracePt t="841751" x="7367588" y="3687763"/>
          <p14:tracePt t="841768" x="7331075" y="3643313"/>
          <p14:tracePt t="841785" x="7304088" y="3608388"/>
          <p14:tracePt t="841801" x="7278688" y="3589338"/>
          <p14:tracePt t="841817" x="7207250" y="3536950"/>
          <p14:tracePt t="841834" x="7188200" y="3527425"/>
          <p14:tracePt t="841851" x="7143750" y="3500438"/>
          <p14:tracePt t="841867" x="7108825" y="3492500"/>
          <p14:tracePt t="841884" x="7045325" y="3473450"/>
          <p14:tracePt t="841901" x="6992938" y="3473450"/>
          <p14:tracePt t="841918" x="6938963" y="3473450"/>
          <p14:tracePt t="841934" x="6858000" y="3473450"/>
          <p14:tracePt t="841951" x="6831013" y="3473450"/>
          <p14:tracePt t="841967" x="6769100" y="3482975"/>
          <p14:tracePt t="841984" x="6732588" y="3500438"/>
          <p14:tracePt t="842001" x="6680200" y="3517900"/>
          <p14:tracePt t="842017" x="6653213" y="3536950"/>
          <p14:tracePt t="842034" x="6635750" y="3536950"/>
          <p14:tracePt t="842051" x="6635750" y="3544888"/>
          <p14:tracePt t="842067" x="6635750" y="3554413"/>
          <p14:tracePt t="842084" x="6635750" y="3571875"/>
          <p14:tracePt t="842102" x="6635750" y="3581400"/>
          <p14:tracePt t="842118" x="6643688" y="3581400"/>
          <p14:tracePt t="842134" x="6643688" y="3589338"/>
          <p14:tracePt t="842151" x="6653213" y="3598863"/>
          <p14:tracePt t="842168" x="6670675" y="3608388"/>
          <p14:tracePt t="842185" x="6680200" y="3616325"/>
          <p14:tracePt t="842201" x="6688138" y="3625850"/>
          <p14:tracePt t="842218" x="6724650" y="3635375"/>
          <p14:tracePt t="842234" x="6759575" y="3652838"/>
          <p14:tracePt t="842251" x="6813550" y="3670300"/>
          <p14:tracePt t="842267" x="6858000" y="3670300"/>
          <p14:tracePt t="842284" x="6894513" y="3670300"/>
          <p14:tracePt t="842301" x="6946900" y="3687763"/>
          <p14:tracePt t="842318" x="6992938" y="3687763"/>
          <p14:tracePt t="842334" x="7037388" y="3687763"/>
          <p14:tracePt t="842351" x="7099300" y="3687763"/>
          <p14:tracePt t="842367" x="7143750" y="3687763"/>
          <p14:tracePt t="842384" x="7207250" y="3687763"/>
          <p14:tracePt t="842401" x="7232650" y="3687763"/>
          <p14:tracePt t="842417" x="7269163" y="3687763"/>
          <p14:tracePt t="842434" x="7304088" y="3687763"/>
          <p14:tracePt t="842450" x="7350125" y="3679825"/>
          <p14:tracePt t="842467" x="7367588" y="3679825"/>
          <p14:tracePt t="842484" x="7375525" y="3670300"/>
          <p14:tracePt t="842501" x="7394575" y="3662363"/>
          <p14:tracePt t="842518" x="7456488" y="3643313"/>
          <p14:tracePt t="842533" x="7500938" y="3625850"/>
          <p14:tracePt t="842550" x="7545388" y="3608388"/>
          <p14:tracePt t="842567" x="7589838" y="3589338"/>
          <p14:tracePt t="842584" x="7653338" y="3589338"/>
          <p14:tracePt t="842600" x="7715250" y="3589338"/>
          <p14:tracePt t="842617" x="7759700" y="3589338"/>
          <p14:tracePt t="842634" x="7850188" y="3598863"/>
          <p14:tracePt t="842651" x="7875588" y="3598863"/>
          <p14:tracePt t="842668" x="7912100" y="3608388"/>
          <p14:tracePt t="842685" x="7929563" y="3608388"/>
          <p14:tracePt t="842703" x="7956550" y="3608388"/>
          <p14:tracePt t="842718" x="7966075" y="3608388"/>
          <p14:tracePt t="842735" x="7974013" y="3608388"/>
          <p14:tracePt t="842751" x="7993063" y="3608388"/>
          <p14:tracePt t="842768" x="8010525" y="3608388"/>
          <p14:tracePt t="842785" x="8010525" y="3598863"/>
          <p14:tracePt t="842801" x="8018463" y="3589338"/>
          <p14:tracePt t="842818" x="8037513" y="3581400"/>
          <p14:tracePt t="842834" x="8054975" y="3554413"/>
          <p14:tracePt t="842851" x="8064500" y="3544888"/>
          <p14:tracePt t="842868" x="8072438" y="3527425"/>
          <p14:tracePt t="842885" x="8081963" y="3509963"/>
          <p14:tracePt t="842902" x="8108950" y="3465513"/>
          <p14:tracePt t="842918" x="8116888" y="3446463"/>
          <p14:tracePt t="842934" x="8116888" y="3421063"/>
          <p14:tracePt t="842951" x="8116888" y="3394075"/>
          <p14:tracePt t="842967" x="8116888" y="3367088"/>
          <p14:tracePt t="842984" x="8116888" y="3357563"/>
          <p14:tracePt t="843017" x="8116888" y="3349625"/>
          <p14:tracePt t="843034" x="8116888" y="3340100"/>
          <p14:tracePt t="843051" x="8116888" y="3330575"/>
          <p14:tracePt t="843068" x="8108950" y="3330575"/>
          <p14:tracePt t="843084" x="8089900" y="3330575"/>
          <p14:tracePt t="843100" x="8072438" y="3330575"/>
          <p14:tracePt t="843118" x="8045450" y="3330575"/>
          <p14:tracePt t="843134" x="8018463" y="3330575"/>
          <p14:tracePt t="843151" x="8001000" y="3330575"/>
          <p14:tracePt t="843167" x="7993063" y="3330575"/>
          <p14:tracePt t="843184" x="7974013" y="3330575"/>
          <p14:tracePt t="843217" x="7966075" y="3330575"/>
          <p14:tracePt t="843234" x="7947025" y="3330575"/>
          <p14:tracePt t="843250" x="7947025" y="3340100"/>
          <p14:tracePt t="843267" x="7939088" y="3349625"/>
          <p14:tracePt t="843284" x="7929563" y="3357563"/>
          <p14:tracePt t="843300" x="7929563" y="3384550"/>
          <p14:tracePt t="843317" x="7929563" y="3411538"/>
          <p14:tracePt t="843334" x="7921625" y="3429000"/>
          <p14:tracePt t="843350" x="7921625" y="3455988"/>
          <p14:tracePt t="843367" x="7912100" y="3473450"/>
          <p14:tracePt t="843384" x="7912100" y="3509963"/>
          <p14:tracePt t="843401" x="7912100" y="3536950"/>
          <p14:tracePt t="843418" x="7902575" y="3571875"/>
          <p14:tracePt t="843435" x="7902575" y="3598863"/>
          <p14:tracePt t="843451" x="7902575" y="3625850"/>
          <p14:tracePt t="843468" x="7902575" y="3643313"/>
          <p14:tracePt t="843484" x="7912100" y="3652838"/>
          <p14:tracePt t="843502" x="7929563" y="3670300"/>
          <p14:tracePt t="843518" x="7956550" y="3697288"/>
          <p14:tracePt t="843534" x="7966075" y="3697288"/>
          <p14:tracePt t="843551" x="7974013" y="3697288"/>
          <p14:tracePt t="843568" x="7983538" y="3706813"/>
          <p14:tracePt t="843585" x="8001000" y="3706813"/>
          <p14:tracePt t="843602" x="8027988" y="3714750"/>
          <p14:tracePt t="843618" x="8045450" y="3714750"/>
          <p14:tracePt t="843634" x="8054975" y="3714750"/>
          <p14:tracePt t="843651" x="8072438" y="3714750"/>
          <p14:tracePt t="843668" x="8081963" y="3714750"/>
          <p14:tracePt t="843684" x="8108950" y="3714750"/>
          <p14:tracePt t="843701" x="8116888" y="3714750"/>
          <p14:tracePt t="843718" x="8143875" y="3687763"/>
          <p14:tracePt t="843734" x="8170863" y="3670300"/>
          <p14:tracePt t="843751" x="8180388" y="3652838"/>
          <p14:tracePt t="843768" x="8197850" y="3616325"/>
          <p14:tracePt t="843785" x="8215313" y="3589338"/>
          <p14:tracePt t="843802" x="8232775" y="3563938"/>
          <p14:tracePt t="843818" x="8242300" y="3544888"/>
          <p14:tracePt t="843835" x="8251825" y="3527425"/>
          <p14:tracePt t="843852" x="8259763" y="3500438"/>
          <p14:tracePt t="843867" x="8259763" y="3482975"/>
          <p14:tracePt t="843884" x="8269288" y="3473450"/>
          <p14:tracePt t="843901" x="8269288" y="3446463"/>
          <p14:tracePt t="843918" x="8269288" y="3429000"/>
          <p14:tracePt t="843934" x="8269288" y="3411538"/>
          <p14:tracePt t="843951" x="8269288" y="3394075"/>
          <p14:tracePt t="843967" x="8269288" y="3357563"/>
          <p14:tracePt t="843984" x="8259763" y="3349625"/>
          <p14:tracePt t="844000" x="8251825" y="3340100"/>
          <p14:tracePt t="844018" x="8242300" y="3340100"/>
          <p14:tracePt t="844051" x="8224838" y="3330575"/>
          <p14:tracePt t="844068" x="8215313" y="3330575"/>
          <p14:tracePt t="844084" x="8197850" y="3322638"/>
          <p14:tracePt t="844103" x="8180388" y="3322638"/>
          <p14:tracePt t="844119" x="8153400" y="3322638"/>
          <p14:tracePt t="844135" x="8143875" y="3322638"/>
          <p14:tracePt t="844152" x="8135938" y="3322638"/>
          <p14:tracePt t="844168" x="8126413" y="3322638"/>
          <p14:tracePt t="844190" x="8116888" y="3322638"/>
          <p14:tracePt t="844215" x="8108950" y="3322638"/>
          <p14:tracePt t="844226" x="8099425" y="3322638"/>
          <p14:tracePt t="844239" x="8089900" y="3322638"/>
          <p14:tracePt t="844263" x="8072438" y="3322638"/>
          <p14:tracePt t="844287" x="8064500" y="3322638"/>
          <p14:tracePt t="844298" x="8054975" y="3322638"/>
          <p14:tracePt t="844309" x="8045450" y="3322638"/>
          <p14:tracePt t="844321" x="8027988" y="3330575"/>
          <p14:tracePt t="844334" x="8018463" y="3349625"/>
          <p14:tracePt t="844351" x="8001000" y="3357563"/>
          <p14:tracePt t="844368" x="7993063" y="3357563"/>
          <p14:tracePt t="844385" x="7993063" y="3367088"/>
          <p14:tracePt t="844402" x="7983538" y="3384550"/>
          <p14:tracePt t="844418" x="7966075" y="3394075"/>
          <p14:tracePt t="844435" x="7956550" y="3421063"/>
          <p14:tracePt t="844452" x="7939088" y="3429000"/>
          <p14:tracePt t="844468" x="7929563" y="3455988"/>
          <p14:tracePt t="844485" x="7921625" y="3465513"/>
          <p14:tracePt t="844503" x="7912100" y="3492500"/>
          <p14:tracePt t="844518" x="7912100" y="3500438"/>
          <p14:tracePt t="844534" x="7912100" y="3517900"/>
          <p14:tracePt t="844551" x="7912100" y="3536950"/>
          <p14:tracePt t="844568" x="7912100" y="3554413"/>
          <p14:tracePt t="844585" x="7912100" y="3563938"/>
          <p14:tracePt t="844618" x="7912100" y="3589338"/>
          <p14:tracePt t="844634" x="7921625" y="3598863"/>
          <p14:tracePt t="844651" x="7947025" y="3616325"/>
          <p14:tracePt t="844668" x="7947025" y="3625850"/>
          <p14:tracePt t="844685" x="7956550" y="3625850"/>
          <p14:tracePt t="844701" x="7974013" y="3643313"/>
          <p14:tracePt t="844719" x="7993063" y="3652838"/>
          <p14:tracePt t="844734" x="8018463" y="3670300"/>
          <p14:tracePt t="844751" x="8037513" y="3679825"/>
          <p14:tracePt t="844768" x="8054975" y="3679825"/>
          <p14:tracePt t="844784" x="8089900" y="3679825"/>
          <p14:tracePt t="844801" x="8135938" y="3679825"/>
          <p14:tracePt t="844818" x="8170863" y="3679825"/>
          <p14:tracePt t="844835" x="8197850" y="3679825"/>
          <p14:tracePt t="844852" x="8232775" y="3679825"/>
          <p14:tracePt t="844868" x="8242300" y="3679825"/>
          <p14:tracePt t="844886" x="8259763" y="3679825"/>
          <p14:tracePt t="844919" x="8269288" y="3652838"/>
          <p14:tracePt t="844935" x="8278813" y="3643313"/>
          <p14:tracePt t="844951" x="8278813" y="3625850"/>
          <p14:tracePt t="844968" x="8278813" y="3608388"/>
          <p14:tracePt t="844985" x="8278813" y="3581400"/>
          <p14:tracePt t="845002" x="8278813" y="3563938"/>
          <p14:tracePt t="845018" x="8278813" y="3544888"/>
          <p14:tracePt t="845035" x="8278813" y="3527425"/>
          <p14:tracePt t="845052" x="8278813" y="3500438"/>
          <p14:tracePt t="845068" x="8278813" y="3473450"/>
          <p14:tracePt t="845084" x="8278813" y="3446463"/>
          <p14:tracePt t="845102" x="8278813" y="3411538"/>
          <p14:tracePt t="845118" x="8269288" y="3384550"/>
          <p14:tracePt t="845190" x="8269288" y="3375025"/>
          <p14:tracePt t="845201" x="8259763" y="3375025"/>
          <p14:tracePt t="845217" x="8251825" y="3375025"/>
          <p14:tracePt t="845234" x="8232775" y="3375025"/>
          <p14:tracePt t="845250" x="8207375" y="3367088"/>
          <p14:tracePt t="845267" x="8188325" y="3357563"/>
          <p14:tracePt t="845284" x="8170863" y="3349625"/>
          <p14:tracePt t="845300" x="8143875" y="3349625"/>
          <p14:tracePt t="845317" x="8135938" y="3349625"/>
          <p14:tracePt t="845334" x="8126413" y="3349625"/>
          <p14:tracePt t="845351" x="8116888" y="3349625"/>
          <p14:tracePt t="845368" x="8108950" y="3349625"/>
          <p14:tracePt t="845384" x="8099425" y="3340100"/>
          <p14:tracePt t="845418" x="8089900" y="3340100"/>
          <p14:tracePt t="845434" x="8064500" y="3340100"/>
          <p14:tracePt t="845451" x="8054975" y="3340100"/>
          <p14:tracePt t="845468" x="8037513" y="3340100"/>
          <p14:tracePt t="845484" x="8018463" y="3340100"/>
          <p14:tracePt t="845501" x="8001000" y="3349625"/>
          <p14:tracePt t="845518" x="7993063" y="3367088"/>
          <p14:tracePt t="845534" x="7983538" y="3375025"/>
          <p14:tracePt t="845551" x="7966075" y="3402013"/>
          <p14:tracePt t="845568" x="7956550" y="3421063"/>
          <p14:tracePt t="845584" x="7939088" y="3438525"/>
          <p14:tracePt t="845601" x="7929563" y="3446463"/>
          <p14:tracePt t="845617" x="7921625" y="3473450"/>
          <p14:tracePt t="845634" x="7921625" y="3492500"/>
          <p14:tracePt t="845651" x="7921625" y="3500438"/>
          <p14:tracePt t="845667" x="7921625" y="3509963"/>
          <p14:tracePt t="845686" x="7912100" y="3509963"/>
          <p14:tracePt t="845702" x="7912100" y="3517900"/>
          <p14:tracePt t="845726" x="7912100" y="3536950"/>
          <p14:tracePt t="845742" x="7912100" y="3544888"/>
          <p14:tracePt t="845752" x="7912100" y="3554413"/>
          <p14:tracePt t="845768" x="7902575" y="3563938"/>
          <p14:tracePt t="845784" x="7902575" y="3571875"/>
          <p14:tracePt t="845801" x="7902575" y="3581400"/>
          <p14:tracePt t="845903" x="7912100" y="3581400"/>
          <p14:tracePt t="845915" x="7939088" y="3581400"/>
          <p14:tracePt t="845927" x="7966075" y="3598863"/>
          <p14:tracePt t="845938" x="7974013" y="3598863"/>
          <p14:tracePt t="845952" x="8001000" y="3616325"/>
          <p14:tracePt t="845968" x="8018463" y="3625850"/>
          <p14:tracePt t="846001" x="8037513" y="3643313"/>
          <p14:tracePt t="846017" x="8054975" y="3652838"/>
          <p14:tracePt t="846034" x="8064500" y="3679825"/>
          <p14:tracePt t="846051" x="8081963" y="3697288"/>
          <p14:tracePt t="846067" x="8099425" y="3706813"/>
          <p14:tracePt t="846085" x="8108950" y="3706813"/>
          <p14:tracePt t="846151" x="8116888" y="3706813"/>
          <p14:tracePt t="846162" x="8135938" y="3706813"/>
          <p14:tracePt t="846173" x="8143875" y="3706813"/>
          <p14:tracePt t="846185" x="8161338" y="3697288"/>
          <p14:tracePt t="846201" x="8197850" y="3635375"/>
          <p14:tracePt t="846218" x="8215313" y="3598863"/>
          <p14:tracePt t="846234" x="8232775" y="3536950"/>
          <p14:tracePt t="846251" x="8251825" y="3492500"/>
          <p14:tracePt t="846268" x="8251825" y="3455988"/>
          <p14:tracePt t="846284" x="8251825" y="3438525"/>
          <p14:tracePt t="846301" x="8251825" y="3421063"/>
          <p14:tracePt t="846319" x="8232775" y="3375025"/>
          <p14:tracePt t="846335" x="8224838" y="3367088"/>
          <p14:tracePt t="846351" x="8215313" y="3349625"/>
          <p14:tracePt t="846368" x="8197850" y="3322638"/>
          <p14:tracePt t="846385" x="8170863" y="3303588"/>
          <p14:tracePt t="846402" x="8161338" y="3303588"/>
          <p14:tracePt t="846419" x="8153400" y="3303588"/>
          <p14:tracePt t="846435" x="8135938" y="3303588"/>
          <p14:tracePt t="846452" x="8116888" y="3303588"/>
          <p14:tracePt t="846469" x="8089900" y="3330575"/>
          <p14:tracePt t="846485" x="8045450" y="3349625"/>
          <p14:tracePt t="846503" x="8001000" y="3402013"/>
          <p14:tracePt t="846519" x="7983538" y="3438525"/>
          <p14:tracePt t="846535" x="7974013" y="3473450"/>
          <p14:tracePt t="846551" x="7974013" y="3527425"/>
          <p14:tracePt t="846568" x="7974013" y="3571875"/>
          <p14:tracePt t="846585" x="8010525" y="3652838"/>
          <p14:tracePt t="846602" x="8045450" y="3697288"/>
          <p14:tracePt t="846618" x="8064500" y="3714750"/>
          <p14:tracePt t="846635" x="8089900" y="3724275"/>
          <p14:tracePt t="846651" x="8108950" y="3724275"/>
          <p14:tracePt t="846668" x="8126413" y="3724275"/>
          <p14:tracePt t="846685" x="8161338" y="3714750"/>
          <p14:tracePt t="846701" x="8207375" y="3670300"/>
          <p14:tracePt t="846718" x="8251825" y="3581400"/>
          <p14:tracePt t="846735" x="8259763" y="3554413"/>
          <p14:tracePt t="846751" x="8259763" y="3517900"/>
          <p14:tracePt t="846768" x="8259763" y="3473450"/>
          <p14:tracePt t="846785" x="8251825" y="3438525"/>
          <p14:tracePt t="846802" x="8197850" y="3402013"/>
          <p14:tracePt t="846818" x="8170863" y="3367088"/>
          <p14:tracePt t="846835" x="8116888" y="3349625"/>
          <p14:tracePt t="846852" x="8072438" y="3340100"/>
          <p14:tracePt t="846869" x="8054975" y="3340100"/>
          <p14:tracePt t="846885" x="8018463" y="3340100"/>
          <p14:tracePt t="846902" x="7993063" y="3357563"/>
          <p14:tracePt t="846919" x="7966075" y="3375025"/>
          <p14:tracePt t="846935" x="7956550" y="3411538"/>
          <p14:tracePt t="846951" x="7947025" y="3446463"/>
          <p14:tracePt t="846968" x="7947025" y="3492500"/>
          <p14:tracePt t="846985" x="7947025" y="3536950"/>
          <p14:tracePt t="847001" x="7974013" y="3554413"/>
          <p14:tracePt t="847019" x="8001000" y="3589338"/>
          <p14:tracePt t="847035" x="8027988" y="3608388"/>
          <p14:tracePt t="847052" x="8045450" y="3616325"/>
          <p14:tracePt t="847055" x="8054975" y="3625850"/>
          <p14:tracePt t="847068" x="8064500" y="3625850"/>
          <p14:tracePt t="847085" x="8099425" y="3625850"/>
          <p14:tracePt t="847103" x="8180388" y="3589338"/>
          <p14:tracePt t="847118" x="8232775" y="3554413"/>
          <p14:tracePt t="847135" x="8278813" y="3517900"/>
          <p14:tracePt t="847151" x="8286750" y="3500438"/>
          <p14:tracePt t="847184" x="8286750" y="3492500"/>
          <p14:tracePt t="847201" x="8278813" y="3473450"/>
          <p14:tracePt t="847217" x="8242300" y="3455988"/>
          <p14:tracePt t="847234" x="8207375" y="3446463"/>
          <p14:tracePt t="847252" x="8180388" y="3446463"/>
          <p14:tracePt t="847268" x="8170863" y="3446463"/>
          <p14:tracePt t="847285" x="8135938" y="3465513"/>
          <p14:tracePt t="847304" x="8116888" y="3500438"/>
          <p14:tracePt t="847320" x="8089900" y="3517900"/>
          <p14:tracePt t="847335" x="8081963" y="3554413"/>
          <p14:tracePt t="847374" x="8072438" y="3554413"/>
          <p14:tracePt t="850136" x="8027988" y="3554413"/>
          <p14:tracePt t="850146" x="8001000" y="3536950"/>
          <p14:tracePt t="850157" x="7966075" y="3517900"/>
          <p14:tracePt t="850169" x="7850188" y="3473450"/>
          <p14:tracePt t="850186" x="7831138" y="3465513"/>
          <p14:tracePt t="850202" x="7813675" y="3455988"/>
          <p14:tracePt t="850219" x="7796213" y="3446463"/>
          <p14:tracePt t="850236" x="7778750" y="3429000"/>
          <p14:tracePt t="850252" x="7759700" y="3402013"/>
          <p14:tracePt t="850269" x="7724775" y="3384550"/>
          <p14:tracePt t="850286" x="7643813" y="3303588"/>
          <p14:tracePt t="850304" x="7564438" y="3179763"/>
          <p14:tracePt t="850320" x="7466013" y="3054350"/>
          <p14:tracePt t="850336" x="7331075" y="2874963"/>
          <p14:tracePt t="850352" x="7242175" y="2778125"/>
          <p14:tracePt t="850368" x="7188200" y="2706688"/>
          <p14:tracePt t="850385" x="7153275" y="2643188"/>
          <p14:tracePt t="850402" x="7116763" y="2608263"/>
          <p14:tracePt t="850418" x="7099300" y="2571750"/>
          <p14:tracePt t="851632" x="7089775" y="2571750"/>
          <p14:tracePt t="851888" x="7072313" y="2571750"/>
          <p14:tracePt t="851904" x="7064375" y="2571750"/>
          <p14:tracePt t="851992" x="7064375" y="2563813"/>
          <p14:tracePt t="852003" x="7064375" y="2554288"/>
          <p14:tracePt t="852019" x="7045325" y="2544763"/>
          <p14:tracePt t="852036" x="7045325" y="2536825"/>
          <p14:tracePt t="852351" x="7045325" y="2544763"/>
          <p14:tracePt t="853328" x="7054850" y="2544763"/>
          <p14:tracePt t="853928" x="7064375" y="2544763"/>
          <p14:tracePt t="853977" x="7064375" y="2554288"/>
          <p14:tracePt t="853988" x="7064375" y="2563813"/>
          <p14:tracePt t="854003" x="7081838" y="2563813"/>
          <p14:tracePt t="854032" x="7089775" y="2563813"/>
          <p14:tracePt t="854044" x="7099300" y="2581275"/>
          <p14:tracePt t="854104" x="7108825" y="2581275"/>
          <p14:tracePt t="854233" x="7116763" y="2581275"/>
          <p14:tracePt t="854944" x="7116763" y="2589213"/>
          <p14:tracePt t="854984" x="7116763" y="2598738"/>
          <p14:tracePt t="855009" x="7116763" y="2608263"/>
          <p14:tracePt t="855024" x="7116763" y="2616200"/>
          <p14:tracePt t="855056" x="7116763" y="2625725"/>
          <p14:tracePt t="855072" x="7116763" y="2635250"/>
          <p14:tracePt t="855081" x="7116763" y="2652713"/>
          <p14:tracePt t="855092" x="7116763" y="2660650"/>
          <p14:tracePt t="855105" x="7099300" y="2679700"/>
          <p14:tracePt t="855119" x="7099300" y="2687638"/>
          <p14:tracePt t="855136" x="7099300" y="2724150"/>
          <p14:tracePt t="855152" x="7108825" y="2741613"/>
          <p14:tracePt t="855168" x="7116763" y="2751138"/>
          <p14:tracePt t="855185" x="7135813" y="2768600"/>
          <p14:tracePt t="855202" x="7153275" y="2778125"/>
          <p14:tracePt t="855218" x="7180263" y="2778125"/>
          <p14:tracePt t="855235" x="7207250" y="2795588"/>
          <p14:tracePt t="855252" x="7232650" y="2803525"/>
          <p14:tracePt t="855270" x="7251700" y="2813050"/>
          <p14:tracePt t="855286" x="7259638" y="2822575"/>
          <p14:tracePt t="855329" x="7259638" y="2813050"/>
          <p14:tracePt t="855339" x="7251700" y="2803525"/>
          <p14:tracePt t="855353" x="7242175" y="2778125"/>
          <p14:tracePt t="855370" x="7242175" y="2768600"/>
          <p14:tracePt t="855386" x="7215188" y="2759075"/>
          <p14:tracePt t="855402" x="7188200" y="2759075"/>
          <p14:tracePt t="855419" x="7153275" y="2759075"/>
          <p14:tracePt t="855436" x="7126288" y="2751138"/>
          <p14:tracePt t="855452" x="7089775" y="2751138"/>
          <p14:tracePt t="855469" x="7072313" y="2751138"/>
          <p14:tracePt t="855486" x="7054850" y="2751138"/>
          <p14:tracePt t="855502" x="7018338" y="2751138"/>
          <p14:tracePt t="855519" x="6929438" y="2768600"/>
          <p14:tracePt t="855536" x="6884988" y="2768600"/>
          <p14:tracePt t="855553" x="6850063" y="2778125"/>
          <p14:tracePt t="855570" x="6823075" y="2778125"/>
          <p14:tracePt t="855586" x="6813550" y="2786063"/>
          <p14:tracePt t="855603" x="6813550" y="2795588"/>
          <p14:tracePt t="855625" x="6804025" y="2795588"/>
          <p14:tracePt t="855729" x="6813550" y="2795588"/>
          <p14:tracePt t="855741" x="6823075" y="2795588"/>
          <p14:tracePt t="855753" x="6840538" y="2795588"/>
          <p14:tracePt t="855769" x="6884988" y="2795588"/>
          <p14:tracePt t="855786" x="6965950" y="2795588"/>
          <p14:tracePt t="855802" x="7089775" y="2795588"/>
          <p14:tracePt t="855819" x="7242175" y="2795588"/>
          <p14:tracePt t="855836" x="7367588" y="2795588"/>
          <p14:tracePt t="855853" x="7500938" y="2795588"/>
          <p14:tracePt t="855870" x="7564438" y="2795588"/>
          <p14:tracePt t="855886" x="7589838" y="2795588"/>
          <p14:tracePt t="855903" x="7599363" y="2795588"/>
          <p14:tracePt t="856201" x="7599363" y="2803525"/>
          <p14:tracePt t="856211" x="7589838" y="2803525"/>
          <p14:tracePt t="856222" x="7572375" y="2803525"/>
          <p14:tracePt t="856236" x="7554913" y="2803525"/>
          <p14:tracePt t="856253" x="7537450" y="2803525"/>
          <p14:tracePt t="856270" x="7493000" y="2803525"/>
          <p14:tracePt t="856286" x="7421563" y="2803525"/>
          <p14:tracePt t="856303" x="7358063" y="2778125"/>
          <p14:tracePt t="856319" x="7323138" y="2751138"/>
          <p14:tracePt t="856336" x="7313613" y="2741613"/>
          <p14:tracePt t="856409" x="7304088" y="2741613"/>
          <p14:tracePt t="856425" x="7296150" y="2741613"/>
          <p14:tracePt t="856441" x="7286625" y="2759075"/>
          <p14:tracePt t="856453" x="7259638" y="2759075"/>
          <p14:tracePt t="856469" x="7242175" y="2768600"/>
          <p14:tracePt t="856486" x="7232650" y="2768600"/>
          <p14:tracePt t="856544" x="7232650" y="2751138"/>
          <p14:tracePt t="856553" x="7215188" y="2732088"/>
          <p14:tracePt t="856569" x="7215188" y="2697163"/>
          <p14:tracePt t="856586" x="7215188" y="2670175"/>
          <p14:tracePt t="856603" x="7215188" y="2635250"/>
          <p14:tracePt t="856619" x="7215188" y="2616200"/>
          <p14:tracePt t="856636" x="7232650" y="2608263"/>
          <p14:tracePt t="856681" x="7232650" y="2589213"/>
          <p14:tracePt t="856721" x="7242175" y="2589213"/>
          <p14:tracePt t="856833" x="7251700" y="2589213"/>
          <p14:tracePt t="856844" x="7251700" y="2581275"/>
          <p14:tracePt t="857738" x="7251700" y="2598738"/>
          <p14:tracePt t="857841" x="7251700" y="2589213"/>
          <p14:tracePt t="857857" x="7242175" y="2589213"/>
          <p14:tracePt t="857873" x="7242175" y="2581275"/>
          <p14:tracePt t="858009" x="7242175" y="2571750"/>
          <p14:tracePt t="858020" x="7242175" y="2563813"/>
          <p14:tracePt t="858036" x="7242175" y="2554288"/>
          <p14:tracePt t="858053" x="7224713" y="2554288"/>
          <p14:tracePt t="858069" x="7215188" y="2544763"/>
          <p14:tracePt t="858241" x="7215188" y="2554288"/>
          <p14:tracePt t="858273" x="7215188" y="2563813"/>
          <p14:tracePt t="858297" x="7215188" y="2571750"/>
          <p14:tracePt t="858337" x="7232650" y="2581275"/>
          <p14:tracePt t="858801" x="7232650" y="2598738"/>
          <p14:tracePt t="858813" x="7232650" y="2608263"/>
          <p14:tracePt t="858826" x="7232650" y="2635250"/>
          <p14:tracePt t="858836" x="7232650" y="2670175"/>
          <p14:tracePt t="858853" x="7232650" y="2768600"/>
          <p14:tracePt t="858869" x="7232650" y="2894013"/>
          <p14:tracePt t="858886" x="7232650" y="3036888"/>
          <p14:tracePt t="858902" x="7232650" y="3322638"/>
          <p14:tracePt t="858919" x="7232650" y="3509963"/>
          <p14:tracePt t="858935" x="7232650" y="3652838"/>
          <p14:tracePt t="858952" x="7224713" y="3786188"/>
          <p14:tracePt t="858969" x="7232650" y="3876675"/>
          <p14:tracePt t="858986" x="7232650" y="3911600"/>
          <p14:tracePt t="859002" x="7232650" y="3929063"/>
          <p14:tracePt t="859019" x="7232650" y="3948113"/>
          <p14:tracePt t="859056" x="7242175" y="3948113"/>
          <p14:tracePt t="859069" x="7251700" y="3948113"/>
          <p14:tracePt t="859085" x="7269163" y="3948113"/>
          <p14:tracePt t="859103" x="7304088" y="3948113"/>
          <p14:tracePt t="859119" x="7350125" y="3948113"/>
          <p14:tracePt t="859135" x="7402513" y="3948113"/>
          <p14:tracePt t="859152" x="7518400" y="3929063"/>
          <p14:tracePt t="859169" x="7589838" y="3921125"/>
          <p14:tracePt t="859186" x="7688263" y="3921125"/>
          <p14:tracePt t="859203" x="7796213" y="3921125"/>
          <p14:tracePt t="859219" x="7875588" y="3902075"/>
          <p14:tracePt t="859236" x="7983538" y="3894138"/>
          <p14:tracePt t="859253" x="8064500" y="3894138"/>
          <p14:tracePt t="859269" x="8153400" y="3894138"/>
          <p14:tracePt t="859286" x="8251825" y="3840163"/>
          <p14:tracePt t="859303" x="8286750" y="3813175"/>
          <p14:tracePt t="859319" x="8304213" y="3805238"/>
          <p14:tracePt t="859337" x="8350250" y="3778250"/>
          <p14:tracePt t="859353" x="8375650" y="3751263"/>
          <p14:tracePt t="859369" x="8412163" y="3706813"/>
          <p14:tracePt t="859386" x="8439150" y="3670300"/>
          <p14:tracePt t="859403" x="8456613" y="3635375"/>
          <p14:tracePt t="859419" x="8466138" y="3616325"/>
          <p14:tracePt t="859436" x="8483600" y="3581400"/>
          <p14:tracePt t="859453" x="8483600" y="3554413"/>
          <p14:tracePt t="859469" x="8483600" y="3517900"/>
          <p14:tracePt t="859486" x="8483600" y="3482975"/>
          <p14:tracePt t="859502" x="8466138" y="3455988"/>
          <p14:tracePt t="859520" x="8421688" y="3411538"/>
          <p14:tracePt t="859537" x="8375650" y="3375025"/>
          <p14:tracePt t="859554" x="8313738" y="3330575"/>
          <p14:tracePt t="859570" x="8259763" y="3322638"/>
          <p14:tracePt t="859587" x="8232775" y="3313113"/>
          <p14:tracePt t="859604" x="8180388" y="3313113"/>
          <p14:tracePt t="859620" x="8153400" y="3313113"/>
          <p14:tracePt t="859637" x="8135938" y="3313113"/>
          <p14:tracePt t="859653" x="8089900" y="3313113"/>
          <p14:tracePt t="859669" x="8045450" y="3303588"/>
          <p14:tracePt t="859686" x="8001000" y="3303588"/>
          <p14:tracePt t="859703" x="7966075" y="3303588"/>
          <p14:tracePt t="859719" x="7929563" y="3303588"/>
          <p14:tracePt t="859737" x="7875588" y="3303588"/>
          <p14:tracePt t="859753" x="7850188" y="3303588"/>
          <p14:tracePt t="859770" x="7786688" y="3303588"/>
          <p14:tracePt t="859787" x="7707313" y="3278188"/>
          <p14:tracePt t="859803" x="7626350" y="3259138"/>
          <p14:tracePt t="859820" x="7564438" y="3251200"/>
          <p14:tracePt t="859837" x="7500938" y="3241675"/>
          <p14:tracePt t="859853" x="7456488" y="3224213"/>
          <p14:tracePt t="859869" x="7429500" y="3224213"/>
          <p14:tracePt t="859886" x="7385050" y="3214688"/>
          <p14:tracePt t="859903" x="7323138" y="3197225"/>
          <p14:tracePt t="859919" x="7269163" y="3197225"/>
          <p14:tracePt t="859937" x="7188200" y="3197225"/>
          <p14:tracePt t="859953" x="7143750" y="3197225"/>
          <p14:tracePt t="859969" x="7116763" y="3197225"/>
          <p14:tracePt t="859986" x="7089775" y="3197225"/>
          <p14:tracePt t="860003" x="7072313" y="3197225"/>
          <p14:tracePt t="860019" x="7054850" y="3197225"/>
          <p14:tracePt t="860036" x="7037388" y="3197225"/>
          <p14:tracePt t="860053" x="7010400" y="3206750"/>
          <p14:tracePt t="860069" x="6983413" y="3214688"/>
          <p14:tracePt t="860086" x="6929438" y="3224213"/>
          <p14:tracePt t="860104" x="6875463" y="3224213"/>
          <p14:tracePt t="860119" x="6840538" y="3232150"/>
          <p14:tracePt t="860137" x="6796088" y="3232150"/>
          <p14:tracePt t="860153" x="6778625" y="3251200"/>
          <p14:tracePt t="860186" x="6751638" y="3251200"/>
          <p14:tracePt t="860203" x="6742113" y="3259138"/>
          <p14:tracePt t="860220" x="6732588" y="3268663"/>
          <p14:tracePt t="860236" x="6724650" y="3278188"/>
          <p14:tracePt t="860253" x="6707188" y="3286125"/>
          <p14:tracePt t="860270" x="6697663" y="3295650"/>
          <p14:tracePt t="860286" x="6670675" y="3303588"/>
          <p14:tracePt t="860303" x="6661150" y="3322638"/>
          <p14:tracePt t="860319" x="6653213" y="3340100"/>
          <p14:tracePt t="860336" x="6653213" y="3357563"/>
          <p14:tracePt t="860353" x="6635750" y="3367088"/>
          <p14:tracePt t="860369" x="6626225" y="3375025"/>
          <p14:tracePt t="860386" x="6599238" y="3402013"/>
          <p14:tracePt t="860403" x="6581775" y="3421063"/>
          <p14:tracePt t="860419" x="6545263" y="3446463"/>
          <p14:tracePt t="860436" x="6537325" y="3455988"/>
          <p14:tracePt t="860453" x="6527800" y="3473450"/>
          <p14:tracePt t="860469" x="6527800" y="3482975"/>
          <p14:tracePt t="860503" x="6527800" y="3492500"/>
          <p14:tracePt t="860520" x="6527800" y="3500438"/>
          <p14:tracePt t="860786" x="6537325" y="3500438"/>
          <p14:tracePt t="860802" x="6545263" y="3500438"/>
          <p14:tracePt t="860818" x="6554788" y="3500438"/>
          <p14:tracePt t="860828" x="6572250" y="3500438"/>
          <p14:tracePt t="860841" x="6581775" y="3500438"/>
          <p14:tracePt t="860857" x="6589713" y="3500438"/>
          <p14:tracePt t="860870" x="6599238" y="3500438"/>
          <p14:tracePt t="860886" x="6608763" y="3500438"/>
          <p14:tracePt t="860903" x="6616700" y="3500438"/>
          <p14:tracePt t="860920" x="6643688" y="3500438"/>
          <p14:tracePt t="860937" x="6697663" y="3500438"/>
          <p14:tracePt t="860953" x="6715125" y="3500438"/>
          <p14:tracePt t="860969" x="6751638" y="3517900"/>
          <p14:tracePt t="860986" x="6769100" y="3517900"/>
          <p14:tracePt t="861003" x="6796088" y="3517900"/>
          <p14:tracePt t="861020" x="6813550" y="3517900"/>
          <p14:tracePt t="861138" x="6823075" y="3527425"/>
          <p14:tracePt t="861154" x="6823075" y="3536950"/>
          <p14:tracePt t="861266" x="6823075" y="3527425"/>
          <p14:tracePt t="862218" x="6823075" y="3536950"/>
          <p14:tracePt t="862234" x="6823075" y="3544888"/>
          <p14:tracePt t="862250" x="6823075" y="3554413"/>
          <p14:tracePt t="862261" x="6823075" y="3563938"/>
          <p14:tracePt t="862272" x="6823075" y="3571875"/>
          <p14:tracePt t="862287" x="6804025" y="3598863"/>
          <p14:tracePt t="862304" x="6786563" y="3608388"/>
          <p14:tracePt t="862320" x="6778625" y="3625850"/>
          <p14:tracePt t="862338" x="6769100" y="3643313"/>
          <p14:tracePt t="862355" x="6759575" y="3652838"/>
          <p14:tracePt t="862378" x="6759575" y="3670300"/>
          <p14:tracePt t="862418" x="6759575" y="3679825"/>
          <p14:tracePt t="862433" x="6769100" y="3679825"/>
          <p14:tracePt t="862442" x="6778625" y="3687763"/>
          <p14:tracePt t="862453" x="6786563" y="3687763"/>
          <p14:tracePt t="862470" x="6823075" y="3706813"/>
          <p14:tracePt t="862487" x="6884988" y="3724275"/>
          <p14:tracePt t="862504" x="6946900" y="3751263"/>
          <p14:tracePt t="862522" x="7018338" y="3768725"/>
          <p14:tracePt t="862538" x="7045325" y="3768725"/>
          <p14:tracePt t="862554" x="7072313" y="3768725"/>
          <p14:tracePt t="862649" x="7072313" y="3759200"/>
          <p14:tracePt t="862689" x="7072313" y="3751263"/>
          <p14:tracePt t="862721" x="7072313" y="3733800"/>
          <p14:tracePt t="862762" x="7072313" y="3724275"/>
          <p14:tracePt t="863402" x="7064375" y="3724275"/>
          <p14:tracePt t="863802" x="7064375" y="3741738"/>
          <p14:tracePt t="863818" x="7064375" y="3751263"/>
          <p14:tracePt t="863829" x="7064375" y="3759200"/>
          <p14:tracePt t="863839" x="7054850" y="3759200"/>
          <p14:tracePt t="863853" x="7045325" y="3768725"/>
          <p14:tracePt t="863870" x="7037388" y="3778250"/>
          <p14:tracePt t="863890" x="7037388" y="3786188"/>
          <p14:tracePt t="863930" x="7037388" y="3795713"/>
          <p14:tracePt t="864098" x="7037388" y="3813175"/>
          <p14:tracePt t="864114" x="7037388" y="3822700"/>
          <p14:tracePt t="864131" x="7037388" y="3830638"/>
          <p14:tracePt t="864142" x="7037388" y="3840163"/>
          <p14:tracePt t="864154" x="7037388" y="3857625"/>
          <p14:tracePt t="864170" x="7037388" y="3884613"/>
          <p14:tracePt t="864187" x="7037388" y="3894138"/>
          <p14:tracePt t="864674" x="7037388" y="3876675"/>
          <p14:tracePt t="865402" x="7037388" y="3867150"/>
          <p14:tracePt t="865418" x="7037388" y="3857625"/>
          <p14:tracePt t="865443" x="7027863" y="3857625"/>
          <p14:tracePt t="865453" x="7018338" y="3849688"/>
          <p14:tracePt t="865471" x="7010400" y="3849688"/>
          <p14:tracePt t="865487" x="6992938" y="3840163"/>
          <p14:tracePt t="865504" x="6983413" y="3840163"/>
          <p14:tracePt t="865521" x="6973888" y="3830638"/>
          <p14:tracePt t="865539" x="6956425" y="3805238"/>
          <p14:tracePt t="865555" x="6921500" y="3805238"/>
          <p14:tracePt t="865571" x="6902450" y="3795713"/>
          <p14:tracePt t="865587" x="6858000" y="3786188"/>
          <p14:tracePt t="865605" x="6823075" y="3778250"/>
          <p14:tracePt t="865621" x="6804025" y="3778250"/>
          <p14:tracePt t="865638" x="6786563" y="3778250"/>
          <p14:tracePt t="865682" x="6786563" y="3786188"/>
          <p14:tracePt t="866595" x="6786563" y="3778250"/>
          <p14:tracePt t="866643" x="6786563" y="3759200"/>
          <p14:tracePt t="867091" x="6786563" y="3751263"/>
          <p14:tracePt t="867259" x="6786563" y="3741738"/>
          <p14:tracePt t="867275" x="6786563" y="3733800"/>
          <p14:tracePt t="867287" x="6786563" y="3724275"/>
          <p14:tracePt t="867304" x="6786563" y="3706813"/>
          <p14:tracePt t="867320" x="6786563" y="3697288"/>
          <p14:tracePt t="867337" x="6786563" y="3679825"/>
          <p14:tracePt t="867474" x="6786563" y="3687763"/>
          <p14:tracePt t="867571" x="6786563" y="3697288"/>
          <p14:tracePt t="867595" x="6786563" y="3706813"/>
          <p14:tracePt t="867683" x="6769100" y="3706813"/>
          <p14:tracePt t="867699" x="6759575" y="3706813"/>
          <p14:tracePt t="867722" x="6751638" y="3706813"/>
          <p14:tracePt t="867771" x="6742113" y="3706813"/>
          <p14:tracePt t="867781" x="6732588" y="3706813"/>
          <p14:tracePt t="867851" x="6724650" y="3706813"/>
          <p14:tracePt t="867891" x="6715125" y="3706813"/>
          <p14:tracePt t="867902" x="6715125" y="3697288"/>
          <p14:tracePt t="867922" x="6697663" y="3679825"/>
          <p14:tracePt t="867939" x="6670675" y="3662363"/>
          <p14:tracePt t="867955" x="6653213" y="3662363"/>
          <p14:tracePt t="867972" x="6616700" y="3662363"/>
          <p14:tracePt t="867988" x="6589713" y="3652838"/>
          <p14:tracePt t="868005" x="6581775" y="3652838"/>
          <p14:tracePt t="868020" x="6564313" y="3643313"/>
          <p14:tracePt t="868050" x="6564313" y="3635375"/>
          <p14:tracePt t="868099" x="6554788" y="3635375"/>
          <p14:tracePt t="868195" x="6545263" y="3625850"/>
          <p14:tracePt t="868243" x="6537325" y="3625850"/>
          <p14:tracePt t="868254" x="6527800" y="3625850"/>
          <p14:tracePt t="868271" x="6510338" y="3625850"/>
          <p14:tracePt t="868288" x="6492875" y="3625850"/>
          <p14:tracePt t="868515" x="6483350" y="3625850"/>
          <p14:tracePt t="868531" x="6473825" y="3608388"/>
          <p14:tracePt t="868547" x="6473825" y="3598863"/>
          <p14:tracePt t="868556" x="6465888" y="3598863"/>
          <p14:tracePt t="868571" x="6446838" y="3598863"/>
          <p14:tracePt t="868587" x="6421438" y="3589338"/>
          <p14:tracePt t="868605" x="6411913" y="3589338"/>
          <p14:tracePt t="868620" x="6394450" y="3589338"/>
          <p14:tracePt t="868637" x="6375400" y="3589338"/>
          <p14:tracePt t="868654" x="6367463" y="3589338"/>
          <p14:tracePt t="868671" x="6323013" y="3589338"/>
          <p14:tracePt t="868688" x="6286500" y="3589338"/>
          <p14:tracePt t="868704" x="6242050" y="3589338"/>
          <p14:tracePt t="868720" x="6161088" y="3581400"/>
          <p14:tracePt t="868737" x="6108700" y="3581400"/>
          <p14:tracePt t="868754" x="6018213" y="3554413"/>
          <p14:tracePt t="868771" x="5983288" y="3554413"/>
          <p14:tracePt t="868788" x="5956300" y="3544888"/>
          <p14:tracePt t="868804" x="5929313" y="3544888"/>
          <p14:tracePt t="868821" x="5911850" y="3544888"/>
          <p14:tracePt t="868855" x="5902325" y="3527425"/>
          <p14:tracePt t="868871" x="5894388" y="3527425"/>
          <p14:tracePt t="868907" x="5884863" y="3527425"/>
          <p14:tracePt t="868947" x="5875338" y="3527425"/>
          <p14:tracePt t="868963" x="5875338" y="3517900"/>
          <p14:tracePt t="868974" x="5857875" y="3517900"/>
          <p14:tracePt t="869003" x="5849938" y="3517900"/>
          <p14:tracePt t="869019" x="5840413" y="3517900"/>
          <p14:tracePt t="869034" x="5830888" y="3517900"/>
          <p14:tracePt t="869050" x="5822950" y="3517900"/>
          <p14:tracePt t="869059" x="5813425" y="3517900"/>
          <p14:tracePt t="869071" x="5803900" y="3517900"/>
          <p14:tracePt t="869087" x="5778500" y="3509963"/>
          <p14:tracePt t="869103" x="5759450" y="3500438"/>
          <p14:tracePt t="869121" x="5751513" y="3492500"/>
          <p14:tracePt t="869139" x="5707063" y="3492500"/>
          <p14:tracePt t="869155" x="5732463" y="3500438"/>
          <p14:tracePt t="869179" x="5741988" y="3517900"/>
          <p14:tracePt t="869203" x="5741988" y="3509963"/>
          <p14:tracePt t="869299" x="5741988" y="3500438"/>
          <p14:tracePt t="869315" x="5751513" y="3492500"/>
          <p14:tracePt t="869331" x="5768975" y="3492500"/>
          <p14:tracePt t="869339" x="5751513" y="3482975"/>
          <p14:tracePt t="869356" x="5751513" y="3473450"/>
          <p14:tracePt t="869386" x="5751513" y="3465513"/>
          <p14:tracePt t="869402" x="5741988" y="3446463"/>
          <p14:tracePt t="869411" x="5741988" y="3438525"/>
          <p14:tracePt t="869427" x="5741988" y="3429000"/>
          <p14:tracePt t="869437" x="5732463" y="3429000"/>
          <p14:tracePt t="869454" x="5732463" y="3421063"/>
          <p14:tracePt t="869516" x="5732463" y="3411538"/>
          <p14:tracePt t="869526" x="5724525" y="3402013"/>
          <p14:tracePt t="869538" x="5724525" y="3394075"/>
          <p14:tracePt t="869555" x="5707063" y="3394075"/>
          <p14:tracePt t="869571" x="5707063" y="3375025"/>
          <p14:tracePt t="869587" x="5697538" y="3375025"/>
          <p14:tracePt t="869604" x="5688013" y="3367088"/>
          <p14:tracePt t="869620" x="5688013" y="3357563"/>
          <p14:tracePt t="869637" x="5680075" y="3357563"/>
          <p14:tracePt t="869653" x="5670550" y="3349625"/>
          <p14:tracePt t="869670" x="5653088" y="3349625"/>
          <p14:tracePt t="869687" x="5616575" y="3349625"/>
          <p14:tracePt t="869705" x="5599113" y="3349625"/>
          <p14:tracePt t="869721" x="5581650" y="3349625"/>
          <p14:tracePt t="869737" x="5545138" y="3349625"/>
          <p14:tracePt t="869755" x="5483225" y="3349625"/>
          <p14:tracePt t="869771" x="5446713" y="3367088"/>
          <p14:tracePt t="869787" x="5421313" y="3375025"/>
          <p14:tracePt t="869804" x="5411788" y="3394075"/>
          <p14:tracePt t="869820" x="5411788" y="3429000"/>
          <p14:tracePt t="869837" x="5411788" y="3438525"/>
          <p14:tracePt t="869854" x="5429250" y="3455988"/>
          <p14:tracePt t="869871" x="5446713" y="3473450"/>
          <p14:tracePt t="869887" x="5456238" y="3482975"/>
          <p14:tracePt t="869904" x="5473700" y="3509963"/>
          <p14:tracePt t="869921" x="5500688" y="3517900"/>
          <p14:tracePt t="869937" x="5554663" y="3527425"/>
          <p14:tracePt t="869953" x="5635625" y="3536950"/>
          <p14:tracePt t="869970" x="5697538" y="3554413"/>
          <p14:tracePt t="869987" x="5759450" y="3554413"/>
          <p14:tracePt t="870004" x="5786438" y="3554413"/>
          <p14:tracePt t="870020" x="5822950" y="3554413"/>
          <p14:tracePt t="870037" x="5840413" y="3544888"/>
          <p14:tracePt t="870054" x="5867400" y="3527425"/>
          <p14:tracePt t="870070" x="5884863" y="3517900"/>
          <p14:tracePt t="870087" x="5894388" y="3482975"/>
          <p14:tracePt t="870103" x="5921375" y="3446463"/>
          <p14:tracePt t="870120" x="5938838" y="3402013"/>
          <p14:tracePt t="870137" x="5946775" y="3349625"/>
          <p14:tracePt t="870154" x="5946775" y="3313113"/>
          <p14:tracePt t="870170" x="5973763" y="3286125"/>
          <p14:tracePt t="870187" x="5983288" y="3241675"/>
          <p14:tracePt t="870205" x="6010275" y="3179763"/>
          <p14:tracePt t="870221" x="6010275" y="3135313"/>
          <p14:tracePt t="870238" x="6000750" y="3089275"/>
          <p14:tracePt t="870254" x="5992813" y="3063875"/>
          <p14:tracePt t="870271" x="5965825" y="3036888"/>
          <p14:tracePt t="870288" x="5938838" y="3027363"/>
          <p14:tracePt t="870304" x="5921375" y="3000375"/>
          <p14:tracePt t="870321" x="5902325" y="3000375"/>
          <p14:tracePt t="870337" x="5875338" y="2992438"/>
          <p14:tracePt t="870355" x="5857875" y="2992438"/>
          <p14:tracePt t="870371" x="5840413" y="2992438"/>
          <p14:tracePt t="870388" x="5822950" y="2992438"/>
          <p14:tracePt t="870405" x="5786438" y="2992438"/>
          <p14:tracePt t="870421" x="5759450" y="2992438"/>
          <p14:tracePt t="870438" x="5732463" y="3000375"/>
          <p14:tracePt t="870455" x="5707063" y="3000375"/>
          <p14:tracePt t="870471" x="5670550" y="3017838"/>
          <p14:tracePt t="870488" x="5653088" y="3027363"/>
          <p14:tracePt t="870504" x="5616575" y="3036888"/>
          <p14:tracePt t="870521" x="5572125" y="3044825"/>
          <p14:tracePt t="870537" x="5545138" y="3071813"/>
          <p14:tracePt t="870555" x="5518150" y="3098800"/>
          <p14:tracePt t="870571" x="5483225" y="3125788"/>
          <p14:tracePt t="870587" x="5438775" y="3160713"/>
          <p14:tracePt t="870605" x="5421313" y="3179763"/>
          <p14:tracePt t="870621" x="5394325" y="3187700"/>
          <p14:tracePt t="870637" x="5375275" y="3224213"/>
          <p14:tracePt t="870654" x="5349875" y="3259138"/>
          <p14:tracePt t="870671" x="5330825" y="3278188"/>
          <p14:tracePt t="870687" x="5313363" y="3313113"/>
          <p14:tracePt t="870704" x="5295900" y="3330575"/>
          <p14:tracePt t="870721" x="5295900" y="3357563"/>
          <p14:tracePt t="870737" x="5295900" y="3375025"/>
          <p14:tracePt t="870755" x="5303838" y="3402013"/>
          <p14:tracePt t="870771" x="5303838" y="3429000"/>
          <p14:tracePt t="870787" x="5313363" y="3438525"/>
          <p14:tracePt t="870804" x="5330825" y="3455988"/>
          <p14:tracePt t="870820" x="5367338" y="3482975"/>
          <p14:tracePt t="870837" x="5394325" y="3492500"/>
          <p14:tracePt t="870854" x="5429250" y="3500438"/>
          <p14:tracePt t="870870" x="5465763" y="3509963"/>
          <p14:tracePt t="870887" x="5492750" y="3509963"/>
          <p14:tracePt t="870904" x="5510213" y="3517900"/>
          <p14:tracePt t="870921" x="5554663" y="3517900"/>
          <p14:tracePt t="870937" x="5599113" y="3517900"/>
          <p14:tracePt t="870954" x="5661025" y="3517900"/>
          <p14:tracePt t="870971" x="5759450" y="3517900"/>
          <p14:tracePt t="870987" x="5795963" y="3509963"/>
          <p14:tracePt t="871004" x="5813425" y="3492500"/>
          <p14:tracePt t="871020" x="5840413" y="3482975"/>
          <p14:tracePt t="871037" x="5857875" y="3473450"/>
          <p14:tracePt t="871054" x="5894388" y="3465513"/>
          <p14:tracePt t="871070" x="5938838" y="3438525"/>
          <p14:tracePt t="871087" x="5956300" y="3394075"/>
          <p14:tracePt t="871104" x="5992813" y="3330575"/>
          <p14:tracePt t="871120" x="6000750" y="3295650"/>
          <p14:tracePt t="871137" x="6018213" y="3251200"/>
          <p14:tracePt t="871154" x="6018213" y="3224213"/>
          <p14:tracePt t="871170" x="6018213" y="3152775"/>
          <p14:tracePt t="871187" x="6010275" y="3108325"/>
          <p14:tracePt t="871204" x="5983288" y="3054350"/>
          <p14:tracePt t="871220" x="5938838" y="3009900"/>
          <p14:tracePt t="871237" x="5902325" y="2982913"/>
          <p14:tracePt t="871254" x="5867400" y="2973388"/>
          <p14:tracePt t="871270" x="5840413" y="2973388"/>
          <p14:tracePt t="871288" x="5795963" y="2973388"/>
          <p14:tracePt t="871305" x="5741988" y="2973388"/>
          <p14:tracePt t="871321" x="5715000" y="2973388"/>
          <p14:tracePt t="871340" x="5680075" y="2973388"/>
          <p14:tracePt t="871357" x="5653088" y="2973388"/>
          <p14:tracePt t="871371" x="5635625" y="2982913"/>
          <p14:tracePt t="871387" x="5608638" y="2982913"/>
          <p14:tracePt t="871404" x="5581650" y="2992438"/>
          <p14:tracePt t="871421" x="5554663" y="3027363"/>
          <p14:tracePt t="871438" x="5527675" y="3081338"/>
          <p14:tracePt t="871454" x="5518150" y="3125788"/>
          <p14:tracePt t="871472" x="5500688" y="3170238"/>
          <p14:tracePt t="871488" x="5500688" y="3232150"/>
          <p14:tracePt t="871505" x="5500688" y="3278188"/>
          <p14:tracePt t="871521" x="5500688" y="3330575"/>
          <p14:tracePt t="871539" x="5554663" y="3421063"/>
          <p14:tracePt t="871555" x="5572125" y="3455988"/>
          <p14:tracePt t="871571" x="5589588" y="3473450"/>
          <p14:tracePt t="871587" x="5626100" y="3500438"/>
          <p14:tracePt t="871605" x="5643563" y="3509963"/>
          <p14:tracePt t="871621" x="5653088" y="3517900"/>
          <p14:tracePt t="871638" x="5688013" y="3517900"/>
          <p14:tracePt t="871655" x="5724525" y="3527425"/>
          <p14:tracePt t="871671" x="5795963" y="3527425"/>
          <p14:tracePt t="871688" x="5884863" y="3527425"/>
          <p14:tracePt t="871704" x="5983288" y="3527425"/>
          <p14:tracePt t="871721" x="6064250" y="3509963"/>
          <p14:tracePt t="871737" x="6116638" y="3500438"/>
          <p14:tracePt t="871754" x="6170613" y="3455988"/>
          <p14:tracePt t="871771" x="6207125" y="3384550"/>
          <p14:tracePt t="871787" x="6215063" y="3340100"/>
          <p14:tracePt t="871804" x="6215063" y="3286125"/>
          <p14:tracePt t="871820" x="6215063" y="3241675"/>
          <p14:tracePt t="871837" x="6197600" y="3197225"/>
          <p14:tracePt t="871854" x="6161088" y="3116263"/>
          <p14:tracePt t="871871" x="6126163" y="3089275"/>
          <p14:tracePt t="871887" x="6108700" y="3054350"/>
          <p14:tracePt t="871904" x="6072188" y="3017838"/>
          <p14:tracePt t="871920" x="6054725" y="3009900"/>
          <p14:tracePt t="871937" x="6018213" y="2992438"/>
          <p14:tracePt t="871954" x="5992813" y="2973388"/>
          <p14:tracePt t="871971" x="5938838" y="2955925"/>
          <p14:tracePt t="871987" x="5902325" y="2955925"/>
          <p14:tracePt t="872005" x="5857875" y="2946400"/>
          <p14:tracePt t="872021" x="5822950" y="2946400"/>
          <p14:tracePt t="872037" x="5778500" y="2946400"/>
          <p14:tracePt t="872054" x="5741988" y="2946400"/>
          <p14:tracePt t="872071" x="5724525" y="2946400"/>
          <p14:tracePt t="872087" x="5707063" y="2955925"/>
          <p14:tracePt t="872105" x="5697538" y="2965450"/>
          <p14:tracePt t="872121" x="5670550" y="2965450"/>
          <p14:tracePt t="872138" x="5653088" y="2973388"/>
          <p14:tracePt t="872156" x="5608638" y="3000375"/>
          <p14:tracePt t="872171" x="5589588" y="3000375"/>
          <p14:tracePt t="872187" x="5572125" y="3009900"/>
          <p14:tracePt t="872204" x="5564188" y="3027363"/>
          <p14:tracePt t="872221" x="5554663" y="3044825"/>
          <p14:tracePt t="872237" x="5527675" y="3081338"/>
          <p14:tracePt t="872254" x="5510213" y="3116263"/>
          <p14:tracePt t="872271" x="5473700" y="3160713"/>
          <p14:tracePt t="872287" x="5438775" y="3206750"/>
          <p14:tracePt t="872304" x="5394325" y="3259138"/>
          <p14:tracePt t="872321" x="5384800" y="3322638"/>
          <p14:tracePt t="872337" x="5375275" y="3367088"/>
          <p14:tracePt t="872355" x="5357813" y="3421063"/>
          <p14:tracePt t="872371" x="5357813" y="3455988"/>
          <p14:tracePt t="872387" x="5357813" y="3465513"/>
          <p14:tracePt t="872406" x="5349875" y="3473450"/>
          <p14:tracePt t="872421" x="5340350" y="3482975"/>
          <p14:tracePt t="872437" x="5340350" y="3492500"/>
          <p14:tracePt t="872454" x="5340350" y="3509963"/>
          <p14:tracePt t="872471" x="5340350" y="3517900"/>
          <p14:tracePt t="872488" x="5340350" y="3527425"/>
          <p14:tracePt t="872504" x="5340350" y="3536950"/>
          <p14:tracePt t="872521" x="5340350" y="3554413"/>
          <p14:tracePt t="872538" x="5349875" y="3563938"/>
          <p14:tracePt t="872554" x="5349875" y="3571875"/>
          <p14:tracePt t="872571" x="5367338" y="3571875"/>
          <p14:tracePt t="872602" x="5375275" y="3589338"/>
          <p14:tracePt t="872634" x="5384800" y="3589338"/>
          <p14:tracePt t="872667" x="5394325" y="3589338"/>
          <p14:tracePt t="872691" x="5394325" y="3581400"/>
          <p14:tracePt t="872707" x="5402263" y="3581400"/>
          <p14:tracePt t="872715" x="5402263" y="3571875"/>
          <p14:tracePt t="872731" x="5402263" y="3563938"/>
          <p14:tracePt t="872747" x="5402263" y="3554413"/>
          <p14:tracePt t="872900" x="5411788" y="3544888"/>
          <p14:tracePt t="872916" x="5411788" y="3536950"/>
          <p14:tracePt t="872931" x="5411788" y="3527425"/>
          <p14:tracePt t="872947" x="5411788" y="3517900"/>
          <p14:tracePt t="872955" x="5402263" y="3500438"/>
          <p14:tracePt t="872971" x="5394325" y="3482975"/>
          <p14:tracePt t="872988" x="5384800" y="3473450"/>
          <p14:tracePt t="873004" x="5330825" y="3384550"/>
          <p14:tracePt t="873022" x="5268913" y="3224213"/>
          <p14:tracePt t="873038" x="5135563" y="2992438"/>
          <p14:tracePt t="873054" x="4965700" y="2714625"/>
          <p14:tracePt t="873071" x="4786313" y="2492375"/>
          <p14:tracePt t="873088" x="4608513" y="2295525"/>
          <p14:tracePt t="873105" x="4483100" y="2197100"/>
          <p14:tracePt t="873122" x="4375150" y="2125663"/>
          <p14:tracePt t="873138" x="4313238" y="2071688"/>
          <p14:tracePt t="873155" x="4276725" y="2044700"/>
          <p14:tracePt t="873171" x="4251325" y="2017713"/>
          <p14:tracePt t="873188" x="4232275" y="2009775"/>
          <p14:tracePt t="873221" x="4224338" y="2009775"/>
          <p14:tracePt t="873238" x="4214813" y="2000250"/>
          <p14:tracePt t="873276" x="4205288" y="2000250"/>
          <p14:tracePt t="873284" x="4205288" y="1992313"/>
          <p14:tracePt t="873292" x="4197350" y="1992313"/>
          <p14:tracePt t="873304" x="4187825" y="1982788"/>
          <p14:tracePt t="873321" x="4179888" y="1955800"/>
          <p14:tracePt t="873338" x="4133850" y="1893888"/>
          <p14:tracePt t="873356" x="4081463" y="1839913"/>
          <p14:tracePt t="873371" x="4044950" y="1812925"/>
          <p14:tracePt t="873388" x="3973513" y="1795463"/>
          <p14:tracePt t="873404" x="3911600" y="1768475"/>
          <p14:tracePt t="873421" x="3848100" y="1758950"/>
          <p14:tracePt t="873438" x="3786188" y="1758950"/>
          <p14:tracePt t="873455" x="3759200" y="1741488"/>
          <p14:tracePt t="873471" x="3724275" y="1741488"/>
          <p14:tracePt t="873488" x="3705225" y="1741488"/>
          <p14:tracePt t="873505" x="3679825" y="1741488"/>
          <p14:tracePt t="873521" x="3660775" y="1751013"/>
          <p14:tracePt t="873538" x="3643313" y="1758950"/>
          <p14:tracePt t="873556" x="3598863" y="1768475"/>
          <p14:tracePt t="873571" x="3571875" y="1776413"/>
          <p14:tracePt t="873588" x="3536950" y="1795463"/>
          <p14:tracePt t="873606" x="3527425" y="1822450"/>
          <p14:tracePt t="873621" x="3500438" y="1839913"/>
          <p14:tracePt t="873638" x="3490913" y="1884363"/>
          <p14:tracePt t="873655" x="3482975" y="1920875"/>
          <p14:tracePt t="873671" x="3473450" y="1965325"/>
          <p14:tracePt t="873688" x="3455988" y="2009775"/>
          <p14:tracePt t="873705" x="3455988" y="2054225"/>
          <p14:tracePt t="873721" x="3455988" y="2089150"/>
          <p14:tracePt t="873738" x="3455988" y="2135188"/>
          <p14:tracePt t="873756" x="3482975" y="2170113"/>
          <p14:tracePt t="873771" x="3517900" y="2224088"/>
          <p14:tracePt t="873788" x="3562350" y="2241550"/>
          <p14:tracePt t="873804" x="3598863" y="2251075"/>
          <p14:tracePt t="873821" x="3625850" y="2259013"/>
          <p14:tracePt t="873838" x="3643313" y="2268538"/>
          <p14:tracePt t="873855" x="3670300" y="2268538"/>
          <p14:tracePt t="873871" x="3697288" y="2268538"/>
          <p14:tracePt t="873888" x="3768725" y="2268538"/>
          <p14:tracePt t="873905" x="3875088" y="2251075"/>
          <p14:tracePt t="873921" x="3956050" y="2241550"/>
          <p14:tracePt t="873938" x="4017963" y="2224088"/>
          <p14:tracePt t="873956" x="4071938" y="2197100"/>
          <p14:tracePt t="873972" x="4098925" y="2170113"/>
          <p14:tracePt t="873988" x="4108450" y="2152650"/>
          <p14:tracePt t="874005" x="4116388" y="2108200"/>
          <p14:tracePt t="874022" x="4143375" y="2054225"/>
          <p14:tracePt t="874039" x="4143375" y="2009775"/>
          <p14:tracePt t="874055" x="4143375" y="1965325"/>
          <p14:tracePt t="874071" x="4143375" y="1928813"/>
          <p14:tracePt t="874088" x="4133850" y="1901825"/>
          <p14:tracePt t="874105" x="4125913" y="1874838"/>
          <p14:tracePt t="874121" x="4116388" y="1857375"/>
          <p14:tracePt t="874138" x="4089400" y="1839913"/>
          <p14:tracePt t="874156" x="4037013" y="1803400"/>
          <p14:tracePt t="874171" x="4000500" y="1795463"/>
          <p14:tracePt t="874188" x="3956050" y="1768475"/>
          <p14:tracePt t="874205" x="3894138" y="1741488"/>
          <p14:tracePt t="874221" x="3830638" y="1731963"/>
          <p14:tracePt t="874238" x="3751263" y="1714500"/>
          <p14:tracePt t="874255" x="3705225" y="1714500"/>
          <p14:tracePt t="874271" x="3660775" y="1714500"/>
          <p14:tracePt t="874288" x="3598863" y="1714500"/>
          <p14:tracePt t="874304" x="3536950" y="1731963"/>
          <p14:tracePt t="874321" x="3490913" y="1758950"/>
          <p14:tracePt t="874338" x="3465513" y="1776413"/>
          <p14:tracePt t="874356" x="3402013" y="1812925"/>
          <p14:tracePt t="874372" x="3384550" y="1849438"/>
          <p14:tracePt t="874388" x="3367088" y="1884363"/>
          <p14:tracePt t="874405" x="3367088" y="1911350"/>
          <p14:tracePt t="874422" x="3367088" y="1955800"/>
          <p14:tracePt t="874438" x="3367088" y="2009775"/>
          <p14:tracePt t="874455" x="3375025" y="2054225"/>
          <p14:tracePt t="874471" x="3375025" y="2081213"/>
          <p14:tracePt t="874488" x="3394075" y="2125663"/>
          <p14:tracePt t="874505" x="3402013" y="2152650"/>
          <p14:tracePt t="874521" x="3411538" y="2170113"/>
          <p14:tracePt t="874538" x="3455988" y="2187575"/>
          <p14:tracePt t="874556" x="3527425" y="2214563"/>
          <p14:tracePt t="874572" x="3562350" y="2224088"/>
          <p14:tracePt t="874588" x="3625850" y="2224088"/>
          <p14:tracePt t="874605" x="3670300" y="2224088"/>
          <p14:tracePt t="874621" x="3697288" y="2224088"/>
          <p14:tracePt t="874638" x="3741738" y="2224088"/>
          <p14:tracePt t="874655" x="3786188" y="2224088"/>
          <p14:tracePt t="874671" x="3911600" y="2214563"/>
          <p14:tracePt t="874688" x="4010025" y="2179638"/>
          <p14:tracePt t="874704" x="4089400" y="2116138"/>
          <p14:tracePt t="874721" x="4152900" y="2063750"/>
          <p14:tracePt t="874740" x="4205288" y="1946275"/>
          <p14:tracePt t="874756" x="4205288" y="1893888"/>
          <p14:tracePt t="874772" x="4205288" y="1830388"/>
          <p14:tracePt t="874789" x="4205288" y="1751013"/>
          <p14:tracePt t="874805" x="4179888" y="1704975"/>
          <p14:tracePt t="874821" x="4143375" y="1652588"/>
          <p14:tracePt t="874838" x="4098925" y="1633538"/>
          <p14:tracePt t="874854" x="4062413" y="1625600"/>
          <p14:tracePt t="874871" x="4037013" y="1625600"/>
          <p14:tracePt t="874888" x="4017963" y="1625600"/>
          <p14:tracePt t="874905" x="4000500" y="1625600"/>
          <p14:tracePt t="874921" x="3990975" y="1625600"/>
          <p14:tracePt t="874938" x="3983038" y="1625600"/>
          <p14:tracePt t="874955" x="3983038" y="1633538"/>
          <p14:tracePt t="874971" x="3983038" y="1643063"/>
          <p14:tracePt t="875044" x="3973513" y="1643063"/>
          <p14:tracePt t="875068" x="3973513" y="1633538"/>
          <p14:tracePt t="875084" x="3973513" y="1625600"/>
          <p14:tracePt t="885406" x="3929063" y="1625600"/>
          <p14:tracePt t="885416" x="3929063" y="1670050"/>
          <p14:tracePt t="885428" x="3929063" y="1785938"/>
          <p14:tracePt t="885440" x="3911600" y="1992313"/>
          <p14:tracePt t="885457" x="3911600" y="2197100"/>
          <p14:tracePt t="885473" x="3911600" y="2366963"/>
          <p14:tracePt t="885490" x="3929063" y="2536825"/>
          <p14:tracePt t="885506" x="3990975" y="2679700"/>
          <p14:tracePt t="885523" x="4000500" y="2803525"/>
          <p14:tracePt t="885539" x="4037013" y="3017838"/>
          <p14:tracePt t="885556" x="4062413" y="3152775"/>
          <p14:tracePt t="885558" x="4062413" y="3187700"/>
          <p14:tracePt t="885574" x="4081463" y="3322638"/>
          <p14:tracePt t="885589" x="4143375" y="3455988"/>
          <p14:tracePt t="885606" x="4170363" y="3536950"/>
          <p14:tracePt t="885622" x="4224338" y="3616325"/>
          <p14:tracePt t="885639" x="4259263" y="3679825"/>
          <p14:tracePt t="885656" x="4303713" y="3724275"/>
          <p14:tracePt t="885673" x="4348163" y="3786188"/>
          <p14:tracePt t="885689" x="4394200" y="3857625"/>
          <p14:tracePt t="885706" x="4456113" y="3938588"/>
          <p14:tracePt t="885722" x="4527550" y="4081463"/>
          <p14:tracePt t="885739" x="4562475" y="4214813"/>
          <p14:tracePt t="885756" x="4608513" y="4367213"/>
          <p14:tracePt t="885774" x="4687888" y="4591050"/>
          <p14:tracePt t="885790" x="4768850" y="4813300"/>
          <p14:tracePt t="885806" x="4786313" y="4956175"/>
          <p14:tracePt t="885823" x="4830763" y="5072063"/>
          <p14:tracePt t="885839" x="4857750" y="5153025"/>
          <p14:tracePt t="885856" x="4902200" y="5224463"/>
          <p14:tracePt t="885873" x="4956175" y="5286375"/>
          <p14:tracePt t="885889" x="4992688" y="5330825"/>
          <p14:tracePt t="885906" x="5054600" y="5402263"/>
          <p14:tracePt t="885923" x="5099050" y="5456238"/>
          <p14:tracePt t="885939" x="5135563" y="5473700"/>
          <p14:tracePt t="885956" x="5170488" y="5510213"/>
          <p14:tracePt t="885973" x="5224463" y="5546725"/>
          <p14:tracePt t="885989" x="5259388" y="5564188"/>
          <p14:tracePt t="886006" x="5303838" y="5581650"/>
          <p14:tracePt t="886023" x="5322888" y="5581650"/>
          <p14:tracePt t="886039" x="5340350" y="5581650"/>
          <p14:tracePt t="886056" x="5367338" y="5581650"/>
          <p14:tracePt t="886072" x="5394325" y="5581650"/>
          <p14:tracePt t="886089" x="5429250" y="5572125"/>
          <p14:tracePt t="886106" x="5456238" y="5554663"/>
          <p14:tracePt t="886123" x="5492750" y="5546725"/>
          <p14:tracePt t="886139" x="5492750" y="5510213"/>
          <p14:tracePt t="886156" x="5518150" y="5510213"/>
          <p14:tracePt t="886174" x="5545138" y="5483225"/>
          <p14:tracePt t="886190" x="5564188" y="5473700"/>
          <p14:tracePt t="886206" x="5572125" y="5448300"/>
          <p14:tracePt t="886223" x="5581650" y="5429250"/>
          <p14:tracePt t="886239" x="5589588" y="5421313"/>
          <p14:tracePt t="886256" x="5589588" y="5402263"/>
          <p14:tracePt t="886273" x="5589588" y="5376863"/>
          <p14:tracePt t="886289" x="5589588" y="5357813"/>
          <p14:tracePt t="886306" x="5589588" y="5349875"/>
          <p14:tracePt t="886323" x="5589588" y="5330825"/>
          <p14:tracePt t="886339" x="5608638" y="5322888"/>
          <p14:tracePt t="886356" x="5608638" y="5305425"/>
          <p14:tracePt t="886373" x="5608638" y="5295900"/>
          <p14:tracePt t="886391" x="5608638" y="5286375"/>
          <p14:tracePt t="886406" x="5608638" y="5278438"/>
          <p14:tracePt t="886422" x="5599113" y="5259388"/>
          <p14:tracePt t="886439" x="5589588" y="5233988"/>
          <p14:tracePt t="886456" x="5589588" y="5214938"/>
          <p14:tracePt t="886472" x="5581650" y="5207000"/>
          <p14:tracePt t="886489" x="5564188" y="5187950"/>
          <p14:tracePt t="886506" x="5564188" y="5180013"/>
          <p14:tracePt t="886522" x="5564188" y="5162550"/>
          <p14:tracePt t="886541" x="5564188" y="5153025"/>
          <p14:tracePt t="886565" x="5554663" y="5143500"/>
          <p14:tracePt t="886581" x="5554663" y="5135563"/>
          <p14:tracePt t="886590" x="5554663" y="5126038"/>
          <p14:tracePt t="886614" x="5545138" y="5116513"/>
          <p14:tracePt t="886638" x="5545138" y="5108575"/>
          <p14:tracePt t="886654" x="5527675" y="5099050"/>
          <p14:tracePt t="886671" x="5527675" y="5081588"/>
          <p14:tracePt t="886694" x="5518150" y="5072063"/>
          <p14:tracePt t="886719" x="5510213" y="5064125"/>
          <p14:tracePt t="886742" x="5500688" y="5064125"/>
          <p14:tracePt t="886782" x="5492750" y="5064125"/>
          <p14:tracePt t="886798" x="5483225" y="5064125"/>
          <p14:tracePt t="886815" x="5473700" y="5064125"/>
          <p14:tracePt t="886942" x="5456238" y="5064125"/>
          <p14:tracePt t="887038" x="5446713" y="5064125"/>
          <p14:tracePt t="887062" x="5438775" y="5072063"/>
          <p14:tracePt t="887095" x="5429250" y="5091113"/>
          <p14:tracePt t="887134" x="5421313" y="5091113"/>
          <p14:tracePt t="887145" x="5421313" y="5099050"/>
          <p14:tracePt t="887374" x="5429250" y="5099050"/>
          <p14:tracePt t="887398" x="5438775" y="5099050"/>
          <p14:tracePt t="887414" x="5446713" y="5099050"/>
          <p14:tracePt t="887430" x="5465763" y="5099050"/>
          <p14:tracePt t="887454" x="5473700" y="5099050"/>
          <p14:tracePt t="887462" x="5483225" y="5099050"/>
          <p14:tracePt t="887478" x="5492750" y="5099050"/>
          <p14:tracePt t="887494" x="5500688" y="5099050"/>
          <p14:tracePt t="887506" x="5510213" y="5099050"/>
          <p14:tracePt t="887523" x="5537200" y="5099050"/>
          <p14:tracePt t="887539" x="5554663" y="5099050"/>
          <p14:tracePt t="887556" x="5572125" y="5099050"/>
          <p14:tracePt t="887573" x="5581650" y="5099050"/>
          <p14:tracePt t="887590" x="5589588" y="5099050"/>
          <p14:tracePt t="887606" x="5589588" y="5081588"/>
          <p14:tracePt t="887622" x="5589588" y="5072063"/>
          <p14:tracePt t="887640" x="5589588" y="5054600"/>
          <p14:tracePt t="887657" x="5589588" y="5045075"/>
          <p14:tracePt t="887674" x="5589588" y="5037138"/>
          <p14:tracePt t="887690" x="5589588" y="5027613"/>
          <p14:tracePt t="887707" x="5581650" y="5010150"/>
          <p14:tracePt t="887723" x="5564188" y="5000625"/>
          <p14:tracePt t="887740" x="5545138" y="4992688"/>
          <p14:tracePt t="887759" x="5500688" y="4983163"/>
          <p14:tracePt t="887774" x="5465763" y="4973638"/>
          <p14:tracePt t="887790" x="5446713" y="4973638"/>
          <p14:tracePt t="887807" x="5438775" y="4973638"/>
          <p14:tracePt t="887855" x="5438775" y="4983163"/>
          <p14:tracePt t="887867" x="5438775" y="4992688"/>
          <p14:tracePt t="887879" x="5438775" y="5010150"/>
          <p14:tracePt t="887890" x="5438775" y="5027613"/>
          <p14:tracePt t="887907" x="5438775" y="5045075"/>
          <p14:tracePt t="887924" x="5438775" y="5064125"/>
          <p14:tracePt t="887942" x="5438775" y="5072063"/>
          <p14:tracePt t="887966" x="5438775" y="5081588"/>
          <p14:tracePt t="887978" x="5446713" y="5099050"/>
          <p14:tracePt t="887990" x="5465763" y="5099050"/>
          <p14:tracePt t="888006" x="5492750" y="5108575"/>
          <p14:tracePt t="888023" x="5537200" y="5116513"/>
          <p14:tracePt t="888039" x="5554663" y="5116513"/>
          <p14:tracePt t="888056" x="5572125" y="5116513"/>
          <p14:tracePt t="888073" x="5599113" y="5116513"/>
          <p14:tracePt t="888089" x="5616575" y="5116513"/>
          <p14:tracePt t="888123" x="5616575" y="5099050"/>
          <p14:tracePt t="888139" x="5616575" y="5081588"/>
          <p14:tracePt t="888156" x="5616575" y="5064125"/>
          <p14:tracePt t="888190" x="5616575" y="5045075"/>
          <p14:tracePt t="888206" x="5608638" y="5045075"/>
          <p14:tracePt t="888223" x="5599113" y="5037138"/>
          <p14:tracePt t="888239" x="5581650" y="5037138"/>
          <p14:tracePt t="888256" x="5572125" y="5027613"/>
          <p14:tracePt t="888273" x="5564188" y="5027613"/>
          <p14:tracePt t="888289" x="5545138" y="5027613"/>
          <p14:tracePt t="888306" x="5537200" y="5027613"/>
          <p14:tracePt t="888323" x="5527675" y="5037138"/>
          <p14:tracePt t="888340" x="5500688" y="5045075"/>
          <p14:tracePt t="888356" x="5492750" y="5064125"/>
          <p14:tracePt t="888373" x="5492750" y="5072063"/>
          <p14:tracePt t="888390" x="5492750" y="5099050"/>
          <p14:tracePt t="888424" x="5492750" y="5108575"/>
          <p14:tracePt t="888462" x="5500688" y="5116513"/>
          <p14:tracePt t="888470" x="5518150" y="5116513"/>
          <p14:tracePt t="888478" x="5518150" y="5126038"/>
          <p14:tracePt t="888490" x="5527675" y="5126038"/>
          <p14:tracePt t="888506" x="5527675" y="5135563"/>
          <p14:tracePt t="888523" x="5527675" y="5143500"/>
          <p14:tracePt t="888539" x="5537200" y="5162550"/>
          <p14:tracePt t="888556" x="5537200" y="5170488"/>
          <p14:tracePt t="888573" x="5537200" y="5180013"/>
          <p14:tracePt t="888767" x="5537200" y="5187950"/>
          <p14:tracePt t="889054" x="5510213" y="5187950"/>
          <p14:tracePt t="889078" x="5527675" y="5187950"/>
          <p14:tracePt t="889102" x="5510213" y="5187950"/>
          <p14:tracePt t="889110" x="5518150" y="5187950"/>
          <p14:tracePt t="889123" x="5527675" y="5187950"/>
          <p14:tracePt t="889140" x="5500688" y="5180013"/>
          <p14:tracePt t="889156" x="5456238" y="5143500"/>
          <p14:tracePt t="889175" x="5286375" y="5116513"/>
          <p14:tracePt t="889191" x="5153025" y="5099050"/>
          <p14:tracePt t="889207" x="5018088" y="5072063"/>
          <p14:tracePt t="889224" x="4867275" y="5037138"/>
          <p14:tracePt t="889240" x="4732338" y="5027613"/>
          <p14:tracePt t="889256" x="4616450" y="5010150"/>
          <p14:tracePt t="889273" x="4483100" y="4983163"/>
          <p14:tracePt t="889289" x="4394200" y="4965700"/>
          <p14:tracePt t="889306" x="4259263" y="4938713"/>
          <p14:tracePt t="889323" x="4143375" y="4921250"/>
          <p14:tracePt t="889340" x="4027488" y="4894263"/>
          <p14:tracePt t="889356" x="3857625" y="4876800"/>
          <p14:tracePt t="889373" x="3660775" y="4840288"/>
          <p14:tracePt t="889390" x="3241675" y="4768850"/>
          <p14:tracePt t="889406" x="2990850" y="4724400"/>
          <p14:tracePt t="889423" x="2741613" y="4687888"/>
          <p14:tracePt t="889440" x="2544763" y="4687888"/>
          <p14:tracePt t="889456" x="2366963" y="4687888"/>
          <p14:tracePt t="889472" x="2214563" y="4687888"/>
          <p14:tracePt t="889489" x="2089150" y="4687888"/>
          <p14:tracePt t="889507" x="2027238" y="4687888"/>
          <p14:tracePt t="889524" x="1946275" y="4714875"/>
          <p14:tracePt t="889540" x="1866900" y="4741863"/>
          <p14:tracePt t="889558" x="1768475" y="4751388"/>
          <p14:tracePt t="889575" x="1751013" y="4768850"/>
          <p14:tracePt t="889591" x="1731963" y="4778375"/>
          <p14:tracePt t="889607" x="1714500" y="4778375"/>
          <p14:tracePt t="889624" x="1704975" y="4786313"/>
          <p14:tracePt t="889640" x="1704975" y="4795838"/>
          <p14:tracePt t="889657" x="1704975" y="4805363"/>
          <p14:tracePt t="889673" x="1704975" y="4813300"/>
          <p14:tracePt t="889690" x="1704975" y="4822825"/>
          <p14:tracePt t="889791" x="1724025" y="4822825"/>
          <p14:tracePt t="889839" x="1731963" y="4822825"/>
          <p14:tracePt t="889855" x="1731963" y="4813300"/>
          <p14:tracePt t="889867" x="1741488" y="4813300"/>
          <p14:tracePt t="889886" x="1741488" y="4805363"/>
          <p14:tracePt t="889894" x="1751013" y="4805363"/>
          <p14:tracePt t="889906" x="1751013" y="4795838"/>
          <p14:tracePt t="889923" x="1751013" y="4786313"/>
          <p14:tracePt t="889940" x="1758950" y="4786313"/>
          <p14:tracePt t="890015" x="1758950" y="4778375"/>
          <p14:tracePt t="890111" x="1768475" y="4778375"/>
          <p14:tracePt t="890121" x="1768475" y="4759325"/>
          <p14:tracePt t="890407" x="1758950" y="4768850"/>
          <p14:tracePt t="890424" x="1751013" y="4768850"/>
          <p14:tracePt t="890435" x="1751013" y="4778375"/>
          <p14:tracePt t="890448" x="1741488" y="4786313"/>
          <p14:tracePt t="890457" x="1731963" y="4786313"/>
          <p14:tracePt t="890473" x="1731963" y="4795838"/>
          <p14:tracePt t="890490" x="1731963" y="4805363"/>
          <p14:tracePt t="890507" x="1731963" y="4822825"/>
          <p14:tracePt t="890523" x="1731963" y="4849813"/>
          <p14:tracePt t="890540" x="1731963" y="4867275"/>
          <p14:tracePt t="890557" x="1731963" y="4876800"/>
          <p14:tracePt t="890573" x="1731963" y="4884738"/>
          <p14:tracePt t="890591" x="1731963" y="4911725"/>
          <p14:tracePt t="890623" x="1731963" y="4921250"/>
          <p14:tracePt t="890640" x="1731963" y="4929188"/>
          <p14:tracePt t="890695" x="1741488" y="4938713"/>
          <p14:tracePt t="890719" x="1741488" y="4948238"/>
          <p14:tracePt t="890730" x="1751013" y="4948238"/>
          <p14:tracePt t="890743" x="1751013" y="4956175"/>
          <p14:tracePt t="890759" x="1758950" y="4956175"/>
          <p14:tracePt t="890783" x="1768475" y="4956175"/>
          <p14:tracePt t="890791" x="1776413" y="4956175"/>
          <p14:tracePt t="890839" x="1795463" y="4965700"/>
          <p14:tracePt t="890863" x="1803400" y="4965700"/>
          <p14:tracePt t="890879" x="1812925" y="4965700"/>
          <p14:tracePt t="890891" x="1822450" y="4965700"/>
          <p14:tracePt t="890907" x="1830388" y="4973638"/>
          <p14:tracePt t="890924" x="1839913" y="4992688"/>
          <p14:tracePt t="890940" x="1847850" y="4992688"/>
          <p14:tracePt t="890956" x="1866900" y="5000625"/>
          <p14:tracePt t="890973" x="1874838" y="5000625"/>
          <p14:tracePt t="890990" x="1884363" y="5000625"/>
          <p14:tracePt t="891007" x="1893888" y="5000625"/>
          <p14:tracePt t="891048" x="1901825" y="5000625"/>
          <p14:tracePt t="891059" x="1911350" y="5000625"/>
          <p14:tracePt t="891074" x="1919288" y="5000625"/>
          <p14:tracePt t="891090" x="1928813" y="5000625"/>
          <p14:tracePt t="891106" x="1946275" y="5000625"/>
          <p14:tracePt t="891123" x="1955800" y="5000625"/>
          <p14:tracePt t="891139" x="1965325" y="5000625"/>
          <p14:tracePt t="891158" x="1973263" y="5000625"/>
          <p14:tracePt t="891174" x="1982788" y="5000625"/>
          <p14:tracePt t="891198" x="1990725" y="5000625"/>
          <p14:tracePt t="891206" x="2000250" y="5000625"/>
          <p14:tracePt t="891223" x="2000250" y="4983163"/>
          <p14:tracePt t="891239" x="2017713" y="4973638"/>
          <p14:tracePt t="891256" x="2027238" y="4965700"/>
          <p14:tracePt t="891273" x="2036763" y="4965700"/>
          <p14:tracePt t="891289" x="2044700" y="4956175"/>
          <p14:tracePt t="891307" x="2044700" y="4948238"/>
          <p14:tracePt t="891324" x="2054225" y="4938713"/>
          <p14:tracePt t="891356" x="2054225" y="4929188"/>
          <p14:tracePt t="891373" x="2054225" y="4921250"/>
          <p14:tracePt t="891390" x="2054225" y="4894263"/>
          <p14:tracePt t="891407" x="2054225" y="4884738"/>
          <p14:tracePt t="891423" x="2054225" y="4876800"/>
          <p14:tracePt t="891440" x="2054225" y="4867275"/>
          <p14:tracePt t="891473" x="2054225" y="4857750"/>
          <p14:tracePt t="891490" x="2054225" y="4830763"/>
          <p14:tracePt t="891506" x="2054225" y="4822825"/>
          <p14:tracePt t="891523" x="2054225" y="4813300"/>
          <p14:tracePt t="891540" x="2054225" y="4805363"/>
          <p14:tracePt t="891556" x="2054225" y="4795838"/>
          <p14:tracePt t="891573" x="2044700" y="4786313"/>
          <p14:tracePt t="891591" x="2036763" y="4778375"/>
          <p14:tracePt t="891646" x="2027238" y="4759325"/>
          <p14:tracePt t="891671" x="2009775" y="4759325"/>
          <p14:tracePt t="891694" x="2009775" y="4751388"/>
          <p14:tracePt t="891702" x="2000250" y="4751388"/>
          <p14:tracePt t="891726" x="1990725" y="4751388"/>
          <p14:tracePt t="891742" x="1990725" y="4741863"/>
          <p14:tracePt t="891750" x="1982788" y="4741863"/>
          <p14:tracePt t="891758" x="1973263" y="4741863"/>
          <p14:tracePt t="891775" x="1965325" y="4741863"/>
          <p14:tracePt t="891791" x="1955800" y="4741863"/>
          <p14:tracePt t="891807" x="1938338" y="4741863"/>
          <p14:tracePt t="891823" x="1919288" y="4741863"/>
          <p14:tracePt t="891839" x="1911350" y="4741863"/>
          <p14:tracePt t="891873" x="1901825" y="4741863"/>
          <p14:tracePt t="891918" x="1893888" y="4741863"/>
          <p14:tracePt t="891951" x="1884363" y="4741863"/>
          <p14:tracePt t="891967" x="1874838" y="4741863"/>
          <p14:tracePt t="891984" x="1857375" y="4741863"/>
          <p14:tracePt t="891995" x="1847850" y="4741863"/>
          <p14:tracePt t="892015" x="1839913" y="4741863"/>
          <p14:tracePt t="892023" x="1839913" y="4751388"/>
          <p14:tracePt t="892040" x="1830388" y="4751388"/>
          <p14:tracePt t="892057" x="1830388" y="4768850"/>
          <p14:tracePt t="892073" x="1822450" y="4768850"/>
          <p14:tracePt t="892103" x="1812925" y="4778375"/>
          <p14:tracePt t="892119" x="1803400" y="4778375"/>
          <p14:tracePt t="892130" x="1803400" y="4786313"/>
          <p14:tracePt t="892140" x="1785938" y="4786313"/>
          <p14:tracePt t="892159" x="1776413" y="4786313"/>
          <p14:tracePt t="892175" x="1776413" y="4795838"/>
          <p14:tracePt t="892191" x="1768475" y="4795838"/>
          <p14:tracePt t="892207" x="1768475" y="4805363"/>
          <p14:tracePt t="892238" x="1768475" y="4813300"/>
          <p14:tracePt t="892270" x="1768475" y="4822825"/>
          <p14:tracePt t="892287" x="1768475" y="4840288"/>
          <p14:tracePt t="892304" x="1768475" y="4849813"/>
          <p14:tracePt t="892328" x="1768475" y="4857750"/>
          <p14:tracePt t="892383" x="1768475" y="4867275"/>
          <p14:tracePt t="892399" x="1768475" y="4876800"/>
          <p14:tracePt t="892411" x="1776413" y="4876800"/>
          <p14:tracePt t="892424" x="1776413" y="4884738"/>
          <p14:tracePt t="892440" x="1795463" y="4884738"/>
          <p14:tracePt t="892457" x="1795463" y="4894263"/>
          <p14:tracePt t="892479" x="1795463" y="4911725"/>
          <p14:tracePt t="892495" x="1803400" y="4921250"/>
          <p14:tracePt t="892511" x="1812925" y="4921250"/>
          <p14:tracePt t="892527" x="1812925" y="4929188"/>
          <p14:tracePt t="892540" x="1822450" y="4929188"/>
          <p14:tracePt t="892557" x="1830388" y="4929188"/>
          <p14:tracePt t="892573" x="1847850" y="4929188"/>
          <p14:tracePt t="892590" x="1866900" y="4938713"/>
          <p14:tracePt t="892607" x="1874838" y="4938713"/>
          <p14:tracePt t="892623" x="1884363" y="4938713"/>
          <p14:tracePt t="892640" x="1893888" y="4938713"/>
          <p14:tracePt t="892674" x="1901825" y="4938713"/>
          <p14:tracePt t="892690" x="1911350" y="4938713"/>
          <p14:tracePt t="892707" x="1919288" y="4948238"/>
          <p14:tracePt t="892723" x="1928813" y="4948238"/>
          <p14:tracePt t="892740" x="1946275" y="4948238"/>
          <p14:tracePt t="892757" x="1955800" y="4948238"/>
          <p14:tracePt t="892773" x="1965325" y="4948238"/>
          <p14:tracePt t="892790" x="1973263" y="4929188"/>
          <p14:tracePt t="892806" x="1982788" y="4921250"/>
          <p14:tracePt t="892823" x="1982788" y="4894263"/>
          <p14:tracePt t="892840" x="2009775" y="4876800"/>
          <p14:tracePt t="892856" x="2017713" y="4867275"/>
          <p14:tracePt t="892873" x="2017713" y="4857750"/>
          <p14:tracePt t="892890" x="2017713" y="4840288"/>
          <p14:tracePt t="892907" x="2017713" y="4830763"/>
          <p14:tracePt t="892924" x="2017713" y="4822825"/>
          <p14:tracePt t="892941" x="2017713" y="4813300"/>
          <p14:tracePt t="892957" x="2017713" y="4805363"/>
          <p14:tracePt t="892999" x="2017713" y="4795838"/>
          <p14:tracePt t="893015" x="2009775" y="4786313"/>
          <p14:tracePt t="893031" x="1990725" y="4786313"/>
          <p14:tracePt t="893040" x="1990725" y="4768850"/>
          <p14:tracePt t="893057" x="1982788" y="4768850"/>
          <p14:tracePt t="893078" x="1973263" y="4759325"/>
          <p14:tracePt t="893089" x="1965325" y="4751388"/>
          <p14:tracePt t="893111" x="1955800" y="4751388"/>
          <p14:tracePt t="893127" x="1946275" y="4751388"/>
          <p14:tracePt t="893143" x="1938338" y="4751388"/>
          <p14:tracePt t="893156" x="1919288" y="4751388"/>
          <p14:tracePt t="893173" x="1911350" y="4751388"/>
          <p14:tracePt t="893190" x="1893888" y="4751388"/>
          <p14:tracePt t="893207" x="1874838" y="4751388"/>
          <p14:tracePt t="893224" x="1866900" y="4751388"/>
          <p14:tracePt t="893241" x="1847850" y="4751388"/>
          <p14:tracePt t="893258" x="1839913" y="4751388"/>
          <p14:tracePt t="893274" x="1830388" y="4751388"/>
          <p14:tracePt t="893291" x="1822450" y="4751388"/>
          <p14:tracePt t="893307" x="1812925" y="4751388"/>
          <p14:tracePt t="893323" x="1803400" y="4751388"/>
          <p14:tracePt t="893350" x="1795463" y="4751388"/>
          <p14:tracePt t="893359" x="1795463" y="4759325"/>
          <p14:tracePt t="893373" x="1776413" y="4759325"/>
          <p14:tracePt t="893390" x="1776413" y="4778375"/>
          <p14:tracePt t="893407" x="1768475" y="4795838"/>
          <p14:tracePt t="893423" x="1768475" y="4805363"/>
          <p14:tracePt t="893440" x="1768475" y="4813300"/>
          <p14:tracePt t="893473" x="1758950" y="4822825"/>
          <p14:tracePt t="893490" x="1758950" y="4830763"/>
          <p14:tracePt t="893506" x="1758950" y="4849813"/>
          <p14:tracePt t="893527" x="1758950" y="4857750"/>
          <p14:tracePt t="893540" x="1758950" y="4867275"/>
          <p14:tracePt t="893557" x="1758950" y="4876800"/>
          <p14:tracePt t="893575" x="1758950" y="4884738"/>
          <p14:tracePt t="893607" x="1758950" y="4894263"/>
          <p14:tracePt t="893647" x="1758950" y="4902200"/>
          <p14:tracePt t="893662" x="1758950" y="4921250"/>
          <p14:tracePt t="893679" x="1768475" y="4929188"/>
          <p14:tracePt t="893695" x="1768475" y="4938713"/>
          <p14:tracePt t="893719" x="1785938" y="4948238"/>
          <p14:tracePt t="893735" x="1795463" y="4948238"/>
          <p14:tracePt t="893743" x="1795463" y="4956175"/>
          <p14:tracePt t="893759" x="1803400" y="4956175"/>
          <p14:tracePt t="893773" x="1803400" y="4965700"/>
          <p14:tracePt t="893791" x="1812925" y="4965700"/>
          <p14:tracePt t="893807" x="1822450" y="4965700"/>
          <p14:tracePt t="893823" x="1830388" y="4965700"/>
          <p14:tracePt t="893840" x="1857375" y="4965700"/>
          <p14:tracePt t="893857" x="1866900" y="4965700"/>
          <p14:tracePt t="893873" x="1874838" y="4965700"/>
          <p14:tracePt t="893890" x="1884363" y="4965700"/>
          <p14:tracePt t="893907" x="1893888" y="4965700"/>
          <p14:tracePt t="893923" x="1901825" y="4973638"/>
          <p14:tracePt t="893940" x="1911350" y="4973638"/>
          <p14:tracePt t="893967" x="1928813" y="4973638"/>
          <p14:tracePt t="894143" x="1938338" y="4973638"/>
          <p14:tracePt t="894448" x="1946275" y="4973638"/>
          <p14:tracePt t="894504" x="1955800" y="4973638"/>
          <p14:tracePt t="894514" x="1965325" y="4973638"/>
          <p14:tracePt t="894525" x="1973263" y="4973638"/>
          <p14:tracePt t="894540" x="1982788" y="4973638"/>
          <p14:tracePt t="894904" x="2000250" y="4965700"/>
          <p14:tracePt t="894917" x="2009775" y="4965700"/>
          <p14:tracePt t="894932" x="2017713" y="4965700"/>
          <p14:tracePt t="894959" x="2017713" y="4956175"/>
          <p14:tracePt t="894967" x="2027238" y="4956175"/>
          <p14:tracePt t="894975" x="2027238" y="4948238"/>
          <p14:tracePt t="894990" x="2036763" y="4948238"/>
          <p14:tracePt t="895007" x="2044700" y="4929188"/>
          <p14:tracePt t="895023" x="2062163" y="4911725"/>
          <p14:tracePt t="895040" x="2062163" y="4894263"/>
          <p14:tracePt t="895058" x="2062163" y="4884738"/>
          <p14:tracePt t="895074" x="2044700" y="4884738"/>
          <p14:tracePt t="895272" x="2044700" y="4876800"/>
          <p14:tracePt t="895288" x="2044700" y="4867275"/>
          <p14:tracePt t="895299" x="2054225" y="4867275"/>
          <p14:tracePt t="895311" x="2044700" y="4830763"/>
          <p14:tracePt t="895324" x="2044700" y="4822825"/>
          <p14:tracePt t="895341" x="2054225" y="4786313"/>
          <p14:tracePt t="895358" x="2071688" y="4751388"/>
          <p14:tracePt t="895375" x="2054225" y="4652963"/>
          <p14:tracePt t="895392" x="2062163" y="4608513"/>
          <p14:tracePt t="895407" x="2089150" y="4572000"/>
          <p14:tracePt t="895424" x="2125663" y="4527550"/>
          <p14:tracePt t="895440" x="2152650" y="4448175"/>
          <p14:tracePt t="895457" x="2179638" y="4411663"/>
          <p14:tracePt t="895474" x="2214563" y="4394200"/>
          <p14:tracePt t="895490" x="2232025" y="4367213"/>
          <p14:tracePt t="895507" x="2241550" y="4357688"/>
          <p14:tracePt t="895524" x="2241550" y="4340225"/>
          <p14:tracePt t="895540" x="2241550" y="4330700"/>
          <p14:tracePt t="895557" x="2241550" y="4322763"/>
          <p14:tracePt t="895574" x="2251075" y="4322763"/>
          <p14:tracePt t="895590" x="2259013" y="4322763"/>
          <p14:tracePt t="895608" x="2259013" y="4305300"/>
          <p14:tracePt t="895736" x="2259013" y="4295775"/>
          <p14:tracePt t="895808" x="2259013" y="4286250"/>
          <p14:tracePt t="895818" x="2268538" y="4286250"/>
          <p14:tracePt t="895830" x="2286000" y="4278313"/>
          <p14:tracePt t="895841" x="2295525" y="4268788"/>
          <p14:tracePt t="895857" x="2303463" y="4233863"/>
          <p14:tracePt t="895874" x="2322513" y="4214813"/>
          <p14:tracePt t="895890" x="2330450" y="4206875"/>
          <p14:tracePt t="895907" x="2330450" y="4197350"/>
          <p14:tracePt t="895928" x="2339975" y="4197350"/>
          <p14:tracePt t="895985" x="2357438" y="4197350"/>
          <p14:tracePt t="896297" x="2366963" y="4197350"/>
          <p14:tracePt t="897577" x="2347913" y="4197350"/>
          <p14:tracePt t="897607" x="2339975" y="4197350"/>
          <p14:tracePt t="897680" x="2330450" y="4197350"/>
          <p14:tracePt t="897691" x="2322513" y="4197350"/>
          <p14:tracePt t="897708" x="2312988" y="4197350"/>
          <p14:tracePt t="897725" x="2295525" y="4197350"/>
          <p14:tracePt t="897741" x="2268538" y="4197350"/>
          <p14:tracePt t="897758" x="2251075" y="4197350"/>
          <p14:tracePt t="897775" x="2241550" y="4206875"/>
          <p14:tracePt t="897792" x="2224088" y="4224338"/>
          <p14:tracePt t="897808" x="2214563" y="4241800"/>
          <p14:tracePt t="897824" x="2197100" y="4268788"/>
          <p14:tracePt t="897841" x="2187575" y="4295775"/>
          <p14:tracePt t="897857" x="2170113" y="4322763"/>
          <p14:tracePt t="897874" x="2143125" y="4349750"/>
          <p14:tracePt t="897891" x="2116138" y="4384675"/>
          <p14:tracePt t="897907" x="2089150" y="4402138"/>
          <p14:tracePt t="897924" x="2071688" y="4411663"/>
          <p14:tracePt t="897940" x="2071688" y="4438650"/>
          <p14:tracePt t="897957" x="2062163" y="4456113"/>
          <p14:tracePt t="897974" x="2062163" y="4473575"/>
          <p14:tracePt t="897990" x="2054225" y="4510088"/>
          <p14:tracePt t="898007" x="2027238" y="4554538"/>
          <p14:tracePt t="898024" x="2017713" y="4564063"/>
          <p14:tracePt t="898040" x="2009775" y="4572000"/>
          <p14:tracePt t="898057" x="2000250" y="4581525"/>
          <p14:tracePt t="898074" x="1990725" y="4591050"/>
          <p14:tracePt t="898091" x="1990725" y="4616450"/>
          <p14:tracePt t="898108" x="1965325" y="4635500"/>
          <p14:tracePt t="898125" x="1938338" y="4652963"/>
          <p14:tracePt t="898141" x="1911350" y="4679950"/>
          <p14:tracePt t="898157" x="1893888" y="4706938"/>
          <p14:tracePt t="898174" x="1874838" y="4714875"/>
          <p14:tracePt t="898191" x="1847850" y="4741863"/>
          <p14:tracePt t="898208" x="1822450" y="4751388"/>
          <p14:tracePt t="898225" x="1803400" y="4759325"/>
          <p14:tracePt t="898242" x="1795463" y="4778375"/>
          <p14:tracePt t="898257" x="1758950" y="4786313"/>
          <p14:tracePt t="898274" x="1751013" y="4805363"/>
          <p14:tracePt t="898291" x="1741488" y="4805363"/>
          <p14:tracePt t="898345" x="1731963" y="4795838"/>
          <p14:tracePt t="898361" x="1731963" y="4786313"/>
          <p14:tracePt t="898376" x="1714500" y="4778375"/>
          <p14:tracePt t="898387" x="1704975" y="4768850"/>
          <p14:tracePt t="898398" x="1704975" y="4759325"/>
          <p14:tracePt t="898409" x="1697038" y="4751388"/>
          <p14:tracePt t="898425" x="1679575" y="4733925"/>
          <p14:tracePt t="898441" x="1660525" y="4733925"/>
          <p14:tracePt t="898458" x="1633538" y="4714875"/>
          <p14:tracePt t="898475" x="1589088" y="4706938"/>
          <p14:tracePt t="898491" x="1544638" y="4679950"/>
          <p14:tracePt t="898508" x="1527175" y="4670425"/>
          <p14:tracePt t="898525" x="1509713" y="4662488"/>
          <p14:tracePt t="898541" x="1490663" y="4652963"/>
          <p14:tracePt t="898576" x="1490663" y="4643438"/>
          <p14:tracePt t="898600" x="1490663" y="4635500"/>
          <p14:tracePt t="898609" x="1490663" y="4625975"/>
          <p14:tracePt t="898624" x="1482725" y="4616450"/>
          <p14:tracePt t="898641" x="1482725" y="4598988"/>
          <p14:tracePt t="898658" x="1482725" y="4591050"/>
          <p14:tracePt t="898675" x="1482725" y="4581525"/>
          <p14:tracePt t="898697" x="1482725" y="4572000"/>
          <p14:tracePt t="898708" x="1500188" y="4572000"/>
          <p14:tracePt t="898725" x="1500188" y="4564063"/>
          <p14:tracePt t="898741" x="1509713" y="4564063"/>
          <p14:tracePt t="898758" x="1527175" y="4564063"/>
          <p14:tracePt t="898775" x="1544638" y="4564063"/>
          <p14:tracePt t="898793" x="1581150" y="4564063"/>
          <p14:tracePt t="898809" x="1589088" y="4564063"/>
          <p14:tracePt t="898825" x="1598613" y="4564063"/>
          <p14:tracePt t="898841" x="1616075" y="4564063"/>
          <p14:tracePt t="898858" x="1633538" y="4564063"/>
          <p14:tracePt t="898874" x="1652588" y="4572000"/>
          <p14:tracePt t="898891" x="1670050" y="4591050"/>
          <p14:tracePt t="898907" x="1687513" y="4616450"/>
          <p14:tracePt t="898924" x="1704975" y="4625975"/>
          <p14:tracePt t="898941" x="1731963" y="4635500"/>
          <p14:tracePt t="898957" x="1751013" y="4643438"/>
          <p14:tracePt t="898974" x="1785938" y="4652963"/>
          <p14:tracePt t="898991" x="1795463" y="4662488"/>
          <p14:tracePt t="899024" x="1803400" y="4679950"/>
          <p14:tracePt t="899040" x="1803400" y="4687888"/>
          <p14:tracePt t="899057" x="1812925" y="4687888"/>
          <p14:tracePt t="899074" x="1812925" y="4697413"/>
          <p14:tracePt t="899097" x="1812925" y="4706938"/>
          <p14:tracePt t="899120" x="1812925" y="4714875"/>
          <p14:tracePt t="899130" x="1812925" y="4724400"/>
          <p14:tracePt t="899141" x="1822450" y="4724400"/>
          <p14:tracePt t="899157" x="1830388" y="4751388"/>
          <p14:tracePt t="899174" x="1830388" y="4795838"/>
          <p14:tracePt t="899191" x="1847850" y="4822825"/>
          <p14:tracePt t="899208" x="1847850" y="4884738"/>
          <p14:tracePt t="899224" x="1847850" y="4902200"/>
          <p14:tracePt t="899241" x="1830388" y="4911725"/>
          <p14:tracePt t="899257" x="1795463" y="4948238"/>
          <p14:tracePt t="899275" x="1776413" y="4965700"/>
          <p14:tracePt t="899291" x="1741488" y="4983163"/>
          <p14:tracePt t="899308" x="1714500" y="5010150"/>
          <p14:tracePt t="899325" x="1687513" y="5037138"/>
          <p14:tracePt t="899341" x="1660525" y="5054600"/>
          <p14:tracePt t="899358" x="1652588" y="5064125"/>
          <p14:tracePt t="899374" x="1625600" y="5072063"/>
          <p14:tracePt t="899391" x="1581150" y="5081588"/>
          <p14:tracePt t="899409" x="1536700" y="5108575"/>
          <p14:tracePt t="899426" x="1509713" y="5116513"/>
          <p14:tracePt t="899442" x="1473200" y="5116513"/>
          <p14:tracePt t="899458" x="1455738" y="5116513"/>
          <p14:tracePt t="899475" x="1446213" y="5116513"/>
          <p14:tracePt t="899552" x="1455738" y="5116513"/>
          <p14:tracePt t="899563" x="1465263" y="5116513"/>
          <p14:tracePt t="899575" x="1473200" y="5116513"/>
          <p14:tracePt t="899593" x="1500188" y="5116513"/>
          <p14:tracePt t="899609" x="1517650" y="5116513"/>
          <p14:tracePt t="899626" x="1527175" y="5116513"/>
          <p14:tracePt t="899641" x="1544638" y="5116513"/>
          <p14:tracePt t="899658" x="1581150" y="5116513"/>
          <p14:tracePt t="899675" x="1616075" y="5108575"/>
          <p14:tracePt t="899692" x="1643063" y="5108575"/>
          <p14:tracePt t="899708" x="1687513" y="5081588"/>
          <p14:tracePt t="899725" x="1758950" y="5027613"/>
          <p14:tracePt t="899741" x="1812925" y="5010150"/>
          <p14:tracePt t="899758" x="1857375" y="4956175"/>
          <p14:tracePt t="899774" x="1911350" y="4911725"/>
          <p14:tracePt t="899792" x="1928813" y="4867275"/>
          <p14:tracePt t="899808" x="1938338" y="4830763"/>
          <p14:tracePt t="899824" x="1938338" y="4822825"/>
          <p14:tracePt t="899913" x="1938338" y="4813300"/>
          <p14:tracePt t="899977" x="1946275" y="4813300"/>
          <p14:tracePt t="899988" x="1946275" y="4805363"/>
          <p14:tracePt t="899999" x="1946275" y="4795838"/>
          <p14:tracePt t="900010" x="1946275" y="4778375"/>
          <p14:tracePt t="900025" x="1946275" y="4759325"/>
          <p14:tracePt t="900041" x="1946275" y="4741863"/>
          <p14:tracePt t="900058" x="1946275" y="4733925"/>
          <p14:tracePt t="900074" x="1946275" y="4724400"/>
          <p14:tracePt t="900233" x="1955800" y="4724400"/>
          <p14:tracePt t="900249" x="1955800" y="4733925"/>
          <p14:tracePt t="900260" x="1973263" y="4741863"/>
          <p14:tracePt t="900275" x="1973263" y="4778375"/>
          <p14:tracePt t="900291" x="1973263" y="4822825"/>
          <p14:tracePt t="900308" x="1973263" y="4867275"/>
          <p14:tracePt t="900325" x="1973263" y="4894263"/>
          <p14:tracePt t="900341" x="1965325" y="4929188"/>
          <p14:tracePt t="900358" x="1946275" y="4965700"/>
          <p14:tracePt t="900374" x="1946275" y="4973638"/>
          <p14:tracePt t="900391" x="1946275" y="4983163"/>
          <p14:tracePt t="900513" x="1946275" y="4973638"/>
          <p14:tracePt t="900523" x="1946275" y="4965700"/>
          <p14:tracePt t="900541" x="1946275" y="4929188"/>
          <p14:tracePt t="900558" x="1946275" y="4884738"/>
          <p14:tracePt t="900560" x="1946275" y="4876800"/>
          <p14:tracePt t="900575" x="1946275" y="4849813"/>
          <p14:tracePt t="900592" x="1965325" y="4822825"/>
          <p14:tracePt t="900608" x="1982788" y="4778375"/>
          <p14:tracePt t="900624" x="1990725" y="4759325"/>
          <p14:tracePt t="900641" x="2000250" y="4733925"/>
          <p14:tracePt t="900657" x="2000250" y="4714875"/>
          <p14:tracePt t="900674" x="2009775" y="4706938"/>
          <p14:tracePt t="900691" x="2017713" y="4697413"/>
          <p14:tracePt t="900707" x="2017713" y="4687888"/>
          <p14:tracePt t="900724" x="2017713" y="4670425"/>
          <p14:tracePt t="900757" x="2017713" y="4662488"/>
          <p14:tracePt t="900774" x="2027238" y="4662488"/>
          <p14:tracePt t="900792" x="2036763" y="4662488"/>
          <p14:tracePt t="900808" x="2054225" y="4662488"/>
          <p14:tracePt t="900824" x="2062163" y="4662488"/>
          <p14:tracePt t="900840" x="2071688" y="4662488"/>
          <p14:tracePt t="900864" x="2027238" y="4652963"/>
          <p14:tracePt t="900875" x="2044700" y="4652963"/>
          <p14:tracePt t="900891" x="2116138" y="4706938"/>
          <p14:tracePt t="900909" x="2133600" y="4724400"/>
          <p14:tracePt t="900925" x="2143125" y="4751388"/>
          <p14:tracePt t="900942" x="2160588" y="4768850"/>
          <p14:tracePt t="900958" x="2197100" y="4786313"/>
          <p14:tracePt t="900975" x="2214563" y="4795838"/>
          <p14:tracePt t="900993" x="2276475" y="4822825"/>
          <p14:tracePt t="901009" x="2303463" y="4830763"/>
          <p14:tracePt t="901105" x="2312988" y="4830763"/>
          <p14:tracePt t="901116" x="2312988" y="4840288"/>
          <p14:tracePt t="901169" x="2312988" y="4849813"/>
          <p14:tracePt t="901185" x="2303463" y="4849813"/>
          <p14:tracePt t="901196" x="2303463" y="4867275"/>
          <p14:tracePt t="901210" x="2295525" y="4876800"/>
          <p14:tracePt t="901225" x="2276475" y="4884738"/>
          <p14:tracePt t="901242" x="2232025" y="4894263"/>
          <p14:tracePt t="901258" x="2179638" y="4921250"/>
          <p14:tracePt t="901275" x="2116138" y="4965700"/>
          <p14:tracePt t="901291" x="2054225" y="5010150"/>
          <p14:tracePt t="901308" x="2017713" y="5045075"/>
          <p14:tracePt t="901324" x="1990725" y="5054600"/>
          <p14:tracePt t="901341" x="1982788" y="5054600"/>
          <p14:tracePt t="901433" x="1990725" y="5054600"/>
          <p14:tracePt t="901448" x="2009775" y="5054600"/>
          <p14:tracePt t="901458" x="2009775" y="5045075"/>
          <p14:tracePt t="901474" x="2017713" y="5037138"/>
          <p14:tracePt t="901491" x="2036763" y="5019675"/>
          <p14:tracePt t="901508" x="2044700" y="4992688"/>
          <p14:tracePt t="901525" x="2054225" y="4956175"/>
          <p14:tracePt t="901542" x="2062163" y="4911725"/>
          <p14:tracePt t="901558" x="2081213" y="4857750"/>
          <p14:tracePt t="901574" x="2081213" y="4795838"/>
          <p14:tracePt t="901591" x="2089150" y="4768850"/>
          <p14:tracePt t="901609" x="2098675" y="4724400"/>
          <p14:tracePt t="901624" x="2098675" y="4714875"/>
          <p14:tracePt t="901664" x="2089150" y="4714875"/>
          <p14:tracePt t="901696" x="2089150" y="4706938"/>
          <p14:tracePt t="901713" x="2089150" y="4687888"/>
          <p14:tracePt t="901729" x="2089150" y="4679950"/>
          <p14:tracePt t="901753" x="2089150" y="4670425"/>
          <p14:tracePt t="901764" x="2089150" y="4662488"/>
          <p14:tracePt t="901777" x="2089150" y="4652963"/>
          <p14:tracePt t="901794" x="2089150" y="4643438"/>
          <p14:tracePt t="901809" x="2081213" y="4616450"/>
          <p14:tracePt t="901825" x="2071688" y="4598988"/>
          <p14:tracePt t="901841" x="2071688" y="4581525"/>
          <p14:tracePt t="901858" x="2062163" y="4581525"/>
          <p14:tracePt t="901896" x="2044700" y="4581525"/>
          <p14:tracePt t="901912" x="2054225" y="4581525"/>
          <p14:tracePt t="901925" x="2054225" y="4591050"/>
          <p14:tracePt t="901941" x="2081213" y="4616450"/>
          <p14:tracePt t="901958" x="2116138" y="4635500"/>
          <p14:tracePt t="901975" x="2152650" y="4662488"/>
          <p14:tracePt t="901991" x="2214563" y="4687888"/>
          <p14:tracePt t="902008" x="2357438" y="4741863"/>
          <p14:tracePt t="902025" x="2428875" y="4768850"/>
          <p14:tracePt t="902041" x="2438400" y="4768850"/>
          <p14:tracePt t="902058" x="2446338" y="4768850"/>
          <p14:tracePt t="902075" x="2446338" y="4778375"/>
          <p14:tracePt t="902113" x="2446338" y="4786313"/>
          <p14:tracePt t="902145" x="2446338" y="4795838"/>
          <p14:tracePt t="902169" x="2438400" y="4795838"/>
          <p14:tracePt t="902185" x="2428875" y="4795838"/>
          <p14:tracePt t="902196" x="2428875" y="4813300"/>
          <p14:tracePt t="902210" x="2401888" y="4822825"/>
          <p14:tracePt t="902224" x="2393950" y="4840288"/>
          <p14:tracePt t="902241" x="2374900" y="4857750"/>
          <p14:tracePt t="902258" x="2330450" y="4884738"/>
          <p14:tracePt t="902274" x="2276475" y="4921250"/>
          <p14:tracePt t="902291" x="2224088" y="4956175"/>
          <p14:tracePt t="902308" x="2187575" y="4992688"/>
          <p14:tracePt t="902325" x="2160588" y="5000625"/>
          <p14:tracePt t="902341" x="2143125" y="5010150"/>
          <p14:tracePt t="902358" x="2133600" y="5019675"/>
          <p14:tracePt t="902449" x="2133600" y="5010150"/>
          <p14:tracePt t="902528" x="2143125" y="5010150"/>
          <p14:tracePt t="902553" x="2152650" y="5010150"/>
          <p14:tracePt t="902569" x="2152650" y="5000625"/>
          <p14:tracePt t="902609" x="2143125" y="5000625"/>
          <p14:tracePt t="902626" x="2133600" y="5000625"/>
          <p14:tracePt t="902641" x="2125663" y="5000625"/>
          <p14:tracePt t="902656" x="2116138" y="5000625"/>
          <p14:tracePt t="902664" x="2098675" y="5000625"/>
          <p14:tracePt t="902674" x="2089150" y="5000625"/>
          <p14:tracePt t="902691" x="2062163" y="5000625"/>
          <p14:tracePt t="902708" x="2054225" y="5000625"/>
          <p14:tracePt t="902724" x="2027238" y="4992688"/>
          <p14:tracePt t="902741" x="2027238" y="4983163"/>
          <p14:tracePt t="902758" x="2027238" y="4965700"/>
          <p14:tracePt t="902774" x="2027238" y="4948238"/>
          <p14:tracePt t="902791" x="2027238" y="4921250"/>
          <p14:tracePt t="902808" x="2027238" y="4867275"/>
          <p14:tracePt t="902824" x="2027238" y="4830763"/>
          <p14:tracePt t="902841" x="2036763" y="4786313"/>
          <p14:tracePt t="902858" x="2044700" y="4768850"/>
          <p14:tracePt t="902875" x="2044700" y="4741863"/>
          <p14:tracePt t="902909" x="2027238" y="4733925"/>
          <p14:tracePt t="902926" x="2009775" y="4724400"/>
          <p14:tracePt t="902941" x="1990725" y="4724400"/>
          <p14:tracePt t="902958" x="1955800" y="4714875"/>
          <p14:tracePt t="902974" x="1928813" y="4706938"/>
          <p14:tracePt t="902991" x="1901825" y="4706938"/>
          <p14:tracePt t="903008" x="1874838" y="4706938"/>
          <p14:tracePt t="903025" x="1839913" y="4697413"/>
          <p14:tracePt t="903041" x="1822450" y="4697413"/>
          <p14:tracePt t="903059" x="1803400" y="4697413"/>
          <p14:tracePt t="903075" x="1795463" y="4697413"/>
          <p14:tracePt t="903091" x="1785938" y="4697413"/>
          <p14:tracePt t="903108" x="1768475" y="4697413"/>
          <p14:tracePt t="903125" x="1758950" y="4697413"/>
          <p14:tracePt t="903141" x="1751013" y="4697413"/>
          <p14:tracePt t="903158" x="1741488" y="4706938"/>
          <p14:tracePt t="903174" x="1731963" y="4724400"/>
          <p14:tracePt t="903191" x="1724025" y="4741863"/>
          <p14:tracePt t="903208" x="1714500" y="4768850"/>
          <p14:tracePt t="903224" x="1697038" y="4795838"/>
          <p14:tracePt t="903242" x="1687513" y="4822825"/>
          <p14:tracePt t="903259" x="1687513" y="4840288"/>
          <p14:tracePt t="903275" x="1687513" y="4857750"/>
          <p14:tracePt t="903291" x="1704975" y="4876800"/>
          <p14:tracePt t="903308" x="1704975" y="4894263"/>
          <p14:tracePt t="903325" x="1704975" y="4911725"/>
          <p14:tracePt t="903342" x="1714500" y="4921250"/>
          <p14:tracePt t="903359" x="1724025" y="4938713"/>
          <p14:tracePt t="903375" x="1724025" y="4948238"/>
          <p14:tracePt t="903393" x="1741488" y="4973638"/>
          <p14:tracePt t="903409" x="1751013" y="4983163"/>
          <p14:tracePt t="903425" x="1758950" y="4983163"/>
          <p14:tracePt t="903441" x="1795463" y="5000625"/>
          <p14:tracePt t="903458" x="1812925" y="5010150"/>
          <p14:tracePt t="903474" x="1839913" y="5019675"/>
          <p14:tracePt t="903491" x="1857375" y="5037138"/>
          <p14:tracePt t="903508" x="1893888" y="5045075"/>
          <p14:tracePt t="903524" x="1919288" y="5054600"/>
          <p14:tracePt t="903541" x="1955800" y="5064125"/>
          <p14:tracePt t="903558" x="2000250" y="5064125"/>
          <p14:tracePt t="903574" x="2017713" y="5064125"/>
          <p14:tracePt t="903591" x="2062163" y="5064125"/>
          <p14:tracePt t="903610" x="2108200" y="5045075"/>
          <p14:tracePt t="903625" x="2116138" y="5019675"/>
          <p14:tracePt t="903642" x="2133600" y="5010150"/>
          <p14:tracePt t="903658" x="2143125" y="4992688"/>
          <p14:tracePt t="903675" x="2143125" y="4973638"/>
          <p14:tracePt t="903691" x="2143125" y="4965700"/>
          <p14:tracePt t="903708" x="2143125" y="4956175"/>
          <p14:tracePt t="903724" x="2143125" y="4938713"/>
          <p14:tracePt t="903741" x="2133600" y="4929188"/>
          <p14:tracePt t="903758" x="2125663" y="4921250"/>
          <p14:tracePt t="903774" x="2116138" y="4902200"/>
          <p14:tracePt t="903794" x="2116138" y="4867275"/>
          <p14:tracePt t="903808" x="2116138" y="4857750"/>
          <p14:tracePt t="903825" x="2108200" y="4840288"/>
          <p14:tracePt t="903841" x="2098675" y="4830763"/>
          <p14:tracePt t="903858" x="2081213" y="4813300"/>
          <p14:tracePt t="903875" x="2071688" y="4795838"/>
          <p14:tracePt t="903891" x="2062163" y="4778375"/>
          <p14:tracePt t="903908" x="2044700" y="4768850"/>
          <p14:tracePt t="903925" x="2036763" y="4759325"/>
          <p14:tracePt t="903941" x="2027238" y="4759325"/>
          <p14:tracePt t="903959" x="2009775" y="4751388"/>
          <p14:tracePt t="903975" x="1990725" y="4751388"/>
          <p14:tracePt t="903994" x="1973263" y="4751388"/>
          <p14:tracePt t="904010" x="1965325" y="4751388"/>
          <p14:tracePt t="904025" x="1955800" y="4751388"/>
          <p14:tracePt t="904041" x="1928813" y="4741863"/>
          <p14:tracePt t="904058" x="1911350" y="4741863"/>
          <p14:tracePt t="904075" x="1893888" y="4741863"/>
          <p14:tracePt t="904091" x="1857375" y="4741863"/>
          <p14:tracePt t="904108" x="1830388" y="4741863"/>
          <p14:tracePt t="904125" x="1803400" y="4741863"/>
          <p14:tracePt t="904141" x="1785938" y="4741863"/>
          <p14:tracePt t="904158" x="1768475" y="4741863"/>
          <p14:tracePt t="904175" x="1751013" y="4741863"/>
          <p14:tracePt t="904192" x="1714500" y="4759325"/>
          <p14:tracePt t="904209" x="1697038" y="4768850"/>
          <p14:tracePt t="904225" x="1687513" y="4778375"/>
          <p14:tracePt t="904241" x="1670050" y="4805363"/>
          <p14:tracePt t="904258" x="1660525" y="4822825"/>
          <p14:tracePt t="904275" x="1660525" y="4849813"/>
          <p14:tracePt t="904291" x="1660525" y="4876800"/>
          <p14:tracePt t="904308" x="1679575" y="4902200"/>
          <p14:tracePt t="904325" x="1687513" y="4929188"/>
          <p14:tracePt t="904341" x="1697038" y="4938713"/>
          <p14:tracePt t="904358" x="1704975" y="4956175"/>
          <p14:tracePt t="904375" x="1714500" y="4965700"/>
          <p14:tracePt t="904392" x="1724025" y="4973638"/>
          <p14:tracePt t="904409" x="1758950" y="4983163"/>
          <p14:tracePt t="904425" x="1776413" y="4992688"/>
          <p14:tracePt t="904441" x="1785938" y="4992688"/>
          <p14:tracePt t="904458" x="1803400" y="4992688"/>
          <p14:tracePt t="904475" x="1830388" y="4992688"/>
          <p14:tracePt t="904491" x="1847850" y="4992688"/>
          <p14:tracePt t="904508" x="1893888" y="4992688"/>
          <p14:tracePt t="904525" x="1919288" y="4992688"/>
          <p14:tracePt t="904541" x="1965325" y="4992688"/>
          <p14:tracePt t="904558" x="1990725" y="4992688"/>
          <p14:tracePt t="904575" x="2009775" y="4992688"/>
          <p14:tracePt t="904591" x="2027238" y="4992688"/>
          <p14:tracePt t="904609" x="2062163" y="4992688"/>
          <p14:tracePt t="904625" x="2071688" y="4992688"/>
          <p14:tracePt t="904641" x="2081213" y="4992688"/>
          <p14:tracePt t="904658" x="2098675" y="4973638"/>
          <p14:tracePt t="904675" x="2098675" y="4965700"/>
          <p14:tracePt t="904691" x="2098675" y="4948238"/>
          <p14:tracePt t="904708" x="2098675" y="4921250"/>
          <p14:tracePt t="904725" x="2098675" y="4911725"/>
          <p14:tracePt t="904741" x="2098675" y="4894263"/>
          <p14:tracePt t="904758" x="2098675" y="4876800"/>
          <p14:tracePt t="904775" x="2098675" y="4867275"/>
          <p14:tracePt t="904791" x="2098675" y="4840288"/>
          <p14:tracePt t="904808" x="2081213" y="4813300"/>
          <p14:tracePt t="904825" x="2071688" y="4786313"/>
          <p14:tracePt t="904841" x="2044700" y="4778375"/>
          <p14:tracePt t="904858" x="2044700" y="4768850"/>
          <p14:tracePt t="904875" x="2027238" y="4759325"/>
          <p14:tracePt t="904891" x="2017713" y="4751388"/>
          <p14:tracePt t="904909" x="2000250" y="4751388"/>
          <p14:tracePt t="904925" x="1973263" y="4741863"/>
          <p14:tracePt t="904942" x="1955800" y="4741863"/>
          <p14:tracePt t="904975" x="1938338" y="4741863"/>
          <p14:tracePt t="904991" x="1911350" y="4741863"/>
          <p14:tracePt t="905008" x="1893888" y="4741863"/>
          <p14:tracePt t="905024" x="1866900" y="4741863"/>
          <p14:tracePt t="905041" x="1847850" y="4741863"/>
          <p14:tracePt t="905058" x="1822450" y="4741863"/>
          <p14:tracePt t="905075" x="1795463" y="4741863"/>
          <p14:tracePt t="905091" x="1751013" y="4741863"/>
          <p14:tracePt t="905108" x="1724025" y="4741863"/>
          <p14:tracePt t="905124" x="1714500" y="4741863"/>
          <p14:tracePt t="905159" x="1704975" y="4751388"/>
          <p14:tracePt t="905175" x="1687513" y="4751388"/>
          <p14:tracePt t="905194" x="1652588" y="4759325"/>
          <p14:tracePt t="905209" x="1643063" y="4778375"/>
          <p14:tracePt t="905226" x="1625600" y="4813300"/>
          <p14:tracePt t="905242" x="1608138" y="4822825"/>
          <p14:tracePt t="905259" x="1571625" y="4830763"/>
          <p14:tracePt t="905275" x="1562100" y="4857750"/>
          <p14:tracePt t="905292" x="1554163" y="4876800"/>
          <p14:tracePt t="905308" x="1554163" y="4894263"/>
          <p14:tracePt t="905325" x="1554163" y="4902200"/>
          <p14:tracePt t="905341" x="1554163" y="4911725"/>
          <p14:tracePt t="905358" x="1554163" y="4938713"/>
          <p14:tracePt t="905375" x="1554163" y="4956175"/>
          <p14:tracePt t="905392" x="1562100" y="4973638"/>
          <p14:tracePt t="905409" x="1571625" y="4992688"/>
          <p14:tracePt t="905426" x="1581150" y="5010150"/>
          <p14:tracePt t="905442" x="1581150" y="5019675"/>
          <p14:tracePt t="905473" x="1589088" y="5019675"/>
          <p14:tracePt t="905497" x="1608138" y="5027613"/>
          <p14:tracePt t="905505" x="1616075" y="5027613"/>
          <p14:tracePt t="905513" x="1625600" y="5037138"/>
          <p14:tracePt t="905529" x="1633538" y="5037138"/>
          <p14:tracePt t="905541" x="1633538" y="5045075"/>
          <p14:tracePt t="905559" x="1643063" y="5054600"/>
          <p14:tracePt t="905562" x="1652588" y="5064125"/>
          <p14:tracePt t="905577" x="1660525" y="5064125"/>
          <p14:tracePt t="905593" x="1687513" y="5081588"/>
          <p14:tracePt t="905625" x="1704975" y="5081588"/>
          <p14:tracePt t="905658" x="1714500" y="5081588"/>
          <p14:tracePt t="905674" x="1724025" y="5091113"/>
          <p14:tracePt t="905691" x="1731963" y="5091113"/>
          <p14:tracePt t="905708" x="1758950" y="5091113"/>
          <p14:tracePt t="905724" x="1776413" y="5091113"/>
          <p14:tracePt t="905742" x="1795463" y="5099050"/>
          <p14:tracePt t="905759" x="1812925" y="5099050"/>
          <p14:tracePt t="905775" x="1857375" y="5099050"/>
          <p14:tracePt t="905794" x="1919288" y="5099050"/>
          <p14:tracePt t="905810" x="1965325" y="5072063"/>
          <p14:tracePt t="905826" x="1990725" y="5054600"/>
          <p14:tracePt t="905842" x="2027238" y="5019675"/>
          <p14:tracePt t="905859" x="2044700" y="5010150"/>
          <p14:tracePt t="905875" x="2062163" y="5000625"/>
          <p14:tracePt t="905892" x="2062163" y="4992688"/>
          <p14:tracePt t="905908" x="2062163" y="4965700"/>
          <p14:tracePt t="905925" x="2071688" y="4956175"/>
          <p14:tracePt t="905942" x="2071688" y="4938713"/>
          <p14:tracePt t="905958" x="2071688" y="4921250"/>
          <p14:tracePt t="905975" x="2071688" y="4894263"/>
          <p14:tracePt t="905994" x="2071688" y="4867275"/>
          <p14:tracePt t="906025" x="2071688" y="4857750"/>
          <p14:tracePt t="906074" x="2054225" y="4849813"/>
          <p14:tracePt t="906084" x="2044700" y="4849813"/>
          <p14:tracePt t="906098" x="2036763" y="4840288"/>
          <p14:tracePt t="906115" x="2027238" y="4840288"/>
          <p14:tracePt t="906126" x="2017713" y="4840288"/>
          <p14:tracePt t="906142" x="2027238" y="4830763"/>
          <p14:tracePt t="906158" x="2009775" y="4830763"/>
          <p14:tracePt t="906175" x="2000250" y="4830763"/>
          <p14:tracePt t="906242" x="1982788" y="4830763"/>
          <p14:tracePt t="906274" x="1973263" y="4813300"/>
          <p14:tracePt t="906321" x="1965325" y="4813300"/>
          <p14:tracePt t="906442" x="1955800" y="4813300"/>
          <p14:tracePt t="906506" x="1946275" y="4813300"/>
          <p14:tracePt t="906522" x="1938338" y="4813300"/>
          <p14:tracePt t="906561" x="1928813" y="4813300"/>
          <p14:tracePt t="906810" x="1928813" y="4822825"/>
          <p14:tracePt t="906873" x="1928813" y="4813300"/>
          <p14:tracePt t="906987" x="1928813" y="4822825"/>
          <p14:tracePt t="907418" x="1928813" y="4813300"/>
          <p14:tracePt t="907434" x="1911350" y="4813300"/>
          <p14:tracePt t="907442" x="1901825" y="4805363"/>
          <p14:tracePt t="907458" x="1893888" y="4805363"/>
          <p14:tracePt t="908042" x="1893888" y="4786313"/>
          <p14:tracePt t="908074" x="1884363" y="4786313"/>
          <p14:tracePt t="908085" x="1874838" y="4786313"/>
          <p14:tracePt t="908097" x="1884363" y="4786313"/>
          <p14:tracePt t="908109" x="1874838" y="4786313"/>
          <p14:tracePt t="908126" x="1884363" y="4786313"/>
          <p14:tracePt t="908142" x="1874838" y="4786313"/>
          <p14:tracePt t="908169" x="1857375" y="4786313"/>
          <p14:tracePt t="908186" x="1857375" y="4778375"/>
          <p14:tracePt t="908282" x="1847850" y="4778375"/>
          <p14:tracePt t="908370" x="1839913" y="4778375"/>
          <p14:tracePt t="908410" x="1830388" y="4778375"/>
          <p14:tracePt t="908506" x="1822450" y="4778375"/>
          <p14:tracePt t="908851" x="1822450" y="4759325"/>
          <p14:tracePt t="909331" x="1812925" y="4759325"/>
          <p14:tracePt t="909410" x="1803400" y="4759325"/>
          <p14:tracePt t="909450" x="1785938" y="4759325"/>
          <p14:tracePt t="909602" x="1776413" y="4759325"/>
          <p14:tracePt t="909634" x="1768475" y="4759325"/>
          <p14:tracePt t="909650" x="1758950" y="4759325"/>
          <p14:tracePt t="909667" x="1751013" y="4759325"/>
          <p14:tracePt t="909682" x="1741488" y="4759325"/>
          <p14:tracePt t="909693" x="1731963" y="4759325"/>
          <p14:tracePt t="909723" x="1724025" y="4759325"/>
          <p14:tracePt t="909733" x="1724025" y="4751388"/>
          <p14:tracePt t="909745" x="1697038" y="4751388"/>
          <p14:tracePt t="909759" x="1687513" y="4751388"/>
          <p14:tracePt t="909792" x="1679575" y="4751388"/>
          <p14:tracePt t="909810" x="1670050" y="4751388"/>
          <p14:tracePt t="909834" x="1660525" y="4751388"/>
          <p14:tracePt t="909843" x="1660525" y="4741863"/>
          <p14:tracePt t="909859" x="1652588" y="4741863"/>
          <p14:tracePt t="909876" x="1633538" y="4741863"/>
          <p14:tracePt t="909893" x="1625600" y="4741863"/>
          <p14:tracePt t="909910" x="1616075" y="4741863"/>
          <p14:tracePt t="909938" x="1608138" y="4741863"/>
          <p14:tracePt t="909954" x="1598613" y="4733925"/>
          <p14:tracePt t="909970" x="1589088" y="4733925"/>
          <p14:tracePt t="909994" x="1581150" y="4733925"/>
          <p14:tracePt t="910002" x="1562100" y="4733925"/>
          <p14:tracePt t="910018" x="1554163" y="4733925"/>
          <p14:tracePt t="910027" x="1544638" y="4724400"/>
          <p14:tracePt t="910042" x="1536700" y="4724400"/>
          <p14:tracePt t="910066" x="1527175" y="4724400"/>
          <p14:tracePt t="910082" x="1517650" y="4724400"/>
          <p14:tracePt t="910093" x="1509713" y="4724400"/>
          <p14:tracePt t="910109" x="1509713" y="4714875"/>
          <p14:tracePt t="910126" x="1490663" y="4714875"/>
          <p14:tracePt t="910162" x="1482725" y="4714875"/>
          <p14:tracePt t="910186" x="1473200" y="4706938"/>
          <p14:tracePt t="910218" x="1465263" y="4687888"/>
          <p14:tracePt t="910290" x="1455738" y="4679950"/>
          <p14:tracePt t="910338" x="1455738" y="4670425"/>
          <p14:tracePt t="910364" x="1446213" y="4670425"/>
          <p14:tracePt t="910374" x="1446213" y="4662488"/>
          <p14:tracePt t="910393" x="1428750" y="4652963"/>
          <p14:tracePt t="910409" x="1411288" y="4643438"/>
          <p14:tracePt t="910426" x="1401763" y="4643438"/>
          <p14:tracePt t="910442" x="1401763" y="4635500"/>
          <p14:tracePt t="910474" x="1393825" y="4625975"/>
          <p14:tracePt t="910499" x="1393825" y="4608513"/>
          <p14:tracePt t="910554" x="1384300" y="4598988"/>
          <p14:tracePt t="910578" x="1384300" y="4591050"/>
          <p14:tracePt t="910590" x="1384300" y="4581525"/>
          <p14:tracePt t="910601" x="1384300" y="4572000"/>
          <p14:tracePt t="910613" x="1384300" y="4564063"/>
          <p14:tracePt t="910626" x="1384300" y="4554538"/>
          <p14:tracePt t="910644" x="1374775" y="4537075"/>
          <p14:tracePt t="910715" x="1384300" y="4545013"/>
          <p14:tracePt t="910731" x="1393825" y="4545013"/>
          <p14:tracePt t="910746" x="1393825" y="4554538"/>
          <p14:tracePt t="910759" x="1401763" y="4554538"/>
          <p14:tracePt t="910775" x="1419225" y="4564063"/>
          <p14:tracePt t="910792" x="1438275" y="4581525"/>
          <p14:tracePt t="910809" x="1455738" y="4591050"/>
          <p14:tracePt t="910826" x="1473200" y="4616450"/>
          <p14:tracePt t="910842" x="1500188" y="4625975"/>
          <p14:tracePt t="910860" x="1509713" y="4635500"/>
          <p14:tracePt t="910876" x="1527175" y="4643438"/>
          <p14:tracePt t="910893" x="1544638" y="4679950"/>
          <p14:tracePt t="910909" x="1571625" y="4697413"/>
          <p14:tracePt t="910926" x="1589088" y="4741863"/>
          <p14:tracePt t="910942" x="1616075" y="4759325"/>
          <p14:tracePt t="910959" x="1625600" y="4786313"/>
          <p14:tracePt t="910976" x="1643063" y="4805363"/>
          <p14:tracePt t="910993" x="1652588" y="4822825"/>
          <p14:tracePt t="911010" x="1652588" y="4857750"/>
          <p14:tracePt t="911027" x="1652588" y="4876800"/>
          <p14:tracePt t="911043" x="1643063" y="4921250"/>
          <p14:tracePt t="911060" x="1625600" y="4983163"/>
          <p14:tracePt t="911076" x="1571625" y="5081588"/>
          <p14:tracePt t="911093" x="1536700" y="5126038"/>
          <p14:tracePt t="911109" x="1500188" y="5180013"/>
          <p14:tracePt t="911126" x="1482725" y="5187950"/>
          <p14:tracePt t="911142" x="1455738" y="5207000"/>
          <p14:tracePt t="911159" x="1446213" y="5214938"/>
          <p14:tracePt t="911176" x="1438275" y="5224463"/>
          <p14:tracePt t="911192" x="1428750" y="5241925"/>
          <p14:tracePt t="911209" x="1428750" y="5259388"/>
          <p14:tracePt t="911226" x="1428750" y="5268913"/>
          <p14:tracePt t="911242" x="1438275" y="5268913"/>
          <p14:tracePt t="911260" x="1455738" y="5268913"/>
          <p14:tracePt t="911276" x="1482725" y="5268913"/>
          <p14:tracePt t="911293" x="1509713" y="5268913"/>
          <p14:tracePt t="911309" x="1571625" y="5259388"/>
          <p14:tracePt t="911326" x="1633538" y="5251450"/>
          <p14:tracePt t="911343" x="1687513" y="5224463"/>
          <p14:tracePt t="911359" x="1731963" y="5214938"/>
          <p14:tracePt t="911376" x="1776413" y="5197475"/>
          <p14:tracePt t="911393" x="1839913" y="5162550"/>
          <p14:tracePt t="911411" x="1884363" y="5143500"/>
          <p14:tracePt t="911427" x="1919288" y="5108575"/>
          <p14:tracePt t="911442" x="1946275" y="5099050"/>
          <p14:tracePt t="911459" x="1973263" y="5081588"/>
          <p14:tracePt t="911476" x="1990725" y="5054600"/>
          <p14:tracePt t="911492" x="2009775" y="5037138"/>
          <p14:tracePt t="911509" x="2017713" y="5019675"/>
          <p14:tracePt t="911526" x="2036763" y="4992688"/>
          <p14:tracePt t="911542" x="2044700" y="4973638"/>
          <p14:tracePt t="911560" x="2054225" y="4965700"/>
          <p14:tracePt t="911562" x="2062163" y="4965700"/>
          <p14:tracePt t="911576" x="2062163" y="4956175"/>
          <p14:tracePt t="911593" x="2062163" y="4921250"/>
          <p14:tracePt t="911611" x="2062163" y="4894263"/>
          <p14:tracePt t="911627" x="2062163" y="4876800"/>
          <p14:tracePt t="911643" x="2054225" y="4849813"/>
          <p14:tracePt t="911660" x="2044700" y="4830763"/>
          <p14:tracePt t="911676" x="2017713" y="4813300"/>
          <p14:tracePt t="911693" x="1990725" y="4768850"/>
          <p14:tracePt t="911710" x="1938338" y="4714875"/>
          <p14:tracePt t="911726" x="1893888" y="4679950"/>
          <p14:tracePt t="911743" x="1866900" y="4662488"/>
          <p14:tracePt t="911759" x="1830388" y="4643438"/>
          <p14:tracePt t="911776" x="1812925" y="4625975"/>
          <p14:tracePt t="911793" x="1795463" y="4625975"/>
          <p14:tracePt t="911810" x="1776413" y="4616450"/>
          <p14:tracePt t="911826" x="1758950" y="4608513"/>
          <p14:tracePt t="915820" x="1768475" y="4608513"/>
          <p14:tracePt t="915900" x="1768475" y="4598988"/>
          <p14:tracePt t="916044" x="1776413" y="4598988"/>
          <p14:tracePt t="916068" x="1785938" y="4598988"/>
          <p14:tracePt t="916078" x="1795463" y="4598988"/>
          <p14:tracePt t="916093" x="1812925" y="4598988"/>
          <p14:tracePt t="916110" x="1847850" y="4598988"/>
          <p14:tracePt t="916127" x="1830388" y="4581525"/>
          <p14:tracePt t="916404" x="1830388" y="4591050"/>
          <p14:tracePt t="916484" x="1847850" y="4591050"/>
          <p14:tracePt t="916494" x="1822450" y="4591050"/>
          <p14:tracePt t="916511" x="1874838" y="4608513"/>
          <p14:tracePt t="916548" x="1884363" y="4608513"/>
          <p14:tracePt t="916700" x="1893888" y="4608513"/>
          <p14:tracePt t="916996" x="1893888" y="4598988"/>
          <p14:tracePt t="917683" x="1901825" y="4598988"/>
          <p14:tracePt t="917691" x="1901825" y="4591050"/>
          <p14:tracePt t="918132" x="1911350" y="4591050"/>
          <p14:tracePt t="918144" x="1919288" y="4591050"/>
          <p14:tracePt t="918161" x="1955800" y="4581525"/>
          <p14:tracePt t="918178" x="1990725" y="4581525"/>
          <p14:tracePt t="918194" x="2036763" y="4581525"/>
          <p14:tracePt t="918212" x="2251075" y="4591050"/>
          <p14:tracePt t="918228" x="2446338" y="4616450"/>
          <p14:tracePt t="918244" x="2697163" y="4670425"/>
          <p14:tracePt t="918260" x="2884488" y="4706938"/>
          <p14:tracePt t="918277" x="3108325" y="4741863"/>
          <p14:tracePt t="918293" x="3313113" y="4768850"/>
          <p14:tracePt t="918310" x="3482975" y="4805363"/>
          <p14:tracePt t="918326" x="3625850" y="4830763"/>
          <p14:tracePt t="918343" x="3795713" y="4849813"/>
          <p14:tracePt t="918360" x="3884613" y="4849813"/>
          <p14:tracePt t="918376" x="3973513" y="4849813"/>
          <p14:tracePt t="918393" x="4054475" y="4849813"/>
          <p14:tracePt t="918410" x="4125913" y="4849813"/>
          <p14:tracePt t="918427" x="4276725" y="4849813"/>
          <p14:tracePt t="918443" x="4367213" y="4840288"/>
          <p14:tracePt t="918460" x="4465638" y="4840288"/>
          <p14:tracePt t="918476" x="4562475" y="4840288"/>
          <p14:tracePt t="918493" x="4643438" y="4849813"/>
          <p14:tracePt t="918510" x="4714875" y="4857750"/>
          <p14:tracePt t="918527" x="4795838" y="4857750"/>
          <p14:tracePt t="918544" x="4822825" y="4857750"/>
          <p14:tracePt t="918561" x="4867275" y="4857750"/>
          <p14:tracePt t="918563" x="4875213" y="4857750"/>
          <p14:tracePt t="918577" x="4911725" y="4857750"/>
          <p14:tracePt t="918594" x="4973638" y="4849813"/>
          <p14:tracePt t="918596" x="5000625" y="4849813"/>
          <p14:tracePt t="918610" x="5010150" y="4840288"/>
          <p14:tracePt t="918627" x="5054600" y="4830763"/>
          <p14:tracePt t="918643" x="5064125" y="4830763"/>
          <p14:tracePt t="918661" x="5072063" y="4830763"/>
          <p14:tracePt t="918678" x="5081588" y="4830763"/>
          <p14:tracePt t="918693" x="5081588" y="4813300"/>
          <p14:tracePt t="918710" x="5089525" y="4813300"/>
          <p14:tracePt t="918743" x="5099050" y="4805363"/>
          <p14:tracePt t="918763" x="5108575" y="4805363"/>
          <p14:tracePt t="918780" x="5116513" y="4805363"/>
          <p14:tracePt t="918793" x="5116513" y="4795838"/>
          <p14:tracePt t="918810" x="5143500" y="4795838"/>
          <p14:tracePt t="918828" x="5180013" y="4795838"/>
          <p14:tracePt t="918844" x="5214938" y="4795838"/>
          <p14:tracePt t="918860" x="5214938" y="4786313"/>
          <p14:tracePt t="918877" x="5224463" y="4786313"/>
          <p14:tracePt t="918932" x="5232400" y="4786313"/>
          <p14:tracePt t="918943" x="5251450" y="4786313"/>
          <p14:tracePt t="918961" x="5259388" y="4786313"/>
          <p14:tracePt t="918977" x="5268913" y="4778375"/>
          <p14:tracePt t="918994" x="5278438" y="4778375"/>
          <p14:tracePt t="919013" x="5286375" y="4768850"/>
          <p14:tracePt t="919028" x="5295900" y="4759325"/>
          <p14:tracePt t="919044" x="5295900" y="4741863"/>
          <p14:tracePt t="919061" x="5303838" y="4741863"/>
          <p14:tracePt t="919078" x="5303838" y="4733925"/>
          <p14:tracePt t="919094" x="5322888" y="4733925"/>
          <p14:tracePt t="919110" x="5330825" y="4733925"/>
          <p14:tracePt t="919127" x="5340350" y="4724400"/>
          <p14:tracePt t="919144" x="5349875" y="4714875"/>
          <p14:tracePt t="919160" x="5357813" y="4706938"/>
          <p14:tracePt t="919177" x="5375275" y="4697413"/>
          <p14:tracePt t="919194" x="5384800" y="4687888"/>
          <p14:tracePt t="919213" x="5421313" y="4662488"/>
          <p14:tracePt t="919228" x="5421313" y="4643438"/>
          <p14:tracePt t="919244" x="5429250" y="4635500"/>
          <p14:tracePt t="919260" x="5429250" y="4625975"/>
          <p14:tracePt t="919277" x="5429250" y="4616450"/>
          <p14:tracePt t="919293" x="5429250" y="4591050"/>
          <p14:tracePt t="919310" x="5429250" y="4581525"/>
          <p14:tracePt t="919327" x="5411788" y="4564063"/>
          <p14:tracePt t="919343" x="5394325" y="4554538"/>
          <p14:tracePt t="919360" x="5375275" y="4537075"/>
          <p14:tracePt t="919377" x="5367338" y="4510088"/>
          <p14:tracePt t="919393" x="5349875" y="4500563"/>
          <p14:tracePt t="919410" x="5330825" y="4483100"/>
          <p14:tracePt t="919428" x="5313363" y="4465638"/>
          <p14:tracePt t="919444" x="5303838" y="4438650"/>
          <p14:tracePt t="919460" x="5295900" y="4438650"/>
          <p14:tracePt t="919493" x="5286375" y="4429125"/>
          <p14:tracePt t="919510" x="5278438" y="4429125"/>
          <p14:tracePt t="919527" x="5259388" y="4421188"/>
          <p14:tracePt t="919543" x="5232400" y="4421188"/>
          <p14:tracePt t="919560" x="5214938" y="4402138"/>
          <p14:tracePt t="919577" x="5207000" y="4394200"/>
          <p14:tracePt t="919593" x="5187950" y="4376738"/>
          <p14:tracePt t="919610" x="5160963" y="4367213"/>
          <p14:tracePt t="919627" x="5143500" y="4357688"/>
          <p14:tracePt t="919644" x="5126038" y="4357688"/>
          <p14:tracePt t="919661" x="5108575" y="4357688"/>
          <p14:tracePt t="919678" x="5081588" y="4357688"/>
          <p14:tracePt t="919694" x="5064125" y="4349750"/>
          <p14:tracePt t="919710" x="5045075" y="4349750"/>
          <p14:tracePt t="919727" x="5018088" y="4340225"/>
          <p14:tracePt t="919744" x="5000625" y="4340225"/>
          <p14:tracePt t="919760" x="4973638" y="4340225"/>
          <p14:tracePt t="919777" x="4946650" y="4340225"/>
          <p14:tracePt t="919794" x="4938713" y="4330700"/>
          <p14:tracePt t="919811" x="4921250" y="4330700"/>
          <p14:tracePt t="919827" x="4911725" y="4330700"/>
          <p14:tracePt t="919844" x="4884738" y="4330700"/>
          <p14:tracePt t="919861" x="4875213" y="4330700"/>
          <p14:tracePt t="919877" x="4867275" y="4330700"/>
          <p14:tracePt t="919894" x="4857750" y="4340225"/>
          <p14:tracePt t="919911" x="4840288" y="4340225"/>
          <p14:tracePt t="919927" x="4822825" y="4340225"/>
          <p14:tracePt t="919943" x="4803775" y="4349750"/>
          <p14:tracePt t="919960" x="4795838" y="4357688"/>
          <p14:tracePt t="919977" x="4786313" y="4367213"/>
          <p14:tracePt t="919993" x="4776788" y="4367213"/>
          <p14:tracePt t="920011" x="4768850" y="4394200"/>
          <p14:tracePt t="920044" x="4759325" y="4394200"/>
          <p14:tracePt t="920084" x="4759325" y="4402138"/>
          <p14:tracePt t="920116" x="4751388" y="4402138"/>
          <p14:tracePt t="920127" x="4751388" y="4411663"/>
          <p14:tracePt t="920144" x="4724400" y="4421188"/>
          <p14:tracePt t="920161" x="4724400" y="4429125"/>
          <p14:tracePt t="920178" x="4714875" y="4438650"/>
          <p14:tracePt t="920193" x="4714875" y="4456113"/>
          <p14:tracePt t="920210" x="4714875" y="4473575"/>
          <p14:tracePt t="920227" x="4714875" y="4483100"/>
          <p14:tracePt t="920244" x="4705350" y="4500563"/>
          <p14:tracePt t="920261" x="4705350" y="4510088"/>
          <p14:tracePt t="920278" x="4705350" y="4537075"/>
          <p14:tracePt t="920294" x="4705350" y="4545013"/>
          <p14:tracePt t="920326" x="4705350" y="4554538"/>
          <p14:tracePt t="920356" x="4705350" y="4564063"/>
          <p14:tracePt t="920388" x="4705350" y="4572000"/>
          <p14:tracePt t="920404" x="4705350" y="4581525"/>
          <p14:tracePt t="920500" x="4714875" y="4581525"/>
          <p14:tracePt t="920511" x="4724400" y="4581525"/>
          <p14:tracePt t="920527" x="4741863" y="4581525"/>
          <p14:tracePt t="920544" x="4751388" y="4581525"/>
          <p14:tracePt t="924021" x="4751388" y="4598988"/>
          <p14:tracePt t="924032" x="4759325" y="4598988"/>
          <p14:tracePt t="924277" x="4759325" y="4591050"/>
          <p14:tracePt t="924325" x="4759325" y="4581525"/>
          <p14:tracePt t="924909" x="4759325" y="4572000"/>
          <p14:tracePt t="924920" x="4759325" y="4564063"/>
          <p14:tracePt t="924933" x="4732338" y="4545013"/>
          <p14:tracePt t="924944" x="4732338" y="4537075"/>
          <p14:tracePt t="924961" x="4714875" y="4500563"/>
          <p14:tracePt t="924978" x="4687888" y="4465638"/>
          <p14:tracePt t="924994" x="4670425" y="4438650"/>
          <p14:tracePt t="925011" x="4643438" y="4429125"/>
          <p14:tracePt t="925077" x="4633913" y="4429125"/>
          <p14:tracePt t="925093" x="4633913" y="4421188"/>
          <p14:tracePt t="925100" x="4625975" y="4421188"/>
          <p14:tracePt t="940048" x="4572000" y="4384675"/>
          <p14:tracePt t="940059" x="4518025" y="4384675"/>
          <p14:tracePt t="940071" x="4330700" y="4421188"/>
          <p14:tracePt t="940083" x="4286250" y="4438650"/>
          <p14:tracePt t="940097" x="4276725" y="4448175"/>
          <p14:tracePt t="940113" x="4259263" y="4448175"/>
          <p14:tracePt t="940130" x="4251325" y="4429125"/>
          <p14:tracePt t="940146" x="4205288" y="4340225"/>
          <p14:tracePt t="940162" x="4160838" y="4224338"/>
          <p14:tracePt t="940179" x="4152900" y="4090988"/>
          <p14:tracePt t="940196" x="4081463" y="3938588"/>
          <p14:tracePt t="940213" x="4054475" y="3840163"/>
          <p14:tracePt t="940230" x="4017963" y="3759200"/>
          <p14:tracePt t="940248" x="3983038" y="3679825"/>
          <p14:tracePt t="940264" x="3894138" y="3598863"/>
          <p14:tracePt t="940280" x="3830638" y="3527425"/>
          <p14:tracePt t="940297" x="3741738" y="3473450"/>
          <p14:tracePt t="940313" x="3643313" y="3429000"/>
          <p14:tracePt t="940330" x="3527425" y="3402013"/>
          <p14:tracePt t="940346" x="3411538" y="3384550"/>
          <p14:tracePt t="940363" x="3303588" y="3367088"/>
          <p14:tracePt t="940380" x="3187700" y="3367088"/>
          <p14:tracePt t="940396" x="3081338" y="3367088"/>
          <p14:tracePt t="940413" x="3009900" y="3367088"/>
          <p14:tracePt t="940430" x="2946400" y="3367088"/>
          <p14:tracePt t="940448" x="2857500" y="3357563"/>
          <p14:tracePt t="940464" x="2786063" y="3330575"/>
          <p14:tracePt t="940480" x="2741613" y="3322638"/>
          <p14:tracePt t="940497" x="2687638" y="3295650"/>
          <p14:tracePt t="940513" x="2652713" y="3286125"/>
          <p14:tracePt t="940530" x="2625725" y="3268663"/>
          <p14:tracePt t="940546" x="2589213" y="3251200"/>
          <p14:tracePt t="940563" x="2554288" y="3224213"/>
          <p14:tracePt t="940580" x="2527300" y="3206750"/>
          <p14:tracePt t="940597" x="2465388" y="3152775"/>
          <p14:tracePt t="940613" x="2428875" y="3135313"/>
          <p14:tracePt t="940630" x="2401888" y="3116263"/>
          <p14:tracePt t="940647" x="2339975" y="3081338"/>
          <p14:tracePt t="940664" x="2303463" y="3063875"/>
          <p14:tracePt t="940680" x="2295525" y="3054350"/>
          <p14:tracePt t="940697" x="2268538" y="3044825"/>
          <p14:tracePt t="940713" x="2259013" y="3044825"/>
          <p14:tracePt t="940730" x="2259013" y="3036888"/>
          <p14:tracePt t="941216" x="2259013" y="3027363"/>
          <p14:tracePt t="941231" x="2259013" y="3017838"/>
          <p14:tracePt t="941240" x="2276475" y="3017838"/>
          <p14:tracePt t="941249" x="2259013" y="3000375"/>
          <p14:tracePt t="941263" x="2251075" y="2992438"/>
          <p14:tracePt t="941279" x="2259013" y="2982913"/>
          <p14:tracePt t="941312" x="2268538" y="2973388"/>
          <p14:tracePt t="941329" x="2251075" y="2938463"/>
          <p14:tracePt t="941346" x="2259013" y="2928938"/>
          <p14:tracePt t="941362" x="2295525" y="2921000"/>
          <p14:tracePt t="941396" x="2295525" y="2911475"/>
          <p14:tracePt t="941412" x="2295525" y="2921000"/>
          <p14:tracePt t="941429" x="2295525" y="2928938"/>
          <p14:tracePt t="941445" x="2295525" y="2938463"/>
          <p14:tracePt t="941512" x="2295525" y="2946400"/>
          <p14:tracePt t="941615" x="2276475" y="2946400"/>
          <p14:tracePt t="941624" x="2276475" y="2955925"/>
          <p14:tracePt t="941655" x="2276475" y="2965450"/>
          <p14:tracePt t="941736" x="2268538" y="2965450"/>
          <p14:tracePt t="941768" x="2259013" y="2965450"/>
          <p14:tracePt t="941800" x="2251075" y="2965450"/>
          <p14:tracePt t="941816" x="2241550" y="2965450"/>
          <p14:tracePt t="941827" x="2232025" y="2965450"/>
          <p14:tracePt t="941838" x="2224088" y="2965450"/>
          <p14:tracePt t="941850" x="2197100" y="2965450"/>
          <p14:tracePt t="941865" x="2179638" y="2982913"/>
          <p14:tracePt t="941881" x="2143125" y="2982913"/>
          <p14:tracePt t="941897" x="2098675" y="2982913"/>
          <p14:tracePt t="941913" x="2062163" y="2982913"/>
          <p14:tracePt t="941929" x="2036763" y="2982913"/>
          <p14:tracePt t="941946" x="2017713" y="2982913"/>
          <p14:tracePt t="941963" x="1982788" y="2982913"/>
          <p14:tracePt t="941979" x="1965325" y="2992438"/>
          <p14:tracePt t="941996" x="1938338" y="2992438"/>
          <p14:tracePt t="942013" x="1919288" y="2992438"/>
          <p14:tracePt t="942029" x="1893888" y="2992438"/>
          <p14:tracePt t="942046" x="1884363" y="2992438"/>
          <p14:tracePt t="942063" x="1857375" y="2992438"/>
          <p14:tracePt t="942080" x="1839913" y="2992438"/>
          <p14:tracePt t="942096" x="1830388" y="2992438"/>
          <p14:tracePt t="942113" x="1830388" y="3000375"/>
          <p14:tracePt t="942129" x="1822450" y="3000375"/>
          <p14:tracePt t="942146" x="1812925" y="3000375"/>
          <p14:tracePt t="942208" x="1795463" y="3000375"/>
          <p14:tracePt t="942224" x="1785938" y="3000375"/>
          <p14:tracePt t="942248" x="1776413" y="3000375"/>
          <p14:tracePt t="942280" x="1776413" y="3009900"/>
          <p14:tracePt t="942296" x="1768475" y="3009900"/>
          <p14:tracePt t="942307" x="1768475" y="3017838"/>
          <p14:tracePt t="942318" x="1768475" y="3044825"/>
          <p14:tracePt t="942331" x="1768475" y="3063875"/>
          <p14:tracePt t="942346" x="1768475" y="3081338"/>
          <p14:tracePt t="942363" x="1768475" y="3098800"/>
          <p14:tracePt t="942379" x="1768475" y="3116263"/>
          <p14:tracePt t="942396" x="1768475" y="3125788"/>
          <p14:tracePt t="942413" x="1768475" y="3135313"/>
          <p14:tracePt t="942430" x="1785938" y="3143250"/>
          <p14:tracePt t="942446" x="1866900" y="3179763"/>
          <p14:tracePt t="942463" x="1919288" y="3232150"/>
          <p14:tracePt t="942479" x="1919288" y="3259138"/>
          <p14:tracePt t="942624" x="1928813" y="3259138"/>
          <p14:tracePt t="942648" x="1938338" y="3259138"/>
          <p14:tracePt t="942665" x="1946275" y="3259138"/>
          <p14:tracePt t="942696" x="1946275" y="3278188"/>
          <p14:tracePt t="942744" x="1946275" y="3286125"/>
          <p14:tracePt t="942776" x="1938338" y="3286125"/>
          <p14:tracePt t="942785" x="1938338" y="3295650"/>
          <p14:tracePt t="942797" x="1928813" y="3295650"/>
          <p14:tracePt t="942813" x="1901825" y="3295650"/>
          <p14:tracePt t="942829" x="1884363" y="3295650"/>
          <p14:tracePt t="942846" x="1857375" y="3295650"/>
          <p14:tracePt t="942863" x="1830388" y="3295650"/>
          <p14:tracePt t="942881" x="1812925" y="3286125"/>
          <p14:tracePt t="942896" x="1803400" y="3286125"/>
          <p14:tracePt t="942913" x="1795463" y="3268663"/>
          <p14:tracePt t="942929" x="1785938" y="3268663"/>
          <p14:tracePt t="942946" x="1768475" y="3259138"/>
          <p14:tracePt t="942963" x="1751013" y="3241675"/>
          <p14:tracePt t="942979" x="1741488" y="3232150"/>
          <p14:tracePt t="942996" x="1704975" y="3224213"/>
          <p14:tracePt t="943013" x="1687513" y="3206750"/>
          <p14:tracePt t="943029" x="1670050" y="3206750"/>
          <p14:tracePt t="943046" x="1660525" y="3206750"/>
          <p14:tracePt t="943063" x="1633538" y="3206750"/>
          <p14:tracePt t="943065" x="1625600" y="3206750"/>
          <p14:tracePt t="943080" x="1608138" y="3206750"/>
          <p14:tracePt t="943097" x="1589088" y="3206750"/>
          <p14:tracePt t="943115" x="1562100" y="3206750"/>
          <p14:tracePt t="943130" x="1536700" y="3206750"/>
          <p14:tracePt t="943146" x="1500188" y="3206750"/>
          <p14:tracePt t="943162" x="1473200" y="3206750"/>
          <p14:tracePt t="943179" x="1438275" y="3206750"/>
          <p14:tracePt t="943196" x="1411288" y="3197225"/>
          <p14:tracePt t="943212" x="1357313" y="3160713"/>
          <p14:tracePt t="943229" x="1312863" y="3152775"/>
          <p14:tracePt t="943246" x="1276350" y="3125788"/>
          <p14:tracePt t="943262" x="1250950" y="3098800"/>
          <p14:tracePt t="943281" x="1169988" y="3036888"/>
          <p14:tracePt t="943297" x="1125538" y="2992438"/>
          <p14:tracePt t="943313" x="1062038" y="2938463"/>
          <p14:tracePt t="943330" x="990600" y="2884488"/>
          <p14:tracePt t="943347" x="928688" y="2830513"/>
          <p14:tracePt t="943363" x="893763" y="2778125"/>
          <p14:tracePt t="943380" x="847725" y="2741613"/>
          <p14:tracePt t="943397" x="803275" y="2670175"/>
          <p14:tracePt t="943413" x="785813" y="2608263"/>
          <p14:tracePt t="943431" x="776288" y="2544763"/>
          <p14:tracePt t="943446" x="768350" y="2482850"/>
          <p14:tracePt t="943463" x="768350" y="2438400"/>
          <p14:tracePt t="943480" x="768350" y="2349500"/>
          <p14:tracePt t="943496" x="768350" y="2322513"/>
          <p14:tracePt t="943513" x="795338" y="2259013"/>
          <p14:tracePt t="943530" x="822325" y="2224088"/>
          <p14:tracePt t="943547" x="866775" y="2170113"/>
          <p14:tracePt t="943564" x="884238" y="2125663"/>
          <p14:tracePt t="943580" x="901700" y="2098675"/>
          <p14:tracePt t="943597" x="938213" y="2063750"/>
          <p14:tracePt t="943613" x="965200" y="2054225"/>
          <p14:tracePt t="943630" x="982663" y="2044700"/>
          <p14:tracePt t="943647" x="1000125" y="2027238"/>
          <p14:tracePt t="943665" x="1044575" y="2009775"/>
          <p14:tracePt t="943682" x="1081088" y="2000250"/>
          <p14:tracePt t="943697" x="1125538" y="1973263"/>
          <p14:tracePt t="943714" x="1187450" y="1973263"/>
          <p14:tracePt t="943730" x="1250950" y="1955800"/>
          <p14:tracePt t="943747" x="1295400" y="1946275"/>
          <p14:tracePt t="943763" x="1357313" y="1946275"/>
          <p14:tracePt t="943780" x="1401763" y="1946275"/>
          <p14:tracePt t="943797" x="1473200" y="1946275"/>
          <p14:tracePt t="943813" x="1536700" y="1946275"/>
          <p14:tracePt t="943830" x="1562100" y="1946275"/>
          <p14:tracePt t="943848" x="1625600" y="1955800"/>
          <p14:tracePt t="943865" x="1670050" y="1955800"/>
          <p14:tracePt t="943881" x="1714500" y="1955800"/>
          <p14:tracePt t="943897" x="1768475" y="1955800"/>
          <p14:tracePt t="943913" x="1830388" y="1955800"/>
          <p14:tracePt t="943930" x="1874838" y="1955800"/>
          <p14:tracePt t="943946" x="1911350" y="1955800"/>
          <p14:tracePt t="943963" x="1955800" y="1965325"/>
          <p14:tracePt t="943980" x="1973263" y="1965325"/>
          <p14:tracePt t="943996" x="2017713" y="1965325"/>
          <p14:tracePt t="944014" x="2071688" y="1965325"/>
          <p14:tracePt t="944030" x="2089150" y="1965325"/>
          <p14:tracePt t="944049" x="2143125" y="1920875"/>
          <p14:tracePt t="944065" x="2187575" y="1920875"/>
          <p14:tracePt t="944080" x="2232025" y="1920875"/>
          <p14:tracePt t="944096" x="2268538" y="1920875"/>
          <p14:tracePt t="944113" x="2312988" y="1920875"/>
          <p14:tracePt t="944130" x="2347913" y="1920875"/>
          <p14:tracePt t="944146" x="2384425" y="1920875"/>
          <p14:tracePt t="944163" x="2419350" y="1920875"/>
          <p14:tracePt t="944180" x="2438400" y="1920875"/>
          <p14:tracePt t="944196" x="2465388" y="1920875"/>
          <p14:tracePt t="944213" x="2482850" y="1928813"/>
          <p14:tracePt t="944229" x="2490788" y="1928813"/>
          <p14:tracePt t="944246" x="2509838" y="1928813"/>
          <p14:tracePt t="944263" x="2517775" y="1938338"/>
          <p14:tracePt t="944279" x="2536825" y="1938338"/>
          <p14:tracePt t="944313" x="2554288" y="1946275"/>
          <p14:tracePt t="944330" x="2571750" y="1955800"/>
          <p14:tracePt t="944346" x="2581275" y="1973263"/>
          <p14:tracePt t="944363" x="2625725" y="2000250"/>
          <p14:tracePt t="944380" x="2679700" y="2036763"/>
          <p14:tracePt t="944396" x="2705100" y="2063750"/>
          <p14:tracePt t="944413" x="2732088" y="2098675"/>
          <p14:tracePt t="944430" x="2741613" y="2143125"/>
          <p14:tracePt t="944446" x="2759075" y="2179638"/>
          <p14:tracePt t="944465" x="2786063" y="2224088"/>
          <p14:tracePt t="944481" x="2795588" y="2232025"/>
          <p14:tracePt t="944497" x="2813050" y="2241550"/>
          <p14:tracePt t="944514" x="2813050" y="2268538"/>
          <p14:tracePt t="944530" x="2822575" y="2278063"/>
          <p14:tracePt t="944547" x="2822575" y="2295525"/>
          <p14:tracePt t="944564" x="2822575" y="2330450"/>
          <p14:tracePt t="944580" x="2822575" y="2357438"/>
          <p14:tracePt t="944597" x="2822575" y="2393950"/>
          <p14:tracePt t="944614" x="2822575" y="2411413"/>
          <p14:tracePt t="944630" x="2822575" y="2420938"/>
          <p14:tracePt t="944646" x="2822575" y="2428875"/>
          <p14:tracePt t="944663" x="2822575" y="2446338"/>
          <p14:tracePt t="944680" x="2830513" y="2473325"/>
          <p14:tracePt t="944697" x="2830513" y="2500313"/>
          <p14:tracePt t="944713" x="2830513" y="2527300"/>
          <p14:tracePt t="944730" x="2830513" y="2544763"/>
          <p14:tracePt t="944747" x="2830513" y="2563813"/>
          <p14:tracePt t="944763" x="2830513" y="2598738"/>
          <p14:tracePt t="944780" x="2830513" y="2625725"/>
          <p14:tracePt t="944797" x="2822575" y="2652713"/>
          <p14:tracePt t="944813" x="2822575" y="2679700"/>
          <p14:tracePt t="944830" x="2803525" y="2697163"/>
          <p14:tracePt t="944847" x="2803525" y="2724150"/>
          <p14:tracePt t="944865" x="2786063" y="2759075"/>
          <p14:tracePt t="944881" x="2768600" y="2795588"/>
          <p14:tracePt t="944897" x="2751138" y="2830513"/>
          <p14:tracePt t="944914" x="2741613" y="2874963"/>
          <p14:tracePt t="944931" x="2732088" y="2894013"/>
          <p14:tracePt t="944946" x="2724150" y="2928938"/>
          <p14:tracePt t="944963" x="2705100" y="2938463"/>
          <p14:tracePt t="944979" x="2697163" y="2955925"/>
          <p14:tracePt t="944996" x="2687638" y="2982913"/>
          <p14:tracePt t="945013" x="2687638" y="3009900"/>
          <p14:tracePt t="945029" x="2679700" y="3027363"/>
          <p14:tracePt t="945046" x="2670175" y="3054350"/>
          <p14:tracePt t="945063" x="2660650" y="3071813"/>
          <p14:tracePt t="945064" x="2652713" y="3081338"/>
          <p14:tracePt t="945080" x="2625725" y="3108325"/>
          <p14:tracePt t="945096" x="2616200" y="3125788"/>
          <p14:tracePt t="945112" x="2608263" y="3135313"/>
          <p14:tracePt t="945129" x="2598738" y="3143250"/>
          <p14:tracePt t="945146" x="2589213" y="3152775"/>
          <p14:tracePt t="945162" x="2571750" y="3160713"/>
          <p14:tracePt t="945179" x="2562225" y="3187700"/>
          <p14:tracePt t="945196" x="2554288" y="3197225"/>
          <p14:tracePt t="945212" x="2544763" y="3206750"/>
          <p14:tracePt t="945230" x="2527300" y="3214688"/>
          <p14:tracePt t="945247" x="2517775" y="3224213"/>
          <p14:tracePt t="945263" x="2500313" y="3224213"/>
          <p14:tracePt t="945281" x="2490788" y="3224213"/>
          <p14:tracePt t="945945" x="2490788" y="3232150"/>
          <p14:tracePt t="945969" x="2490788" y="3241675"/>
          <p14:tracePt t="947897" x="2509838" y="3241675"/>
          <p14:tracePt t="947907" x="2509838" y="3232150"/>
          <p14:tracePt t="947919" x="2517775" y="3232150"/>
          <p14:tracePt t="947931" x="2517775" y="3214688"/>
          <p14:tracePt t="947947" x="2527300" y="3206750"/>
          <p14:tracePt t="947963" x="2536825" y="3187700"/>
          <p14:tracePt t="947981" x="2536825" y="3160713"/>
          <p14:tracePt t="947997" x="2536825" y="3152775"/>
          <p14:tracePt t="948014" x="2536825" y="3135313"/>
          <p14:tracePt t="948031" x="2536825" y="3116263"/>
          <p14:tracePt t="948047" x="2536825" y="3098800"/>
          <p14:tracePt t="948064" x="2527300" y="3089275"/>
          <p14:tracePt t="948153" x="2517775" y="3089275"/>
          <p14:tracePt t="948201" x="2500313" y="3089275"/>
          <p14:tracePt t="951937" x="2500313" y="3081338"/>
          <p14:tracePt t="951946" x="2527300" y="3081338"/>
          <p14:tracePt t="951953" x="2554288" y="3081338"/>
          <p14:tracePt t="951964" x="2589213" y="3081338"/>
          <p14:tracePt t="951980" x="2714625" y="3081338"/>
          <p14:tracePt t="951997" x="2847975" y="3036888"/>
          <p14:tracePt t="952013" x="2928938" y="3036888"/>
          <p14:tracePt t="952031" x="2946400" y="3027363"/>
          <p14:tracePt t="952074" x="2955925" y="3027363"/>
          <p14:tracePt t="952081" x="2955925" y="3017838"/>
          <p14:tracePt t="952098" x="2973388" y="3009900"/>
          <p14:tracePt t="952114" x="3009900" y="3000375"/>
          <p14:tracePt t="952131" x="3054350" y="2973388"/>
          <p14:tracePt t="952148" x="3098800" y="2946400"/>
          <p14:tracePt t="952164" x="3179763" y="2938463"/>
          <p14:tracePt t="952182" x="3241675" y="2938463"/>
          <p14:tracePt t="952198" x="3251200" y="2938463"/>
          <p14:tracePt t="952706" x="3241675" y="2938463"/>
          <p14:tracePt t="955867" x="3232150" y="2938463"/>
          <p14:tracePt t="960708" x="3214688" y="2938463"/>
          <p14:tracePt t="960718" x="3205163" y="2938463"/>
          <p14:tracePt t="961020" x="3197225" y="2938463"/>
          <p14:tracePt t="961364" x="3187700" y="2938463"/>
          <p14:tracePt t="962572" x="3179763" y="2938463"/>
          <p14:tracePt t="964548" x="3152775" y="2938463"/>
          <p14:tracePt t="964559" x="3143250" y="2946400"/>
          <p14:tracePt t="964572" x="3098800" y="2955925"/>
          <p14:tracePt t="964584" x="3044825" y="2973388"/>
          <p14:tracePt t="964599" x="2965450" y="2982913"/>
          <p14:tracePt t="964615" x="2919413" y="2982913"/>
          <p14:tracePt t="964632" x="2857500" y="3000375"/>
          <p14:tracePt t="964649" x="2840038" y="3000375"/>
          <p14:tracePt t="964665" x="2813050" y="3000375"/>
          <p14:tracePt t="964682" x="2786063" y="3009900"/>
          <p14:tracePt t="964700" x="2732088" y="3017838"/>
          <p14:tracePt t="964716" x="2697163" y="3036888"/>
          <p14:tracePt t="964733" x="2643188" y="3044825"/>
          <p14:tracePt t="964749" x="2598738" y="3044825"/>
          <p14:tracePt t="964766" x="2536825" y="3044825"/>
          <p14:tracePt t="964783" x="2500313" y="3044825"/>
          <p14:tracePt t="964799" x="2482850" y="3044825"/>
          <p14:tracePt t="964816" x="2465388" y="3044825"/>
          <p14:tracePt t="964833" x="2446338" y="3036888"/>
          <p14:tracePt t="964849" x="2438400" y="3027363"/>
          <p14:tracePt t="964866" x="2428875" y="3009900"/>
          <p14:tracePt t="964884" x="2411413" y="2982913"/>
          <p14:tracePt t="964901" x="2393950" y="2946400"/>
          <p14:tracePt t="964916" x="2357438" y="2921000"/>
          <p14:tracePt t="964932" x="2339975" y="2894013"/>
          <p14:tracePt t="964949" x="2312988" y="2867025"/>
          <p14:tracePt t="964965" x="2295525" y="2830513"/>
          <p14:tracePt t="964982" x="2286000" y="2803525"/>
          <p14:tracePt t="964999" x="2259013" y="2778125"/>
          <p14:tracePt t="965015" x="2251075" y="2759075"/>
          <p14:tracePt t="965033" x="2241550" y="2732088"/>
          <p14:tracePt t="965049" x="2232025" y="2714625"/>
          <p14:tracePt t="965066" x="2232025" y="2706688"/>
          <p14:tracePt t="965069" x="2232025" y="2697163"/>
          <p14:tracePt t="965083" x="2232025" y="2687638"/>
          <p14:tracePt t="965100" x="2224088" y="2670175"/>
          <p14:tracePt t="965132" x="2224088" y="2652713"/>
          <p14:tracePt t="965149" x="2224088" y="2643188"/>
          <p14:tracePt t="965165" x="2232025" y="2635250"/>
          <p14:tracePt t="965220" x="2241550" y="2635250"/>
          <p14:tracePt t="965229" x="2251075" y="2635250"/>
          <p14:tracePt t="965260" x="2259013" y="2643188"/>
          <p14:tracePt t="965276" x="2268538" y="2660650"/>
          <p14:tracePt t="965292" x="2268538" y="2670175"/>
          <p14:tracePt t="965303" x="2268538" y="2679700"/>
          <p14:tracePt t="965316" x="2268538" y="2687638"/>
          <p14:tracePt t="965332" x="2268538" y="2706688"/>
          <p14:tracePt t="965349" x="2268538" y="2724150"/>
          <p14:tracePt t="965366" x="2268538" y="2741613"/>
          <p14:tracePt t="965382" x="2259013" y="2759075"/>
          <p14:tracePt t="965399" x="2241550" y="2768600"/>
          <p14:tracePt t="965416" x="2214563" y="2803525"/>
          <p14:tracePt t="965432" x="2187575" y="2830513"/>
          <p14:tracePt t="965449" x="2133600" y="2867025"/>
          <p14:tracePt t="965466" x="2081213" y="2901950"/>
          <p14:tracePt t="965482" x="2044700" y="2928938"/>
          <p14:tracePt t="965499" x="2017713" y="2928938"/>
          <p14:tracePt t="965516" x="1982788" y="2938463"/>
          <p14:tracePt t="965532" x="1973263" y="2938463"/>
          <p14:tracePt t="965549" x="1955800" y="2938463"/>
          <p14:tracePt t="965565" x="1928813" y="2938463"/>
          <p14:tracePt t="965582" x="1911350" y="2938463"/>
          <p14:tracePt t="965598" x="1893888" y="2938463"/>
          <p14:tracePt t="965615" x="1857375" y="2938463"/>
          <p14:tracePt t="965633" x="1830388" y="2938463"/>
          <p14:tracePt t="965649" x="1795463" y="2938463"/>
          <p14:tracePt t="965666" x="1768475" y="2938463"/>
          <p14:tracePt t="965683" x="1741488" y="2938463"/>
          <p14:tracePt t="965701" x="1714500" y="2911475"/>
          <p14:tracePt t="965716" x="1704975" y="2901950"/>
          <p14:tracePt t="965941" x="1704975" y="2894013"/>
          <p14:tracePt t="967533" x="1704975" y="2884488"/>
          <p14:tracePt t="969197" x="1697038" y="2884488"/>
          <p14:tracePt t="969208" x="1697038" y="2874963"/>
          <p14:tracePt t="969349" x="1697038" y="2867025"/>
          <p14:tracePt t="969360" x="1704975" y="2857500"/>
          <p14:tracePt t="969371" x="1724025" y="2857500"/>
          <p14:tracePt t="969383" x="1741488" y="2830513"/>
          <p14:tracePt t="969400" x="1741488" y="2803525"/>
          <p14:tracePt t="969417" x="1822450" y="2822575"/>
          <p14:tracePt t="969525" x="1847850" y="2822575"/>
          <p14:tracePt t="969536" x="1839913" y="2822575"/>
          <p14:tracePt t="969550" x="1830388" y="2813050"/>
          <p14:tracePt t="969567" x="1857375" y="2822575"/>
          <p14:tracePt t="969583" x="1839913" y="2813050"/>
          <p14:tracePt t="969600" x="1839913" y="2803525"/>
          <p14:tracePt t="969616" x="1847850" y="2803525"/>
          <p14:tracePt t="969649" x="1857375" y="2803525"/>
          <p14:tracePt t="969701" x="1866900" y="2803525"/>
          <p14:tracePt t="969789" x="1874838" y="2803525"/>
          <p14:tracePt t="969893" x="1893888" y="2803525"/>
          <p14:tracePt t="970077" x="1893888" y="2813050"/>
          <p14:tracePt t="970088" x="1893888" y="2830513"/>
          <p14:tracePt t="970102" x="1893888" y="2840038"/>
          <p14:tracePt t="970117" x="1893888" y="2849563"/>
          <p14:tracePt t="970133" x="1884363" y="2857500"/>
          <p14:tracePt t="970150" x="1874838" y="2857500"/>
          <p14:tracePt t="970167" x="1857375" y="2857500"/>
          <p14:tracePt t="970183" x="1847850" y="2867025"/>
          <p14:tracePt t="970199" x="1822450" y="2874963"/>
          <p14:tracePt t="970216" x="1803400" y="2901950"/>
          <p14:tracePt t="970233" x="1785938" y="2911475"/>
          <p14:tracePt t="970249" x="1731963" y="2921000"/>
          <p14:tracePt t="970266" x="1704975" y="2928938"/>
          <p14:tracePt t="970283" x="1660525" y="2938463"/>
          <p14:tracePt t="970302" x="1608138" y="2938463"/>
          <p14:tracePt t="970318" x="1571625" y="2938463"/>
          <p14:tracePt t="970333" x="1536700" y="2938463"/>
          <p14:tracePt t="970349" x="1509713" y="2938463"/>
          <p14:tracePt t="970366" x="1473200" y="2938463"/>
          <p14:tracePt t="970383" x="1446213" y="2938463"/>
          <p14:tracePt t="970399" x="1411288" y="2955925"/>
          <p14:tracePt t="970416" x="1393825" y="2955925"/>
          <p14:tracePt t="970433" x="1374775" y="2955925"/>
          <p14:tracePt t="970449" x="1339850" y="2955925"/>
          <p14:tracePt t="970466" x="1303338" y="2955925"/>
          <p14:tracePt t="970483" x="1276350" y="2965450"/>
          <p14:tracePt t="970499" x="1231900" y="2973388"/>
          <p14:tracePt t="970517" x="1160463" y="2973388"/>
          <p14:tracePt t="970533" x="1143000" y="2973388"/>
          <p14:tracePt t="970549" x="1116013" y="2965450"/>
          <p14:tracePt t="970566" x="1116013" y="2946400"/>
          <p14:tracePt t="970583" x="1108075" y="2921000"/>
          <p14:tracePt t="970599" x="1108075" y="2901950"/>
          <p14:tracePt t="970616" x="1108075" y="2894013"/>
          <p14:tracePt t="970637" x="1098550" y="2884488"/>
          <p14:tracePt t="970661" x="1089025" y="2884488"/>
          <p14:tracePt t="970677" x="1081088" y="2884488"/>
          <p14:tracePt t="970685" x="1071563" y="2884488"/>
          <p14:tracePt t="970699" x="1062038" y="2884488"/>
          <p14:tracePt t="970717" x="1036638" y="2901950"/>
          <p14:tracePt t="970733" x="1027113" y="2901950"/>
          <p14:tracePt t="970982" x="1027113" y="2894013"/>
          <p14:tracePt t="970992" x="1027113" y="2884488"/>
          <p14:tracePt t="971003" x="1027113" y="2874963"/>
          <p14:tracePt t="971017" x="1027113" y="2830513"/>
          <p14:tracePt t="971033" x="1027113" y="2768600"/>
          <p14:tracePt t="971049" x="1044575" y="2670175"/>
          <p14:tracePt t="971066" x="1071563" y="2589213"/>
          <p14:tracePt t="971083" x="1179513" y="2473325"/>
          <p14:tracePt t="971099" x="1295400" y="2374900"/>
          <p14:tracePt t="971116" x="1419225" y="2322513"/>
          <p14:tracePt t="971133" x="1571625" y="2251075"/>
          <p14:tracePt t="971149" x="1724025" y="2187575"/>
          <p14:tracePt t="971166" x="1822450" y="2152650"/>
          <p14:tracePt t="971182" x="1955800" y="2125663"/>
          <p14:tracePt t="971199" x="2089150" y="2098675"/>
          <p14:tracePt t="971216" x="2232025" y="2044700"/>
          <p14:tracePt t="971232" x="2347913" y="2000250"/>
          <p14:tracePt t="971249" x="2465388" y="1965325"/>
          <p14:tracePt t="971266" x="2527300" y="1938338"/>
          <p14:tracePt t="971282" x="2589213" y="1938338"/>
          <p14:tracePt t="971299" x="2616200" y="1938338"/>
          <p14:tracePt t="971316" x="2633663" y="1938338"/>
          <p14:tracePt t="971334" x="2643188" y="1938338"/>
          <p14:tracePt t="971350" x="2643188" y="1955800"/>
          <p14:tracePt t="971367" x="2643188" y="1973263"/>
          <p14:tracePt t="971384" x="2652713" y="1973263"/>
          <p14:tracePt t="971400" x="2652713" y="1992313"/>
          <p14:tracePt t="971417" x="2652713" y="2000250"/>
          <p14:tracePt t="971445" x="2660650" y="2009775"/>
          <p14:tracePt t="971582" x="2660650" y="2017713"/>
          <p14:tracePt t="971593" x="2660650" y="2027238"/>
          <p14:tracePt t="971604" x="2670175" y="2036763"/>
          <p14:tracePt t="971617" x="2679700" y="2063750"/>
          <p14:tracePt t="971633" x="2697163" y="2108200"/>
          <p14:tracePt t="971649" x="2705100" y="2179638"/>
          <p14:tracePt t="971666" x="2714625" y="2224088"/>
          <p14:tracePt t="971683" x="2714625" y="2268538"/>
          <p14:tracePt t="971699" x="2724150" y="2303463"/>
          <p14:tracePt t="971717" x="2724150" y="2366963"/>
          <p14:tracePt t="971733" x="2724150" y="2401888"/>
          <p14:tracePt t="971750" x="2724150" y="2420938"/>
          <p14:tracePt t="971767" x="2724150" y="2455863"/>
          <p14:tracePt t="971783" x="2697163" y="2473325"/>
          <p14:tracePt t="971800" x="2625725" y="2492375"/>
          <p14:tracePt t="971817" x="2473325" y="2438400"/>
          <p14:tracePt t="971833" x="2446338" y="2438400"/>
          <p14:tracePt t="971981" x="2446338" y="2428875"/>
          <p14:tracePt t="971992" x="2446338" y="2411413"/>
          <p14:tracePt t="972003" x="2455863" y="2411413"/>
          <p14:tracePt t="972017" x="2465388" y="2401888"/>
          <p14:tracePt t="972034" x="2455863" y="2393950"/>
          <p14:tracePt t="972063" x="2482850" y="2411413"/>
          <p14:tracePt t="972074" x="2446338" y="2393950"/>
          <p14:tracePt t="972094" x="2465388" y="2401888"/>
          <p14:tracePt t="972105" x="2473325" y="2420938"/>
          <p14:tracePt t="972118" x="2446338" y="2401888"/>
          <p14:tracePt t="972133" x="2438400" y="2401888"/>
          <p14:tracePt t="972150" x="2438400" y="2411413"/>
          <p14:tracePt t="972167" x="2446338" y="2411413"/>
          <p14:tracePt t="972184" x="2446338" y="2420938"/>
          <p14:tracePt t="972238" x="2438400" y="2420938"/>
          <p14:tracePt t="972278" x="2438400" y="2438400"/>
          <p14:tracePt t="972326" x="2438400" y="2428875"/>
          <p14:tracePt t="972550" x="2438400" y="2438400"/>
          <p14:tracePt t="972662" x="2438400" y="2428875"/>
          <p14:tracePt t="972674" x="2438400" y="2438400"/>
          <p14:tracePt t="972709" x="2446338" y="2446338"/>
          <p14:tracePt t="972717" x="2438400" y="2438400"/>
          <p14:tracePt t="972734" x="2438400" y="2446338"/>
          <p14:tracePt t="972766" x="2411413" y="2438400"/>
          <p14:tracePt t="972777" x="2446338" y="2446338"/>
          <p14:tracePt t="972788" x="2438400" y="2446338"/>
          <p14:tracePt t="972800" x="2446338" y="2465388"/>
          <p14:tracePt t="972817" x="2428875" y="2446338"/>
          <p14:tracePt t="972885" x="2419350" y="2446338"/>
          <p14:tracePt t="972902" x="2411413" y="2446338"/>
          <p14:tracePt t="972926" x="2401888" y="2428875"/>
          <p14:tracePt t="972982" x="2384425" y="2420938"/>
          <p14:tracePt t="972992" x="2374900" y="2420938"/>
          <p14:tracePt t="973014" x="2366963" y="2420938"/>
          <p14:tracePt t="973038" x="2366963" y="2411413"/>
          <p14:tracePt t="973054" x="2357438" y="2411413"/>
          <p14:tracePt t="973102" x="2347913" y="2411413"/>
          <p14:tracePt t="973190" x="2339975" y="2401888"/>
          <p14:tracePt t="973206" x="2339975" y="2393950"/>
          <p14:tracePt t="973238" x="2330450" y="2384425"/>
          <p14:tracePt t="973678" x="2330450" y="2374900"/>
          <p14:tracePt t="973694" x="2330450" y="2357438"/>
          <p14:tracePt t="973710" x="2330450" y="2349500"/>
          <p14:tracePt t="973721" x="2330450" y="2339975"/>
          <p14:tracePt t="973735" x="2330450" y="2330450"/>
          <p14:tracePt t="973751" x="2330450" y="2312988"/>
          <p14:tracePt t="974030" x="2330450" y="2322513"/>
          <p14:tracePt t="974041" x="2330450" y="2330450"/>
          <p14:tracePt t="974052" x="2330450" y="2339975"/>
          <p14:tracePt t="974067" x="2330450" y="2366963"/>
          <p14:tracePt t="974083" x="2330450" y="2411413"/>
          <p14:tracePt t="974100" x="2322513" y="2428875"/>
          <p14:tracePt t="974116" x="2322513" y="2455863"/>
          <p14:tracePt t="974133" x="2303463" y="2482850"/>
          <p14:tracePt t="974151" x="2303463" y="2492375"/>
          <p14:tracePt t="974184" x="2295525" y="2492375"/>
          <p14:tracePt t="974200" x="2295525" y="2500313"/>
          <p14:tracePt t="974217" x="2286000" y="2500313"/>
          <p14:tracePt t="974318" x="2286000" y="2509838"/>
          <p14:tracePt t="975790" x="2276475" y="2509838"/>
          <p14:tracePt t="975862" x="2268538" y="2509838"/>
          <p14:tracePt t="975886" x="2259013" y="2509838"/>
          <p14:tracePt t="975902" x="2259013" y="2517775"/>
          <p14:tracePt t="975925" x="2251075" y="2517775"/>
          <p14:tracePt t="975933" x="2232025" y="2527300"/>
          <p14:tracePt t="983832" x="2224088" y="2581275"/>
          <p14:tracePt t="983843" x="2214563" y="2589213"/>
          <p14:tracePt t="983854" x="2205038" y="2598738"/>
          <p14:tracePt t="983868" x="2197100" y="2608263"/>
          <p14:tracePt t="983884" x="2187575" y="2625725"/>
          <p14:tracePt t="983901" x="2160588" y="2652713"/>
          <p14:tracePt t="983918" x="2143125" y="2679700"/>
          <p14:tracePt t="983936" x="2071688" y="2741613"/>
          <p14:tracePt t="983951" x="2027238" y="2751138"/>
          <p14:tracePt t="983967" x="1982788" y="2759075"/>
          <p14:tracePt t="983984" x="1938338" y="2759075"/>
          <p14:tracePt t="984001" x="1874838" y="2778125"/>
          <p14:tracePt t="984018" x="1857375" y="2786063"/>
          <p14:tracePt t="984034" x="1857375" y="2795588"/>
          <p14:tracePt t="984072" x="1847850" y="2795588"/>
          <p14:tracePt t="984088" x="1839913" y="2795588"/>
          <p14:tracePt t="984097" x="1812925" y="2795588"/>
          <p14:tracePt t="984107" x="1795463" y="2795588"/>
          <p14:tracePt t="984118" x="1768475" y="2795588"/>
          <p14:tracePt t="984134" x="1741488" y="2795588"/>
          <p14:tracePt t="984200" x="1741488" y="2803525"/>
          <p14:tracePt t="984210" x="1731963" y="2803525"/>
          <p14:tracePt t="984232" x="1731963" y="2813050"/>
          <p14:tracePt t="984296" x="1724025" y="2813050"/>
          <p14:tracePt t="984368" x="1724025" y="2822575"/>
          <p14:tracePt t="984416" x="1724025" y="2830513"/>
          <p14:tracePt t="984427" x="1714500" y="2830513"/>
          <p14:tracePt t="984512" x="1704975" y="2830513"/>
          <p14:tracePt t="984544" x="1704975" y="2849563"/>
          <p14:tracePt t="984600" x="1697038" y="2849563"/>
          <p14:tracePt t="984611" x="1697038" y="2857500"/>
          <p14:tracePt t="984624" x="1687513" y="2867025"/>
          <p14:tracePt t="984635" x="1670050" y="2867025"/>
          <p14:tracePt t="984651" x="1660525" y="2884488"/>
          <p14:tracePt t="984684" x="1643063" y="2884488"/>
          <p14:tracePt t="984701" x="1625600" y="2884488"/>
          <p14:tracePt t="984718" x="1608138" y="2884488"/>
          <p14:tracePt t="984734" x="1589088" y="2884488"/>
          <p14:tracePt t="984800" x="1581150" y="2884488"/>
          <p14:tracePt t="984810" x="1571625" y="2884488"/>
          <p14:tracePt t="984824" x="1562100" y="2884488"/>
          <p14:tracePt t="984840" x="1554163" y="2884488"/>
          <p14:tracePt t="984881" x="1544638" y="2884488"/>
          <p14:tracePt t="984904" x="1536700" y="2884488"/>
          <p14:tracePt t="984915" x="1536700" y="2874963"/>
          <p14:tracePt t="984927" x="1517650" y="2874963"/>
          <p14:tracePt t="984940" x="1500188" y="2867025"/>
          <p14:tracePt t="984951" x="1490663" y="2857500"/>
          <p14:tracePt t="984968" x="1490663" y="2840038"/>
          <p14:tracePt t="984984" x="1473200" y="2830513"/>
          <p14:tracePt t="985001" x="1446213" y="2813050"/>
          <p14:tracePt t="985017" x="1428750" y="2795588"/>
          <p14:tracePt t="985034" x="1411288" y="2786063"/>
          <p14:tracePt t="985051" x="1393825" y="2759075"/>
          <p14:tracePt t="985067" x="1374775" y="2751138"/>
          <p14:tracePt t="985084" x="1366838" y="2741613"/>
          <p14:tracePt t="985101" x="1357313" y="2724150"/>
          <p14:tracePt t="985117" x="1357313" y="2714625"/>
          <p14:tracePt t="985134" x="1347788" y="2687638"/>
          <p14:tracePt t="985152" x="1339850" y="2670175"/>
          <p14:tracePt t="985168" x="1339850" y="2660650"/>
          <p14:tracePt t="985202" x="1339850" y="2652713"/>
          <p14:tracePt t="985218" x="1339850" y="2635250"/>
          <p14:tracePt t="985252" x="1339850" y="2608263"/>
          <p14:tracePt t="985269" x="1339850" y="2589213"/>
          <p14:tracePt t="985285" x="1339850" y="2581275"/>
          <p14:tracePt t="985336" x="1339850" y="2571750"/>
          <p14:tracePt t="985360" x="1339850" y="2563813"/>
          <p14:tracePt t="985377" x="1339850" y="2544763"/>
          <p14:tracePt t="985392" x="1339850" y="2536825"/>
          <p14:tracePt t="985432" x="1339850" y="2527300"/>
          <p14:tracePt t="985464" x="1339850" y="2517775"/>
          <p14:tracePt t="985488" x="1339850" y="2509838"/>
          <p14:tracePt t="985499" x="1339850" y="2500313"/>
          <p14:tracePt t="985510" x="1339850" y="2492375"/>
          <p14:tracePt t="985522" x="1339850" y="2473325"/>
          <p14:tracePt t="985544" x="1339850" y="2465388"/>
          <p14:tracePt t="985559" x="1347788" y="2465388"/>
          <p14:tracePt t="985575" x="1347788" y="2455863"/>
          <p14:tracePt t="985736" x="1347788" y="2446338"/>
          <p14:tracePt t="985753" x="1347788" y="2438400"/>
          <p14:tracePt t="985768" x="1357313" y="2438400"/>
          <p14:tracePt t="985779" x="1357313" y="2428875"/>
          <p14:tracePt t="985800" x="1357313" y="2420938"/>
          <p14:tracePt t="985840" x="1357313" y="2411413"/>
          <p14:tracePt t="985896" x="1357313" y="2393950"/>
          <p14:tracePt t="985936" x="1366838" y="2393950"/>
          <p14:tracePt t="985960" x="1366838" y="2384425"/>
          <p14:tracePt t="985971" x="1384300" y="2384425"/>
          <p14:tracePt t="986160" x="1393825" y="2384425"/>
          <p14:tracePt t="986208" x="1401763" y="2384425"/>
          <p14:tracePt t="986224" x="1411288" y="2384425"/>
          <p14:tracePt t="986234" x="1419225" y="2384425"/>
          <p14:tracePt t="986251" x="1438275" y="2384425"/>
          <p14:tracePt t="986269" x="1455738" y="2384425"/>
          <p14:tracePt t="986285" x="1465263" y="2384425"/>
          <p14:tracePt t="986302" x="1473200" y="2374900"/>
          <p14:tracePt t="986318" x="1482725" y="2374900"/>
          <p14:tracePt t="986336" x="1500188" y="2374900"/>
          <p14:tracePt t="986352" x="1500188" y="2366963"/>
          <p14:tracePt t="986368" x="1509713" y="2366963"/>
          <p14:tracePt t="986504" x="1500188" y="2366963"/>
          <p14:tracePt t="986520" x="1490663" y="2366963"/>
          <p14:tracePt t="986531" x="1490663" y="2374900"/>
          <p14:tracePt t="986537" x="1482725" y="2384425"/>
          <p14:tracePt t="986552" x="1465263" y="2401888"/>
          <p14:tracePt t="986592" x="1446213" y="2411413"/>
          <p14:tracePt t="986601" x="1446213" y="2420938"/>
          <p14:tracePt t="986618" x="1438275" y="2428875"/>
          <p14:tracePt t="986635" x="1428750" y="2428875"/>
          <p14:tracePt t="986652" x="1428750" y="2438400"/>
          <p14:tracePt t="986696" x="1419225" y="2438400"/>
          <p14:tracePt t="986704" x="1419225" y="2446338"/>
          <p14:tracePt t="986728" x="1419225" y="2455863"/>
          <p14:tracePt t="986736" x="1411288" y="2455863"/>
          <p14:tracePt t="986792" x="1411288" y="2465388"/>
          <p14:tracePt t="986803" x="1411288" y="2482850"/>
          <p14:tracePt t="986832" x="1411288" y="2492375"/>
          <p14:tracePt t="986872" x="1411288" y="2500313"/>
          <p14:tracePt t="986904" x="1411288" y="2509838"/>
          <p14:tracePt t="986936" x="1411288" y="2517775"/>
          <p14:tracePt t="986952" x="1411288" y="2527300"/>
          <p14:tracePt t="986968" x="1411288" y="2536825"/>
          <p14:tracePt t="986976" x="1411288" y="2554288"/>
          <p14:tracePt t="986992" x="1411288" y="2563813"/>
          <p14:tracePt t="987072" x="1411288" y="2571750"/>
          <p14:tracePt t="987088" x="1411288" y="2581275"/>
          <p14:tracePt t="987105" x="1401763" y="2581275"/>
          <p14:tracePt t="987185" x="1401763" y="2589213"/>
          <p14:tracePt t="987304" x="1401763" y="2581275"/>
          <p14:tracePt t="987312" x="1401763" y="2571750"/>
          <p14:tracePt t="987320" x="1401763" y="2563813"/>
          <p14:tracePt t="987335" x="1401763" y="2544763"/>
          <p14:tracePt t="987401" x="1401763" y="2554288"/>
          <p14:tracePt t="987411" x="1393825" y="2563813"/>
          <p14:tracePt t="987422" x="1393825" y="2571750"/>
          <p14:tracePt t="987435" x="1366838" y="2608263"/>
          <p14:tracePt t="987451" x="1366838" y="2625725"/>
          <p14:tracePt t="987468" x="1366838" y="2652713"/>
          <p14:tracePt t="987484" x="1357313" y="2687638"/>
          <p14:tracePt t="987501" x="1347788" y="2697163"/>
          <p14:tracePt t="987518" x="1347788" y="2714625"/>
          <p14:tracePt t="987584" x="1347788" y="2724150"/>
          <p14:tracePt t="987608" x="1347788" y="2732088"/>
          <p14:tracePt t="987624" x="1347788" y="2741613"/>
          <p14:tracePt t="987632" x="1347788" y="2751138"/>
          <p14:tracePt t="987640" x="1347788" y="2759075"/>
          <p14:tracePt t="987656" x="1357313" y="2768600"/>
          <p14:tracePt t="987668" x="1357313" y="2786063"/>
          <p14:tracePt t="987684" x="1366838" y="2795588"/>
          <p14:tracePt t="987701" x="1374775" y="2803525"/>
          <p14:tracePt t="987734" x="1384300" y="2813050"/>
          <p14:tracePt t="987752" x="1384300" y="2822575"/>
          <p14:tracePt t="987768" x="1393825" y="2830513"/>
          <p14:tracePt t="987784" x="1393825" y="2849563"/>
          <p14:tracePt t="987801" x="1393825" y="2874963"/>
          <p14:tracePt t="987818" x="1393825" y="2884488"/>
          <p14:tracePt t="987835" x="1393825" y="2894013"/>
          <p14:tracePt t="987882" x="1411288" y="2894013"/>
          <p14:tracePt t="987897" x="1419225" y="2894013"/>
          <p14:tracePt t="987908" x="1428750" y="2884488"/>
          <p14:tracePt t="987921" x="1446213" y="2874963"/>
          <p14:tracePt t="987937" x="1482725" y="2840038"/>
          <p14:tracePt t="987952" x="1490663" y="2813050"/>
          <p14:tracePt t="987968" x="1500188" y="2803525"/>
          <p14:tracePt t="988008" x="1500188" y="2822575"/>
          <p14:tracePt t="988019" x="1500188" y="2830513"/>
          <p14:tracePt t="988036" x="1500188" y="2849563"/>
          <p14:tracePt t="988052" x="1482725" y="2867025"/>
          <p14:tracePt t="988068" x="1465263" y="2894013"/>
          <p14:tracePt t="988085" x="1465263" y="2911475"/>
          <p14:tracePt t="988101" x="1455738" y="2921000"/>
          <p14:tracePt t="988177" x="1455738" y="2911475"/>
          <p14:tracePt t="988187" x="1465263" y="2884488"/>
          <p14:tracePt t="988202" x="1473200" y="2867025"/>
          <p14:tracePt t="988219" x="1473200" y="2849563"/>
          <p14:tracePt t="988235" x="1482725" y="2849563"/>
          <p14:tracePt t="988312" x="1482725" y="2857500"/>
          <p14:tracePt t="988321" x="1482725" y="2867025"/>
          <p14:tracePt t="988335" x="1473200" y="2874963"/>
          <p14:tracePt t="988351" x="1473200" y="2921000"/>
          <p14:tracePt t="988368" x="1455738" y="2928938"/>
          <p14:tracePt t="988440" x="1455738" y="2921000"/>
          <p14:tracePt t="988448" x="1455738" y="2911475"/>
          <p14:tracePt t="988456" x="1465263" y="2884488"/>
          <p14:tracePt t="988467" x="1465263" y="2874963"/>
          <p14:tracePt t="988484" x="1465263" y="2830513"/>
          <p14:tracePt t="988501" x="1465263" y="2813050"/>
          <p14:tracePt t="988518" x="1465263" y="2803525"/>
          <p14:tracePt t="988560" x="1465263" y="2813050"/>
          <p14:tracePt t="988568" x="1455738" y="2849563"/>
          <p14:tracePt t="988576" x="1455738" y="2857500"/>
          <p14:tracePt t="988587" x="1455738" y="2894013"/>
          <p14:tracePt t="988602" x="1446213" y="2911475"/>
          <p14:tracePt t="988648" x="1446213" y="2901950"/>
          <p14:tracePt t="988656" x="1455738" y="2874963"/>
          <p14:tracePt t="988668" x="1455738" y="2857500"/>
          <p14:tracePt t="988685" x="1455738" y="2732088"/>
          <p14:tracePt t="988701" x="1455738" y="2670175"/>
          <p14:tracePt t="988718" x="1446213" y="2625725"/>
          <p14:tracePt t="988734" x="1428750" y="2589213"/>
          <p14:tracePt t="988751" x="1393825" y="2554288"/>
          <p14:tracePt t="988768" x="1374775" y="2544763"/>
          <p14:tracePt t="988921" x="1374775" y="2554288"/>
          <p14:tracePt t="988937" x="1374775" y="2563813"/>
          <p14:tracePt t="988950" x="1374775" y="2581275"/>
          <p14:tracePt t="988968" x="1374775" y="2608263"/>
          <p14:tracePt t="988985" x="1374775" y="2616200"/>
          <p14:tracePt t="989003" x="1374775" y="2635250"/>
          <p14:tracePt t="989019" x="1374775" y="2652713"/>
          <p14:tracePt t="989052" x="1374775" y="2660650"/>
          <p14:tracePt t="989068" x="1374775" y="2670175"/>
          <p14:tracePt t="989194" x="1374775" y="2660650"/>
          <p14:tracePt t="989204" x="1374775" y="2643188"/>
          <p14:tracePt t="989219" x="1374775" y="2625725"/>
          <p14:tracePt t="989235" x="1374775" y="2608263"/>
          <p14:tracePt t="989252" x="1374775" y="2563813"/>
          <p14:tracePt t="989268" x="1374775" y="2544763"/>
          <p14:tracePt t="989286" x="1374775" y="2509838"/>
          <p14:tracePt t="989302" x="1374775" y="2492375"/>
          <p14:tracePt t="989318" x="1374775" y="2473325"/>
          <p14:tracePt t="989335" x="1374775" y="2446338"/>
          <p14:tracePt t="989352" x="1374775" y="2428875"/>
          <p14:tracePt t="989368" x="1384300" y="2420938"/>
          <p14:tracePt t="989385" x="1384300" y="2411413"/>
          <p14:tracePt t="989402" x="1384300" y="2384425"/>
          <p14:tracePt t="989418" x="1393825" y="2366963"/>
          <p14:tracePt t="989435" x="1401763" y="2349500"/>
          <p14:tracePt t="989452" x="1411288" y="2339975"/>
          <p14:tracePt t="989485" x="1428750" y="2322513"/>
          <p14:tracePt t="989502" x="1438275" y="2312988"/>
          <p14:tracePt t="989518" x="1438275" y="2295525"/>
          <p14:tracePt t="989535" x="1455738" y="2286000"/>
          <p14:tracePt t="989552" x="1473200" y="2278063"/>
          <p14:tracePt t="989568" x="1490663" y="2278063"/>
          <p14:tracePt t="989585" x="1517650" y="2278063"/>
          <p14:tracePt t="989601" x="1536700" y="2278063"/>
          <p14:tracePt t="989618" x="1544638" y="2278063"/>
          <p14:tracePt t="989635" x="1562100" y="2278063"/>
          <p14:tracePt t="989652" x="1589088" y="2278063"/>
          <p14:tracePt t="989668" x="1598613" y="2278063"/>
          <p14:tracePt t="989685" x="1616075" y="2278063"/>
          <p14:tracePt t="989702" x="1633538" y="2278063"/>
          <p14:tracePt t="989718" x="1652588" y="2278063"/>
          <p14:tracePt t="990297" x="1660525" y="2278063"/>
          <p14:tracePt t="990313" x="1670050" y="2278063"/>
          <p14:tracePt t="990329" x="1679575" y="2278063"/>
          <p14:tracePt t="990361" x="1687513" y="2278063"/>
          <p14:tracePt t="990369" x="1697038" y="2278063"/>
          <p14:tracePt t="990385" x="1704975" y="2278063"/>
          <p14:tracePt t="990402" x="1724025" y="2278063"/>
          <p14:tracePt t="990418" x="1731963" y="2278063"/>
          <p14:tracePt t="990435" x="1741488" y="2268538"/>
          <p14:tracePt t="990452" x="1751013" y="2251075"/>
          <p14:tracePt t="990468" x="1751013" y="2241550"/>
          <p14:tracePt t="990485" x="1751013" y="2224088"/>
          <p14:tracePt t="990503" x="1751013" y="2206625"/>
          <p14:tracePt t="990518" x="1751013" y="2187575"/>
          <p14:tracePt t="990537" x="1751013" y="2170113"/>
          <p14:tracePt t="990553" x="1751013" y="2160588"/>
          <p14:tracePt t="990569" x="1751013" y="2143125"/>
          <p14:tracePt t="990586" x="1741488" y="2125663"/>
          <p14:tracePt t="990602" x="1731963" y="2098675"/>
          <p14:tracePt t="990619" x="1704975" y="2081213"/>
          <p14:tracePt t="990652" x="1697038" y="2071688"/>
          <p14:tracePt t="990668" x="1687513" y="2063750"/>
          <p14:tracePt t="990685" x="1679575" y="2063750"/>
          <p14:tracePt t="990702" x="1670050" y="2063750"/>
          <p14:tracePt t="990718" x="1660525" y="2063750"/>
          <p14:tracePt t="990735" x="1633538" y="2063750"/>
          <p14:tracePt t="990753" x="1616075" y="2071688"/>
          <p14:tracePt t="990769" x="1608138" y="2089150"/>
          <p14:tracePt t="990785" x="1589088" y="2108200"/>
          <p14:tracePt t="990802" x="1571625" y="2108200"/>
          <p14:tracePt t="990819" x="1571625" y="2116138"/>
          <p14:tracePt t="990835" x="1562100" y="2125663"/>
          <p14:tracePt t="990865" x="1562100" y="2135188"/>
          <p14:tracePt t="990873" x="1562100" y="2143125"/>
          <p14:tracePt t="990885" x="1554163" y="2143125"/>
          <p14:tracePt t="990902" x="1544638" y="2160588"/>
          <p14:tracePt t="990919" x="1544638" y="2197100"/>
          <p14:tracePt t="990935" x="1536700" y="2214563"/>
          <p14:tracePt t="990953" x="1509713" y="2278063"/>
          <p14:tracePt t="990970" x="1509713" y="2303463"/>
          <p14:tracePt t="990986" x="1509713" y="2349500"/>
          <p14:tracePt t="991003" x="1517650" y="2384425"/>
          <p14:tracePt t="991019" x="1527175" y="2401888"/>
          <p14:tracePt t="991035" x="1544638" y="2420938"/>
          <p14:tracePt t="991052" x="1562100" y="2446338"/>
          <p14:tracePt t="991069" x="1571625" y="2465388"/>
          <p14:tracePt t="991085" x="1571625" y="2473325"/>
          <p14:tracePt t="991102" x="1589088" y="2482850"/>
          <p14:tracePt t="991119" x="1608138" y="2500313"/>
          <p14:tracePt t="991135" x="1633538" y="2517775"/>
          <p14:tracePt t="991153" x="1660525" y="2536825"/>
          <p14:tracePt t="991185" x="1697038" y="2536825"/>
          <p14:tracePt t="991202" x="1704975" y="2536825"/>
          <p14:tracePt t="991219" x="1643063" y="2482850"/>
          <p14:tracePt t="991235" x="1660525" y="2473325"/>
          <p14:tracePt t="991252" x="1687513" y="2465388"/>
          <p14:tracePt t="991269" x="1731963" y="2446338"/>
          <p14:tracePt t="991286" x="1785938" y="2428875"/>
          <p14:tracePt t="991302" x="1847850" y="2401888"/>
          <p14:tracePt t="991319" x="1874838" y="2374900"/>
          <p14:tracePt t="991337" x="1901825" y="2339975"/>
          <p14:tracePt t="991354" x="1911350" y="2312988"/>
          <p14:tracePt t="991370" x="1919288" y="2286000"/>
          <p14:tracePt t="991386" x="1928813" y="2251075"/>
          <p14:tracePt t="991403" x="1946275" y="2224088"/>
          <p14:tracePt t="991419" x="1946275" y="2187575"/>
          <p14:tracePt t="991436" x="1938338" y="2152650"/>
          <p14:tracePt t="991452" x="1938338" y="2135188"/>
          <p14:tracePt t="991468" x="1928813" y="2098675"/>
          <p14:tracePt t="991486" x="1919288" y="2081213"/>
          <p14:tracePt t="991503" x="1911350" y="2063750"/>
          <p14:tracePt t="991519" x="1884363" y="2036763"/>
          <p14:tracePt t="991535" x="1866900" y="2017713"/>
          <p14:tracePt t="991553" x="1822450" y="1992313"/>
          <p14:tracePt t="991569" x="1803400" y="1973263"/>
          <p14:tracePt t="991586" x="1785938" y="1965325"/>
          <p14:tracePt t="991603" x="1758950" y="1955800"/>
          <p14:tracePt t="991619" x="1741488" y="1946275"/>
          <p14:tracePt t="991635" x="1724025" y="1946275"/>
          <p14:tracePt t="991652" x="1687513" y="1946275"/>
          <p14:tracePt t="991669" x="1660525" y="1946275"/>
          <p14:tracePt t="991685" x="1598613" y="1965325"/>
          <p14:tracePt t="991702" x="1581150" y="1973263"/>
          <p14:tracePt t="991719" x="1544638" y="1992313"/>
          <p14:tracePt t="991735" x="1527175" y="2009775"/>
          <p14:tracePt t="991754" x="1490663" y="2054225"/>
          <p14:tracePt t="991769" x="1490663" y="2089150"/>
          <p14:tracePt t="991785" x="1490663" y="2108200"/>
          <p14:tracePt t="991802" x="1490663" y="2143125"/>
          <p14:tracePt t="991819" x="1490663" y="2179638"/>
          <p14:tracePt t="991835" x="1490663" y="2206625"/>
          <p14:tracePt t="991852" x="1490663" y="2241550"/>
          <p14:tracePt t="991869" x="1517650" y="2295525"/>
          <p14:tracePt t="991885" x="1527175" y="2330450"/>
          <p14:tracePt t="991902" x="1554163" y="2374900"/>
          <p14:tracePt t="991919" x="1562100" y="2393950"/>
          <p14:tracePt t="991935" x="1581150" y="2420938"/>
          <p14:tracePt t="991953" x="1571625" y="2420938"/>
          <p14:tracePt t="991969" x="1608138" y="2438400"/>
          <p14:tracePt t="991985" x="1625600" y="2446338"/>
          <p14:tracePt t="992002" x="1643063" y="2455863"/>
          <p14:tracePt t="992019" x="1687513" y="2473325"/>
          <p14:tracePt t="992035" x="1724025" y="2473325"/>
          <p14:tracePt t="992052" x="1741488" y="2473325"/>
          <p14:tracePt t="992069" x="1768475" y="2473325"/>
          <p14:tracePt t="992085" x="1795463" y="2473325"/>
          <p14:tracePt t="992102" x="1812925" y="2465388"/>
          <p14:tracePt t="992119" x="1847850" y="2446338"/>
          <p14:tracePt t="992135" x="1866900" y="2438400"/>
          <p14:tracePt t="992153" x="1901825" y="2420938"/>
          <p14:tracePt t="992169" x="1911350" y="2401888"/>
          <p14:tracePt t="992185" x="1919288" y="2366963"/>
          <p14:tracePt t="992202" x="1919288" y="2349500"/>
          <p14:tracePt t="992219" x="1919288" y="2312988"/>
          <p14:tracePt t="992236" x="1919288" y="2295525"/>
          <p14:tracePt t="992253" x="1919288" y="2278063"/>
          <p14:tracePt t="992269" x="1911350" y="2259013"/>
          <p14:tracePt t="992285" x="1901825" y="2251075"/>
          <p14:tracePt t="992337" x="1919288" y="2259013"/>
          <p14:tracePt t="992345" x="1911350" y="2259013"/>
          <p14:tracePt t="992386" x="1911350" y="2268538"/>
          <p14:tracePt t="992401" x="1919288" y="2268538"/>
          <p14:tracePt t="992433" x="1928813" y="2268538"/>
          <p14:tracePt t="992457" x="1938338" y="2278063"/>
          <p14:tracePt t="992489" x="1955800" y="2278063"/>
          <p14:tracePt t="992691" x="1965325" y="2278063"/>
          <p14:tracePt t="992713" x="1973263" y="2278063"/>
          <p14:tracePt t="992769" x="1982788" y="2278063"/>
          <p14:tracePt t="992785" x="1990725" y="2278063"/>
          <p14:tracePt t="992801" x="2000250" y="2278063"/>
          <p14:tracePt t="992833" x="2009775" y="2278063"/>
          <p14:tracePt t="992937" x="2000250" y="2278063"/>
          <p14:tracePt t="992950" x="1990725" y="2278063"/>
          <p14:tracePt t="992970" x="1938338" y="2278063"/>
          <p14:tracePt t="992986" x="1893888" y="2278063"/>
          <p14:tracePt t="993003" x="1812925" y="2278063"/>
          <p14:tracePt t="993020" x="1724025" y="2278063"/>
          <p14:tracePt t="993036" x="1660525" y="2278063"/>
          <p14:tracePt t="993053" x="1633538" y="2278063"/>
          <p14:tracePt t="993069" x="1616075" y="2278063"/>
          <p14:tracePt t="993130" x="1608138" y="2278063"/>
          <p14:tracePt t="993146" x="1608138" y="2286000"/>
          <p14:tracePt t="993312" x="1625600" y="2286000"/>
          <p14:tracePt t="993328" x="1633538" y="2286000"/>
          <p14:tracePt t="993384" x="1643063" y="2286000"/>
          <p14:tracePt t="993400" x="1652588" y="2286000"/>
          <p14:tracePt t="993424" x="1670050" y="2286000"/>
          <p14:tracePt t="993433" x="1687513" y="2286000"/>
          <p14:tracePt t="993441" x="1697038" y="2286000"/>
          <p14:tracePt t="993457" x="1704975" y="2286000"/>
          <p14:tracePt t="993481" x="1714500" y="2286000"/>
          <p14:tracePt t="993506" x="1724025" y="2286000"/>
          <p14:tracePt t="993553" x="1731963" y="2286000"/>
          <p14:tracePt t="993577" x="1741488" y="2286000"/>
          <p14:tracePt t="993588" x="1758950" y="2286000"/>
          <p14:tracePt t="993610" x="1768475" y="2286000"/>
          <p14:tracePt t="993634" x="1776413" y="2286000"/>
          <p14:tracePt t="993658" x="1785938" y="2286000"/>
          <p14:tracePt t="993674" x="1795463" y="2286000"/>
          <p14:tracePt t="993686" x="1803400" y="2286000"/>
          <p14:tracePt t="993702" x="1812925" y="2286000"/>
          <p14:tracePt t="993719" x="1822450" y="2286000"/>
          <p14:tracePt t="993735" x="1839913" y="2286000"/>
          <p14:tracePt t="993754" x="1847850" y="2286000"/>
          <p14:tracePt t="993777" x="1857375" y="2286000"/>
          <p14:tracePt t="993794" x="1866900" y="2286000"/>
          <p14:tracePt t="993810" x="1874838" y="2286000"/>
          <p14:tracePt t="993821" x="1884363" y="2286000"/>
          <p14:tracePt t="993836" x="1911350" y="2286000"/>
          <p14:tracePt t="993852" x="1919288" y="2286000"/>
          <p14:tracePt t="993869" x="1938338" y="2286000"/>
          <p14:tracePt t="993886" x="1955800" y="2286000"/>
          <p14:tracePt t="993902" x="1982788" y="2286000"/>
          <p14:tracePt t="993919" x="1990725" y="2286000"/>
          <p14:tracePt t="993952" x="2000250" y="2286000"/>
          <p14:tracePt t="994090" x="2009775" y="2286000"/>
          <p14:tracePt t="994106" x="2009775" y="2278063"/>
          <p14:tracePt t="994120" x="2017713" y="2278063"/>
          <p14:tracePt t="994136" x="2027238" y="2278063"/>
          <p14:tracePt t="994153" x="2054225" y="2278063"/>
          <p14:tracePt t="994169" x="2062163" y="2278063"/>
          <p14:tracePt t="994209" x="2071688" y="2278063"/>
          <p14:tracePt t="994755" x="2081213" y="2278063"/>
          <p14:tracePt t="994770" x="2089150" y="2278063"/>
          <p14:tracePt t="994781" x="2098675" y="2278063"/>
          <p14:tracePt t="994789" x="2108200" y="2278063"/>
          <p14:tracePt t="994802" x="2133600" y="2278063"/>
          <p14:tracePt t="994819" x="2160588" y="2278063"/>
          <p14:tracePt t="994836" x="2197100" y="2286000"/>
          <p14:tracePt t="994852" x="2224088" y="2286000"/>
          <p14:tracePt t="994869" x="2251075" y="2286000"/>
          <p14:tracePt t="994905" x="2259013" y="2286000"/>
          <p14:tracePt t="995322" x="2268538" y="2286000"/>
          <p14:tracePt t="995333" x="2276475" y="2286000"/>
          <p14:tracePt t="995362" x="2286000" y="2286000"/>
          <p14:tracePt t="995386" x="2295525" y="2286000"/>
          <p14:tracePt t="995602" x="2303463" y="2286000"/>
          <p14:tracePt t="1002739" x="2322513" y="2286000"/>
          <p14:tracePt t="1002771" x="2330450" y="2286000"/>
          <p14:tracePt t="1003195" x="2312988" y="2286000"/>
          <p14:tracePt t="1003207" x="2303463" y="2286000"/>
          <p14:tracePt t="1003220" x="2286000" y="2286000"/>
          <p14:tracePt t="1003237" x="2276475" y="2286000"/>
          <p14:tracePt t="1003253" x="2268538" y="2286000"/>
          <p14:tracePt t="1003274" x="2259013" y="2286000"/>
          <p14:tracePt t="1003290" x="2241550" y="2286000"/>
          <p14:tracePt t="1003303" x="2232025" y="2286000"/>
          <p14:tracePt t="1003320" x="2224088" y="2286000"/>
          <p14:tracePt t="1003337" x="2205038" y="2286000"/>
          <p14:tracePt t="1003353" x="2187575" y="2286000"/>
          <p14:tracePt t="1003371" x="2160588" y="2286000"/>
          <p14:tracePt t="1003427" x="2152650" y="2286000"/>
          <p14:tracePt t="1003438" x="2143125" y="2286000"/>
          <p14:tracePt t="1003454" x="2133600" y="2278063"/>
          <p14:tracePt t="1003471" x="2125663" y="2278063"/>
          <p14:tracePt t="1003487" x="2108200" y="2278063"/>
          <p14:tracePt t="1003504" x="2089150" y="2278063"/>
          <p14:tracePt t="1003523" x="2081213" y="2278063"/>
          <p14:tracePt t="1003547" x="2071688" y="2278063"/>
          <p14:tracePt t="1003563" x="2062163" y="2278063"/>
          <p14:tracePt t="1003575" x="2054225" y="2278063"/>
          <p14:tracePt t="1003587" x="2036763" y="2278063"/>
          <p14:tracePt t="1003603" x="2017713" y="2278063"/>
          <p14:tracePt t="1003651" x="2009775" y="2278063"/>
          <p14:tracePt t="1003667" x="2000250" y="2278063"/>
          <p14:tracePt t="1003683" x="1990725" y="2278063"/>
          <p14:tracePt t="1003690" x="1982788" y="2278063"/>
          <p14:tracePt t="1003707" x="1973263" y="2278063"/>
          <p14:tracePt t="1003720" x="1973263" y="2286000"/>
          <p14:tracePt t="1003736" x="1938338" y="2286000"/>
          <p14:tracePt t="1003753" x="1919288" y="2286000"/>
          <p14:tracePt t="1003772" x="1866900" y="2286000"/>
          <p14:tracePt t="1003787" x="1822450" y="2286000"/>
          <p14:tracePt t="1003804" x="1776413" y="2286000"/>
          <p14:tracePt t="1003821" x="1751013" y="2286000"/>
          <p14:tracePt t="1003838" x="1724025" y="2286000"/>
          <p14:tracePt t="1003854" x="1687513" y="2286000"/>
          <p14:tracePt t="1003871" x="1670050" y="2286000"/>
          <p14:tracePt t="1003887" x="1652588" y="2286000"/>
          <p14:tracePt t="1003904" x="1643063" y="2286000"/>
          <p14:tracePt t="1004235" x="1652588" y="2286000"/>
          <p14:tracePt t="1004252" x="1652588" y="2295525"/>
          <p14:tracePt t="1004263" x="1660525" y="2295525"/>
          <p14:tracePt t="1004274" x="1670050" y="2295525"/>
          <p14:tracePt t="1004288" x="1679575" y="2295525"/>
          <p14:tracePt t="1004303" x="1704975" y="2295525"/>
          <p14:tracePt t="1004320" x="1731963" y="2295525"/>
          <p14:tracePt t="1004337" x="1768475" y="2295525"/>
          <p14:tracePt t="1004354" x="1812925" y="2295525"/>
          <p14:tracePt t="1004372" x="1874838" y="2295525"/>
          <p14:tracePt t="1004388" x="1938338" y="2295525"/>
          <p14:tracePt t="1004404" x="2017713" y="2295525"/>
          <p14:tracePt t="1004421" x="2089150" y="2295525"/>
          <p14:tracePt t="1004438" x="2133600" y="2295525"/>
          <p14:tracePt t="1004454" x="2143125" y="2295525"/>
          <p14:tracePt t="1004471" x="2160588" y="2295525"/>
          <p14:tracePt t="1004588" x="2152650" y="2295525"/>
          <p14:tracePt t="1004598" x="2143125" y="2295525"/>
          <p14:tracePt t="1004609" x="2133600" y="2295525"/>
          <p14:tracePt t="1004627" x="2125663" y="2295525"/>
          <p14:tracePt t="1004637" x="2116138" y="2295525"/>
          <p14:tracePt t="1004653" x="2098675" y="2295525"/>
          <p14:tracePt t="1004670" x="2071688" y="2295525"/>
          <p14:tracePt t="1004687" x="2054225" y="2295525"/>
          <p14:tracePt t="1004703" x="2036763" y="2295525"/>
          <p14:tracePt t="1004720" x="2009775" y="2295525"/>
          <p14:tracePt t="1004737" x="1990725" y="2295525"/>
          <p14:tracePt t="1004753" x="1973263" y="2295525"/>
          <p14:tracePt t="1004771" x="1928813" y="2295525"/>
          <p14:tracePt t="1004787" x="1901825" y="2295525"/>
          <p14:tracePt t="1004803" x="1857375" y="2295525"/>
          <p14:tracePt t="1004820" x="1830388" y="2295525"/>
          <p14:tracePt t="1004837" x="1812925" y="2303463"/>
          <p14:tracePt t="1004854" x="1785938" y="2303463"/>
          <p14:tracePt t="1004870" x="1758950" y="2303463"/>
          <p14:tracePt t="1004887" x="1741488" y="2312988"/>
          <p14:tracePt t="1004903" x="1704975" y="2312988"/>
          <p14:tracePt t="1004920" x="1687513" y="2330450"/>
          <p14:tracePt t="1004937" x="1652588" y="2330450"/>
          <p14:tracePt t="1004953" x="1643063" y="2339975"/>
          <p14:tracePt t="1004970" x="1616075" y="2339975"/>
          <p14:tracePt t="1004987" x="1598613" y="2349500"/>
          <p14:tracePt t="1005003" x="1562100" y="2366963"/>
          <p14:tracePt t="1005020" x="1536700" y="2393950"/>
          <p14:tracePt t="1005037" x="1536700" y="2438400"/>
          <p14:tracePt t="1005054" x="1527175" y="2465388"/>
          <p14:tracePt t="1005070" x="1517650" y="2517775"/>
          <p14:tracePt t="1005087" x="1490663" y="2544763"/>
          <p14:tracePt t="1005103" x="1482725" y="2563813"/>
          <p14:tracePt t="1005120" x="1465263" y="2581275"/>
          <p14:tracePt t="1005138" x="1428750" y="2589213"/>
          <p14:tracePt t="1005154" x="1428750" y="2598738"/>
          <p14:tracePt t="1005196" x="1428750" y="2589213"/>
          <p14:tracePt t="1005207" x="1428750" y="2581275"/>
          <p14:tracePt t="1005221" x="1428750" y="2563813"/>
          <p14:tracePt t="1005237" x="1428750" y="2527300"/>
          <p14:tracePt t="1005254" x="1428750" y="2492375"/>
          <p14:tracePt t="1005270" x="1428750" y="2438400"/>
          <p14:tracePt t="1005287" x="1428750" y="2384425"/>
          <p14:tracePt t="1005303" x="1428750" y="2349500"/>
          <p14:tracePt t="1005320" x="1446213" y="2303463"/>
          <p14:tracePt t="1005337" x="1446213" y="2286000"/>
          <p14:tracePt t="1005353" x="1455738" y="2268538"/>
          <p14:tracePt t="1005371" x="1473200" y="2251075"/>
          <p14:tracePt t="1005388" x="1482725" y="2241550"/>
          <p14:tracePt t="1005404" x="1500188" y="2232025"/>
          <p14:tracePt t="1005421" x="1527175" y="2232025"/>
          <p14:tracePt t="1005437" x="1536700" y="2232025"/>
          <p14:tracePt t="1005454" x="1554163" y="2232025"/>
          <p14:tracePt t="1005470" x="1589088" y="2232025"/>
          <p14:tracePt t="1005487" x="1608138" y="2232025"/>
          <p14:tracePt t="1005503" x="1625600" y="2232025"/>
          <p14:tracePt t="1005520" x="1660525" y="2232025"/>
          <p14:tracePt t="1005538" x="1670050" y="2232025"/>
          <p14:tracePt t="1005554" x="1679575" y="2232025"/>
          <p14:tracePt t="1005571" x="1687513" y="2232025"/>
          <p14:tracePt t="1005643" x="1687513" y="2241550"/>
          <p14:tracePt t="1005708" x="1697038" y="2241550"/>
          <p14:tracePt t="1005724" x="1714500" y="2241550"/>
          <p14:tracePt t="1005738" x="1724025" y="2241550"/>
          <p14:tracePt t="1005756" x="1803400" y="2241550"/>
          <p14:tracePt t="1005772" x="1866900" y="2259013"/>
          <p14:tracePt t="1005788" x="1946275" y="2286000"/>
          <p14:tracePt t="1005804" x="2017713" y="2286000"/>
          <p14:tracePt t="1005821" x="2081213" y="2286000"/>
          <p14:tracePt t="1005838" x="2098675" y="2286000"/>
          <p14:tracePt t="1005891" x="2098675" y="2295525"/>
          <p14:tracePt t="1005907" x="2089150" y="2295525"/>
          <p14:tracePt t="1005923" x="2081213" y="2295525"/>
          <p14:tracePt t="1005939" x="2071688" y="2295525"/>
          <p14:tracePt t="1005947" x="2062163" y="2295525"/>
          <p14:tracePt t="1005955" x="2054225" y="2295525"/>
          <p14:tracePt t="1005970" x="2036763" y="2295525"/>
          <p14:tracePt t="1005987" x="1982788" y="2295525"/>
          <p14:tracePt t="1006003" x="1965325" y="2295525"/>
          <p14:tracePt t="1006020" x="1946275" y="2295525"/>
          <p14:tracePt t="1006108" x="1955800" y="2295525"/>
          <p14:tracePt t="1006124" x="1965325" y="2295525"/>
          <p14:tracePt t="1006138" x="1973263" y="2295525"/>
          <p14:tracePt t="1006156" x="2000250" y="2295525"/>
          <p14:tracePt t="1006172" x="2017713" y="2295525"/>
          <p14:tracePt t="1006187" x="2027238" y="2295525"/>
          <p14:tracePt t="1006204" x="2044700" y="2295525"/>
          <p14:tracePt t="1006220" x="2071688" y="2295525"/>
          <p14:tracePt t="1006237" x="2089150" y="2295525"/>
          <p14:tracePt t="1006254" x="2098675" y="2295525"/>
          <p14:tracePt t="1006270" x="2108200" y="2295525"/>
          <p14:tracePt t="1006287" x="2116138" y="2295525"/>
          <p14:tracePt t="1006304" x="2125663" y="2295525"/>
          <p14:tracePt t="1006321" x="2152650" y="2295525"/>
          <p14:tracePt t="1006338" x="2160588" y="2295525"/>
          <p14:tracePt t="1006354" x="2179638" y="2295525"/>
          <p14:tracePt t="1006373" x="2187575" y="2295525"/>
          <p14:tracePt t="1006389" x="2197100" y="2295525"/>
          <p14:tracePt t="1006404" x="2214563" y="2295525"/>
          <p14:tracePt t="1006428" x="2224088" y="2295525"/>
          <p14:tracePt t="1006452" x="2232025" y="2295525"/>
          <p14:tracePt t="1006483" x="2241550" y="2295525"/>
          <p14:tracePt t="1006508" x="2241550" y="2303463"/>
          <p14:tracePt t="1006519" x="2251075" y="2303463"/>
          <p14:tracePt t="1006538" x="2259013" y="2303463"/>
          <p14:tracePt t="1006554" x="2259013" y="2312988"/>
          <p14:tracePt t="1006573" x="2268538" y="2312988"/>
          <p14:tracePt t="1006588" x="2276475" y="2322513"/>
          <p14:tracePt t="1006604" x="2295525" y="2330450"/>
          <p14:tracePt t="1006620" x="2312988" y="2357438"/>
          <p14:tracePt t="1006638" x="2322513" y="2374900"/>
          <p14:tracePt t="1006654" x="2330450" y="2384425"/>
          <p14:tracePt t="1006671" x="2330450" y="2401888"/>
          <p14:tracePt t="1006688" x="2330450" y="2428875"/>
          <p14:tracePt t="1006704" x="2330450" y="2446338"/>
          <p14:tracePt t="1006721" x="2330450" y="2465388"/>
          <p14:tracePt t="1006738" x="2339975" y="2482850"/>
          <p14:tracePt t="1006754" x="2339975" y="2509838"/>
          <p14:tracePt t="1006772" x="2339975" y="2527300"/>
          <p14:tracePt t="1006788" x="2339975" y="2536825"/>
          <p14:tracePt t="1006804" x="2339975" y="2544763"/>
          <p14:tracePt t="1006820" x="2339975" y="2554288"/>
          <p14:tracePt t="1006837" x="2339975" y="2563813"/>
          <p14:tracePt t="1006854" x="2339975" y="2581275"/>
          <p14:tracePt t="1006876" x="2339975" y="2589213"/>
          <p14:tracePt t="1006892" x="2339975" y="2598738"/>
          <p14:tracePt t="1006904" x="2339975" y="2608263"/>
          <p14:tracePt t="1006921" x="2339975" y="2616200"/>
          <p14:tracePt t="1006938" x="2339975" y="2635250"/>
          <p14:tracePt t="1006954" x="2339975" y="2652713"/>
          <p14:tracePt t="1006970" x="2339975" y="2660650"/>
          <p14:tracePt t="1006988" x="2339975" y="2670175"/>
          <p14:tracePt t="1007004" x="2330450" y="2679700"/>
          <p14:tracePt t="1007020" x="2322513" y="2697163"/>
          <p14:tracePt t="1007037" x="2322513" y="2724150"/>
          <p14:tracePt t="1007054" x="2322513" y="2741613"/>
          <p14:tracePt t="1007071" x="2312988" y="2759075"/>
          <p14:tracePt t="1007088" x="2312988" y="2778125"/>
          <p14:tracePt t="1007104" x="2286000" y="2803525"/>
          <p14:tracePt t="1007121" x="2276475" y="2822575"/>
          <p14:tracePt t="1007138" x="2259013" y="2830513"/>
          <p14:tracePt t="1007155" x="2251075" y="2840038"/>
          <p14:tracePt t="1007172" x="2241550" y="2867025"/>
          <p14:tracePt t="1007188" x="2224088" y="2874963"/>
          <p14:tracePt t="1007204" x="2205038" y="2884488"/>
          <p14:tracePt t="1007221" x="2197100" y="2884488"/>
          <p14:tracePt t="1007238" x="2187575" y="2894013"/>
          <p14:tracePt t="1007254" x="2179638" y="2901950"/>
          <p14:tracePt t="1007270" x="2170113" y="2911475"/>
          <p14:tracePt t="1007287" x="2143125" y="2921000"/>
          <p14:tracePt t="1007304" x="2125663" y="2938463"/>
          <p14:tracePt t="1007320" x="2108200" y="2938463"/>
          <p14:tracePt t="1007356" x="2089150" y="2938463"/>
          <p14:tracePt t="1007373" x="2081213" y="2938463"/>
          <p14:tracePt t="1007389" x="2071688" y="2938463"/>
          <p14:tracePt t="1007405" x="2062163" y="2938463"/>
          <p14:tracePt t="1007421" x="2062163" y="2946400"/>
          <p14:tracePt t="1007556" x="2062163" y="2928938"/>
          <p14:tracePt t="1007644" x="2054225" y="2928938"/>
          <p14:tracePt t="1007660" x="2044700" y="2928938"/>
          <p14:tracePt t="1007671" x="2036763" y="2928938"/>
          <p14:tracePt t="1007687" x="2009775" y="2928938"/>
          <p14:tracePt t="1007704" x="2009775" y="2938463"/>
          <p14:tracePt t="1007721" x="2000250" y="2938463"/>
          <p14:tracePt t="1007737" x="1990725" y="2938463"/>
          <p14:tracePt t="1007996" x="1982788" y="2928938"/>
          <p14:tracePt t="1008012" x="1973263" y="2928938"/>
          <p14:tracePt t="1008028" x="1946275" y="2921000"/>
          <p14:tracePt t="1008060" x="1938338" y="2921000"/>
          <p14:tracePt t="1008076" x="1928813" y="2921000"/>
          <p14:tracePt t="1008088" x="1919288" y="2921000"/>
          <p14:tracePt t="1008105" x="1911350" y="2921000"/>
          <p14:tracePt t="1008121" x="1893888" y="2921000"/>
          <p14:tracePt t="1008137" x="1866900" y="2911475"/>
          <p14:tracePt t="1008172" x="1857375" y="2911475"/>
          <p14:tracePt t="1008188" x="1847850" y="2911475"/>
          <p14:tracePt t="1008205" x="1830388" y="2911475"/>
          <p14:tracePt t="1008221" x="1803400" y="2911475"/>
          <p14:tracePt t="1008238" x="1785938" y="2911475"/>
          <p14:tracePt t="1008255" x="1768475" y="2911475"/>
          <p14:tracePt t="1008271" x="1751013" y="2911475"/>
          <p14:tracePt t="1008287" x="1731963" y="2911475"/>
          <p14:tracePt t="1008320" x="1724025" y="2911475"/>
          <p14:tracePt t="1008916" x="1714500" y="2911475"/>
          <p14:tracePt t="1008932" x="1704975" y="2911475"/>
          <p14:tracePt t="1008956" x="1697038" y="2911475"/>
          <p14:tracePt t="1008980" x="1687513" y="2911475"/>
          <p14:tracePt t="1009004" x="1679575" y="2911475"/>
          <p14:tracePt t="1009019" x="1660525" y="2911475"/>
          <p14:tracePt t="1009035" x="1652588" y="2911475"/>
          <p14:tracePt t="1009043" x="1643063" y="2911475"/>
          <p14:tracePt t="1009054" x="1633538" y="2911475"/>
          <p14:tracePt t="1009070" x="1598613" y="2911475"/>
          <p14:tracePt t="1009087" x="1581150" y="2911475"/>
          <p14:tracePt t="1009104" x="1562100" y="2911475"/>
          <p14:tracePt t="1009137" x="1554163" y="2911475"/>
          <p14:tracePt t="1009154" x="1544638" y="2911475"/>
          <p14:tracePt t="1009170" x="1527175" y="2911475"/>
          <p14:tracePt t="1009187" x="1509713" y="2911475"/>
          <p14:tracePt t="1009204" x="1490663" y="2901950"/>
          <p14:tracePt t="1009220" x="1482725" y="2894013"/>
          <p14:tracePt t="1009237" x="1473200" y="2874963"/>
          <p14:tracePt t="1009255" x="1446213" y="2840038"/>
          <p14:tracePt t="1009271" x="1401763" y="2778125"/>
          <p14:tracePt t="1009288" x="1374775" y="2724150"/>
          <p14:tracePt t="1009305" x="1357313" y="2697163"/>
          <p14:tracePt t="1009321" x="1339850" y="2643188"/>
          <p14:tracePt t="1009338" x="1339850" y="2598738"/>
          <p14:tracePt t="1009354" x="1330325" y="2563813"/>
          <p14:tracePt t="1009371" x="1330325" y="2517775"/>
          <p14:tracePt t="1009388" x="1322388" y="2465388"/>
          <p14:tracePt t="1009404" x="1322388" y="2438400"/>
          <p14:tracePt t="1009421" x="1322388" y="2411413"/>
          <p14:tracePt t="1009438" x="1322388" y="2393950"/>
          <p14:tracePt t="1009454" x="1330325" y="2384425"/>
          <p14:tracePt t="1009471" x="1339850" y="2374900"/>
          <p14:tracePt t="1009488" x="1347788" y="2339975"/>
          <p14:tracePt t="1009504" x="1374775" y="2322513"/>
          <p14:tracePt t="1009521" x="1393825" y="2295525"/>
          <p14:tracePt t="1009538" x="1393825" y="2278063"/>
          <p14:tracePt t="1009554" x="1401763" y="2278063"/>
          <p14:tracePt t="1009621" x="1411288" y="2278063"/>
          <p14:tracePt t="1009632" x="1411288" y="2268538"/>
          <p14:tracePt t="1009642" x="1419225" y="2268538"/>
          <p14:tracePt t="1009655" x="1446213" y="2268538"/>
          <p14:tracePt t="1009672" x="1455738" y="2268538"/>
          <p14:tracePt t="1009688" x="1473200" y="2268538"/>
          <p14:tracePt t="1009705" x="1482725" y="2268538"/>
          <p14:tracePt t="1009788" x="1473200" y="2268538"/>
          <p14:tracePt t="1009799" x="1465263" y="2268538"/>
          <p14:tracePt t="1009810" x="1455738" y="2278063"/>
          <p14:tracePt t="1009821" x="1446213" y="2278063"/>
          <p14:tracePt t="1009838" x="1428750" y="2295525"/>
          <p14:tracePt t="1009854" x="1411288" y="2322513"/>
          <p14:tracePt t="1009871" x="1401763" y="2366963"/>
          <p14:tracePt t="1009888" x="1393825" y="2401888"/>
          <p14:tracePt t="1009904" x="1374775" y="2420938"/>
          <p14:tracePt t="1009921" x="1374775" y="2455863"/>
          <p14:tracePt t="1009938" x="1393825" y="2473325"/>
          <p14:tracePt t="1009954" x="1401763" y="2492375"/>
          <p14:tracePt t="1009971" x="1419225" y="2527300"/>
          <p14:tracePt t="1009988" x="1438275" y="2554288"/>
          <p14:tracePt t="1010004" x="1455738" y="2571750"/>
          <p14:tracePt t="1010021" x="1473200" y="2598738"/>
          <p14:tracePt t="1010038" x="1482725" y="2616200"/>
          <p14:tracePt t="1010055" x="1509713" y="2635250"/>
          <p14:tracePt t="1010072" x="1554163" y="2660650"/>
          <p14:tracePt t="1010087" x="1581150" y="2697163"/>
          <p14:tracePt t="1010104" x="1616075" y="2714625"/>
          <p14:tracePt t="1010121" x="1652588" y="2732088"/>
          <p14:tracePt t="1010138" x="1660525" y="2751138"/>
          <p14:tracePt t="1010155" x="1670050" y="2759075"/>
          <p14:tracePt t="1010173" x="1697038" y="2768600"/>
          <p14:tracePt t="1010189" x="1714500" y="2778125"/>
          <p14:tracePt t="1010205" x="1724025" y="2786063"/>
          <p14:tracePt t="1010221" x="1741488" y="2803525"/>
          <p14:tracePt t="1010277" x="1741488" y="2822575"/>
          <p14:tracePt t="1010308" x="1741488" y="2830513"/>
          <p14:tracePt t="1010333" x="1741488" y="2840038"/>
          <p14:tracePt t="1010372" x="1731963" y="2849563"/>
          <p14:tracePt t="1010380" x="1724025" y="2849563"/>
          <p14:tracePt t="1010389" x="1724025" y="2857500"/>
          <p14:tracePt t="1010404" x="1704975" y="2857500"/>
          <p14:tracePt t="1010421" x="1687513" y="2867025"/>
          <p14:tracePt t="1010438" x="1670050" y="2874963"/>
          <p14:tracePt t="1010454" x="1652588" y="2874963"/>
          <p14:tracePt t="1010471" x="1625600" y="2894013"/>
          <p14:tracePt t="1010487" x="1608138" y="2894013"/>
          <p14:tracePt t="1010504" x="1589088" y="2894013"/>
          <p14:tracePt t="1010521" x="1571625" y="2894013"/>
          <p14:tracePt t="1010538" x="1527175" y="2894013"/>
          <p14:tracePt t="1010554" x="1500188" y="2884488"/>
          <p14:tracePt t="1010571" x="1455738" y="2867025"/>
          <p14:tracePt t="1010573" x="1446213" y="2867025"/>
          <p14:tracePt t="1010588" x="1411288" y="2840038"/>
          <p14:tracePt t="1010604" x="1366838" y="2803525"/>
          <p14:tracePt t="1010621" x="1347788" y="2778125"/>
          <p14:tracePt t="1010637" x="1330325" y="2732088"/>
          <p14:tracePt t="1010654" x="1330325" y="2687638"/>
          <p14:tracePt t="1010670" x="1330325" y="2652713"/>
          <p14:tracePt t="1010687" x="1330325" y="2616200"/>
          <p14:tracePt t="1010704" x="1322388" y="2598738"/>
          <p14:tracePt t="1010720" x="1322388" y="2589213"/>
          <p14:tracePt t="1010737" x="1322388" y="2581275"/>
          <p14:tracePt t="1010755" x="1322388" y="2563813"/>
          <p14:tracePt t="1010773" x="1322388" y="2527300"/>
          <p14:tracePt t="1010789" x="1330325" y="2482850"/>
          <p14:tracePt t="1010805" x="1339850" y="2446338"/>
          <p14:tracePt t="1010822" x="1357313" y="2428875"/>
          <p14:tracePt t="1010838" x="1374775" y="2411413"/>
          <p14:tracePt t="1010855" x="1401763" y="2393950"/>
          <p14:tracePt t="1010872" x="1465263" y="2384425"/>
          <p14:tracePt t="1010888" x="1482725" y="2366963"/>
          <p14:tracePt t="1010904" x="1517650" y="2349500"/>
          <p14:tracePt t="1010921" x="1554163" y="2339975"/>
          <p14:tracePt t="1010938" x="1571625" y="2339975"/>
          <p14:tracePt t="1010954" x="1581150" y="2339975"/>
          <p14:tracePt t="1010971" x="1589088" y="2339975"/>
          <p14:tracePt t="1011084" x="1581150" y="2339975"/>
          <p14:tracePt t="1011117" x="1571625" y="2357438"/>
          <p14:tracePt t="1011127" x="1571625" y="2366963"/>
          <p14:tracePt t="1011141" x="1554163" y="2366963"/>
          <p14:tracePt t="1011155" x="1554163" y="2374900"/>
          <p14:tracePt t="1011171" x="1536700" y="2393950"/>
          <p14:tracePt t="1011188" x="1527175" y="2438400"/>
          <p14:tracePt t="1011204" x="1536700" y="2455863"/>
          <p14:tracePt t="1011221" x="1544638" y="2482850"/>
          <p14:tracePt t="1011238" x="1562100" y="2500313"/>
          <p14:tracePt t="1011255" x="1562100" y="2517775"/>
          <p14:tracePt t="1011271" x="1571625" y="2544763"/>
          <p14:tracePt t="1011288" x="1581150" y="2571750"/>
          <p14:tracePt t="1011305" x="1598613" y="2608263"/>
          <p14:tracePt t="1011322" x="1608138" y="2635250"/>
          <p14:tracePt t="1011338" x="1625600" y="2660650"/>
          <p14:tracePt t="1011355" x="1633538" y="2687638"/>
          <p14:tracePt t="1011373" x="1633538" y="2732088"/>
          <p14:tracePt t="1011389" x="1633538" y="2768600"/>
          <p14:tracePt t="1011405" x="1643063" y="2786063"/>
          <p14:tracePt t="1011422" x="1652588" y="2803525"/>
          <p14:tracePt t="1011438" x="1652588" y="2813050"/>
          <p14:tracePt t="1011454" x="1652588" y="2840038"/>
          <p14:tracePt t="1011471" x="1652588" y="2849563"/>
          <p14:tracePt t="1011488" x="1652588" y="2857500"/>
          <p14:tracePt t="1011522" x="1643063" y="2857500"/>
          <p14:tracePt t="1011538" x="1625600" y="2867025"/>
          <p14:tracePt t="1011555" x="1598613" y="2867025"/>
          <p14:tracePt t="1011573" x="1536700" y="2867025"/>
          <p14:tracePt t="1011589" x="1455738" y="2849563"/>
          <p14:tracePt t="1011604" x="1393825" y="2840038"/>
          <p14:tracePt t="1011621" x="1357313" y="2813050"/>
          <p14:tracePt t="1011638" x="1339850" y="2795588"/>
          <p14:tracePt t="1011654" x="1330325" y="2778125"/>
          <p14:tracePt t="1011671" x="1330325" y="2751138"/>
          <p14:tracePt t="1011688" x="1303338" y="2706688"/>
          <p14:tracePt t="1011704" x="1295400" y="2679700"/>
          <p14:tracePt t="1011722" x="1285875" y="2616200"/>
          <p14:tracePt t="1011738" x="1285875" y="2581275"/>
          <p14:tracePt t="1011755" x="1285875" y="2536825"/>
          <p14:tracePt t="1011772" x="1285875" y="2517775"/>
          <p14:tracePt t="1011789" x="1295400" y="2509838"/>
          <p14:tracePt t="1011837" x="1303338" y="2509838"/>
          <p14:tracePt t="1012069" x="1312863" y="2509838"/>
          <p14:tracePt t="1012080" x="1322388" y="2492375"/>
          <p14:tracePt t="1012092" x="1339850" y="2492375"/>
          <p14:tracePt t="1012104" x="1357313" y="2492375"/>
          <p14:tracePt t="1012121" x="1366838" y="2482850"/>
          <p14:tracePt t="1012138" x="1384300" y="2482850"/>
          <p14:tracePt t="1012154" x="1393825" y="2465388"/>
          <p14:tracePt t="1012171" x="1419225" y="2446338"/>
          <p14:tracePt t="1012188" x="1428750" y="2438400"/>
          <p14:tracePt t="1012205" x="1428750" y="2420938"/>
          <p14:tracePt t="1012220" x="1438275" y="2411413"/>
          <p14:tracePt t="1012237" x="1438275" y="2401888"/>
          <p14:tracePt t="1012255" x="1446213" y="2384425"/>
          <p14:tracePt t="1012272" x="1465263" y="2374900"/>
          <p14:tracePt t="1012289" x="1490663" y="2374900"/>
          <p14:tracePt t="1012305" x="1500188" y="2366963"/>
          <p14:tracePt t="1012322" x="1509713" y="2349500"/>
          <p14:tracePt t="1012338" x="1517650" y="2349500"/>
          <p14:tracePt t="1012355" x="1536700" y="2357438"/>
          <p14:tracePt t="1012371" x="1527175" y="2349500"/>
          <p14:tracePt t="1012389" x="1517650" y="2349500"/>
          <p14:tracePt t="1012404" x="1490663" y="2366963"/>
          <p14:tracePt t="1012421" x="1509713" y="2420938"/>
          <p14:tracePt t="1012439" x="1536700" y="2492375"/>
          <p14:tracePt t="1012455" x="1544638" y="2563813"/>
          <p14:tracePt t="1012471" x="1544638" y="2598738"/>
          <p14:tracePt t="1012488" x="1544638" y="2616200"/>
          <p14:tracePt t="1012504" x="1544638" y="2625725"/>
          <p14:tracePt t="1012521" x="1536700" y="2635250"/>
          <p14:tracePt t="1012538" x="1517650" y="2635250"/>
          <p14:tracePt t="1012555" x="1455738" y="2635250"/>
          <p14:tracePt t="1012573" x="1357313" y="2635250"/>
          <p14:tracePt t="1012589" x="1268413" y="2608263"/>
          <p14:tracePt t="1012605" x="1196975" y="2554288"/>
          <p14:tracePt t="1012622" x="1133475" y="2492375"/>
          <p14:tracePt t="1012638" x="1108075" y="2446338"/>
          <p14:tracePt t="1012655" x="1098550" y="2401888"/>
          <p14:tracePt t="1012672" x="1089025" y="2366963"/>
          <p14:tracePt t="1012688" x="1089025" y="2322513"/>
          <p14:tracePt t="1012705" x="1089025" y="2278063"/>
          <p14:tracePt t="1012722" x="1089025" y="2232025"/>
          <p14:tracePt t="1012738" x="1089025" y="2206625"/>
          <p14:tracePt t="1012755" x="1108075" y="2187575"/>
          <p14:tracePt t="1012773" x="1133475" y="2160588"/>
          <p14:tracePt t="1012790" x="1133475" y="2143125"/>
          <p14:tracePt t="1012806" x="1143000" y="2125663"/>
          <p14:tracePt t="1012821" x="1169988" y="2063750"/>
          <p14:tracePt t="1012838" x="1231900" y="2000250"/>
          <p14:tracePt t="1012854" x="1276350" y="1973263"/>
          <p14:tracePt t="1017950" x="1285875" y="1973263"/>
          <p14:tracePt t="1017989" x="1295400" y="1982788"/>
          <p14:tracePt t="1017997" x="1295400" y="2009775"/>
          <p14:tracePt t="1018006" x="1312863" y="2017713"/>
          <p14:tracePt t="1018022" x="1330325" y="2081213"/>
          <p14:tracePt t="1018039" x="1401763" y="2152650"/>
          <p14:tracePt t="1018056" x="1411288" y="2179638"/>
          <p14:tracePt t="1018072" x="1428750" y="2206625"/>
          <p14:tracePt t="1018089" x="1465263" y="2259013"/>
          <p14:tracePt t="1018105" x="1473200" y="2286000"/>
          <p14:tracePt t="1018122" x="1500188" y="2339975"/>
          <p14:tracePt t="1018139" x="1527175" y="2384425"/>
          <p14:tracePt t="1018155" x="1536700" y="2401888"/>
          <p14:tracePt t="1018172" x="1536700" y="2438400"/>
          <p14:tracePt t="1018190" x="1544638" y="2482850"/>
          <p14:tracePt t="1018206" x="1544638" y="2509838"/>
          <p14:tracePt t="1018223" x="1554163" y="2517775"/>
          <p14:tracePt t="1018239" x="1554163" y="2527300"/>
          <p14:tracePt t="1018262" x="1554163" y="2536825"/>
          <p14:tracePt t="1018278" x="1554163" y="2554288"/>
          <p14:tracePt t="1018294" x="1554163" y="2563813"/>
          <p14:tracePt t="1018309" x="1554163" y="2571750"/>
          <p14:tracePt t="1018333" x="1544638" y="2571750"/>
          <p14:tracePt t="1018350" x="1544638" y="2581275"/>
          <p14:tracePt t="1018358" x="1536700" y="2581275"/>
          <p14:tracePt t="1018518" x="1536700" y="2571750"/>
          <p14:tracePt t="1018534" x="1536700" y="2563813"/>
          <p14:tracePt t="1018558" x="1536700" y="2544763"/>
          <p14:tracePt t="1018576" x="1536700" y="2536825"/>
          <p14:tracePt t="1018598" x="1536700" y="2527300"/>
          <p14:tracePt t="1018614" x="1536700" y="2517775"/>
          <p14:tracePt t="1018625" x="1536700" y="2509838"/>
          <p14:tracePt t="1018702" x="1527175" y="2509838"/>
          <p14:tracePt t="1018713" x="1527175" y="2517775"/>
          <p14:tracePt t="1018724" x="1517650" y="2527300"/>
          <p14:tracePt t="1018739" x="1482725" y="2563813"/>
          <p14:tracePt t="1018755" x="1401763" y="2660650"/>
          <p14:tracePt t="1018772" x="1303338" y="2732088"/>
          <p14:tracePt t="1018789" x="1196975" y="2813050"/>
          <p14:tracePt t="1018806" x="1160463" y="2840038"/>
          <p14:tracePt t="1018823" x="1152525" y="2857500"/>
          <p14:tracePt t="1018839" x="1133475" y="2857500"/>
          <p14:tracePt t="1018855" x="1125538" y="2857500"/>
          <p14:tracePt t="1018942" x="1125538" y="2849563"/>
          <p14:tracePt t="1018954" x="1143000" y="2830513"/>
          <p14:tracePt t="1018973" x="1152525" y="2803525"/>
          <p14:tracePt t="1018991" x="1160463" y="2751138"/>
          <p14:tracePt t="1019006" x="1187450" y="2714625"/>
          <p14:tracePt t="1019023" x="1196975" y="2679700"/>
          <p14:tracePt t="1019039" x="1204913" y="2660650"/>
          <p14:tracePt t="1019056" x="1214438" y="2643188"/>
          <p14:tracePt t="1019073" x="1231900" y="2635250"/>
          <p14:tracePt t="1019089" x="1250950" y="2635250"/>
          <p14:tracePt t="1019105" x="1250950" y="2616200"/>
          <p14:tracePt t="1019122" x="1258888" y="2616200"/>
          <p14:tracePt t="1019142" x="1268413" y="2616200"/>
          <p14:tracePt t="1019157" x="1276350" y="2616200"/>
          <p14:tracePt t="1019172" x="1285875" y="2616200"/>
          <p14:tracePt t="1019188" x="1322388" y="2616200"/>
          <p14:tracePt t="1019205" x="1374775" y="2625725"/>
          <p14:tracePt t="1019222" x="1393825" y="2635250"/>
          <p14:tracePt t="1019239" x="1401763" y="2652713"/>
          <p14:tracePt t="1019256" x="1428750" y="2660650"/>
          <p14:tracePt t="1019272" x="1438275" y="2687638"/>
          <p14:tracePt t="1019289" x="1446213" y="2706688"/>
          <p14:tracePt t="1019305" x="1455738" y="2732088"/>
          <p14:tracePt t="1019322" x="1455738" y="2768600"/>
          <p14:tracePt t="1019339" x="1473200" y="2803525"/>
          <p14:tracePt t="1019355" x="1490663" y="2822575"/>
          <p14:tracePt t="1019372" x="1500188" y="2830513"/>
          <p14:tracePt t="1019389" x="1509713" y="2840038"/>
          <p14:tracePt t="1019405" x="1517650" y="2840038"/>
          <p14:tracePt t="1019518" x="1509713" y="2840038"/>
          <p14:tracePt t="1019529" x="1500188" y="2840038"/>
          <p14:tracePt t="1019540" x="1482725" y="2849563"/>
          <p14:tracePt t="1019556" x="1428750" y="2849563"/>
          <p14:tracePt t="1019575" x="1330325" y="2874963"/>
          <p14:tracePt t="1019590" x="1268413" y="2874963"/>
          <p14:tracePt t="1019606" x="1250950" y="2884488"/>
          <p14:tracePt t="1019623" x="1223963" y="2884488"/>
          <p14:tracePt t="1019766" x="1231900" y="2884488"/>
          <p14:tracePt t="1019777" x="1241425" y="2884488"/>
          <p14:tracePt t="1019790" x="1276350" y="2884488"/>
          <p14:tracePt t="1019806" x="1303338" y="2884488"/>
          <p14:tracePt t="1019822" x="1339850" y="2884488"/>
          <p14:tracePt t="1019839" x="1366838" y="2884488"/>
          <p14:tracePt t="1019855" x="1384300" y="2884488"/>
          <p14:tracePt t="1020198" x="1393825" y="2884488"/>
          <p14:tracePt t="1020222" x="1401763" y="2884488"/>
          <p14:tracePt t="1020270" x="1411288" y="2884488"/>
          <p14:tracePt t="1024599" x="1411288" y="2874963"/>
          <p14:tracePt t="1024610" x="1411288" y="2840038"/>
          <p14:tracePt t="1024623" x="1411288" y="2803525"/>
          <p14:tracePt t="1024639" x="1411288" y="2786063"/>
          <p14:tracePt t="1024656" x="1411288" y="2768600"/>
          <p14:tracePt t="1024673" x="1411288" y="2751138"/>
          <p14:tracePt t="1024689" x="1411288" y="2741613"/>
          <p14:tracePt t="1024847" x="1419225" y="2741613"/>
          <p14:tracePt t="1024999" x="1428750" y="2741613"/>
          <p14:tracePt t="1025010" x="1428750" y="2732088"/>
          <p14:tracePt t="1025023" x="1455738" y="2724150"/>
          <p14:tracePt t="1025040" x="1465263" y="2714625"/>
          <p14:tracePt t="1025057" x="1473200" y="2714625"/>
          <p14:tracePt t="1025074" x="1482725" y="2706688"/>
          <p14:tracePt t="1025089" x="1490663" y="2679700"/>
          <p14:tracePt t="1025106" x="1500188" y="2679700"/>
          <p14:tracePt t="1025123" x="1500188" y="2670175"/>
          <p14:tracePt t="1025943" x="1509713" y="2670175"/>
          <p14:tracePt t="1044154" x="1536700" y="2670175"/>
          <p14:tracePt t="1044165" x="1544638" y="2670175"/>
          <p14:tracePt t="1044176" x="1554163" y="2660650"/>
          <p14:tracePt t="1044192" x="1625600" y="2652713"/>
          <p14:tracePt t="1044209" x="1731963" y="2652713"/>
          <p14:tracePt t="1044226" x="1731963" y="2635250"/>
          <p14:tracePt t="1044347" x="1768475" y="2635250"/>
          <p14:tracePt t="1044357" x="1795463" y="2625725"/>
          <p14:tracePt t="1044376" x="1982788" y="2608263"/>
          <p14:tracePt t="1044392" x="2268538" y="2608263"/>
          <p14:tracePt t="1044409" x="2536825" y="2643188"/>
          <p14:tracePt t="1044427" x="2928938" y="2901950"/>
          <p14:tracePt t="1044443" x="3143250" y="3063875"/>
          <p14:tracePt t="1044459" x="3394075" y="3179763"/>
          <p14:tracePt t="1044476" x="3571875" y="3313113"/>
          <p14:tracePt t="1044492" x="3705225" y="3421063"/>
          <p14:tracePt t="1044509" x="3857625" y="3571875"/>
          <p14:tracePt t="1044526" x="4037013" y="3714750"/>
          <p14:tracePt t="1044542" x="4313238" y="3857625"/>
          <p14:tracePt t="1044559" x="4751388" y="4037013"/>
          <p14:tracePt t="1044576" x="5081588" y="4179888"/>
          <p14:tracePt t="1044579" x="5160963" y="4206875"/>
          <p14:tracePt t="1044592" x="5375275" y="4286250"/>
          <p14:tracePt t="1044609" x="5653088" y="4402138"/>
          <p14:tracePt t="1044625" x="5929313" y="4492625"/>
          <p14:tracePt t="1044642" x="6429375" y="4662488"/>
          <p14:tracePt t="1044658" x="6707188" y="4751388"/>
          <p14:tracePt t="1044675" x="6858000" y="4768850"/>
          <p14:tracePt t="1044692" x="6911975" y="4724400"/>
          <p14:tracePt t="1044709" x="7037388" y="4741863"/>
          <p14:tracePt t="1044726" x="7108825" y="4759325"/>
          <p14:tracePt t="1044742" x="7161213" y="4768850"/>
          <p14:tracePt t="1044759" x="7180263" y="4768850"/>
          <p14:tracePt t="1044827" x="7188200" y="4768850"/>
          <p14:tracePt t="1044851" x="7197725" y="4768850"/>
          <p14:tracePt t="1044892" x="7207250" y="4768850"/>
          <p14:tracePt t="1044904" x="7224713" y="4768850"/>
          <p14:tracePt t="1044915" x="7224713" y="4759325"/>
          <p14:tracePt t="1044939" x="7224713" y="4751388"/>
          <p14:tracePt t="1048932" x="7251700" y="4751388"/>
          <p14:tracePt t="1048944" x="7296150" y="4751388"/>
          <p14:tracePt t="1048960" x="7421563" y="4751388"/>
          <p14:tracePt t="1048975" x="7715250" y="4687888"/>
          <p14:tracePt t="1048992" x="8108950" y="4608513"/>
          <p14:tracePt t="1049009" x="8474075" y="4554538"/>
          <p14:tracePt t="1049025" x="8885238" y="4473575"/>
          <p14:tracePt t="1049042" x="8983663" y="4465638"/>
          <p14:tracePt t="1049059" x="8983663" y="4456113"/>
          <p14:tracePt t="1049077" x="8966200" y="4438650"/>
          <p14:tracePt t="1049093" x="8902700" y="4402138"/>
          <p14:tracePt t="1049110" x="8823325" y="4330700"/>
          <p14:tracePt t="1049126" x="8724900" y="4251325"/>
          <p14:tracePt t="1049142" x="8636000" y="4162425"/>
          <p14:tracePt t="1049159" x="8545513" y="4081463"/>
          <p14:tracePt t="1049176" x="8447088" y="4010025"/>
          <p14:tracePt t="1049192" x="8331200" y="3965575"/>
          <p14:tracePt t="1049209" x="8170863" y="3894138"/>
          <p14:tracePt t="1049226" x="8108950" y="3867150"/>
          <p14:tracePt t="1049244" x="8027988" y="3867150"/>
          <p14:tracePt t="1049260" x="7947025" y="3867150"/>
          <p14:tracePt t="1049276" x="7823200" y="3867150"/>
          <p14:tracePt t="1049293" x="7769225" y="3867150"/>
          <p14:tracePt t="1049309" x="7688263" y="3867150"/>
          <p14:tracePt t="1049326" x="7608888" y="3894138"/>
          <p14:tracePt t="1049342" x="7500938" y="3911600"/>
          <p14:tracePt t="1049359" x="7375525" y="3938588"/>
          <p14:tracePt t="1049375" x="7304088" y="3938588"/>
          <p14:tracePt t="1049392" x="7207250" y="3938588"/>
          <p14:tracePt t="1049409" x="7081838" y="3938588"/>
          <p14:tracePt t="1049426" x="7010400" y="3921125"/>
          <p14:tracePt t="1049443" x="6884988" y="3911600"/>
          <p14:tracePt t="1049459" x="6742113" y="3911600"/>
          <p14:tracePt t="1049475" x="6653213" y="3911600"/>
          <p14:tracePt t="1049493" x="6581775" y="3867150"/>
          <p14:tracePt t="1049509" x="6537325" y="3849688"/>
          <p14:tracePt t="1049526" x="6518275" y="3840163"/>
          <p14:tracePt t="1049543" x="6483350" y="3840163"/>
          <p14:tracePt t="1049560" x="6456363" y="3840163"/>
          <p14:tracePt t="1049660" x="6465888" y="3840163"/>
          <p14:tracePt t="1049670" x="6473825" y="3840163"/>
          <p14:tracePt t="1049682" x="6473825" y="3822700"/>
          <p14:tracePt t="1049693" x="6518275" y="3822700"/>
          <p14:tracePt t="1049709" x="6581775" y="3813175"/>
          <p14:tracePt t="1049726" x="6670675" y="3795713"/>
          <p14:tracePt t="1049742" x="6804025" y="3786188"/>
          <p14:tracePt t="1049759" x="6911975" y="3786188"/>
          <p14:tracePt t="1049776" x="7027863" y="3786188"/>
          <p14:tracePt t="1049792" x="7153275" y="3768725"/>
          <p14:tracePt t="1049809" x="7197725" y="3759200"/>
          <p14:tracePt t="1049826" x="7259638" y="3741738"/>
          <p14:tracePt t="1049843" x="7367588" y="3733800"/>
          <p14:tracePt t="1049859" x="7429500" y="3733800"/>
          <p14:tracePt t="1049876" x="7473950" y="3733800"/>
          <p14:tracePt t="1049893" x="7518400" y="3733800"/>
          <p14:tracePt t="1049910" x="7554913" y="3733800"/>
          <p14:tracePt t="1049926" x="7589838" y="3733800"/>
          <p14:tracePt t="1049944" x="7635875" y="3733800"/>
          <p14:tracePt t="1049960" x="7688263" y="3741738"/>
          <p14:tracePt t="1049976" x="7778750" y="3741738"/>
          <p14:tracePt t="1049993" x="7840663" y="3741738"/>
          <p14:tracePt t="1050010" x="7885113" y="3759200"/>
          <p14:tracePt t="1050028" x="7966075" y="3759200"/>
          <p14:tracePt t="1050044" x="8010525" y="3759200"/>
          <p14:tracePt t="1050060" x="8054975" y="3768725"/>
          <p14:tracePt t="1050077" x="8099425" y="3778250"/>
          <p14:tracePt t="1050093" x="8143875" y="3778250"/>
          <p14:tracePt t="1050110" x="8188325" y="3778250"/>
          <p14:tracePt t="1050126" x="8224838" y="3778250"/>
          <p14:tracePt t="1050142" x="8259763" y="3768725"/>
          <p14:tracePt t="1050159" x="8304213" y="3733800"/>
          <p14:tracePt t="1050176" x="8323263" y="3706813"/>
          <p14:tracePt t="1050192" x="8340725" y="3687763"/>
          <p14:tracePt t="1050209" x="8350250" y="3643313"/>
          <p14:tracePt t="1050226" x="8350250" y="3608388"/>
          <p14:tracePt t="1050244" x="8350250" y="3581400"/>
          <p14:tracePt t="1050259" x="8350250" y="3563938"/>
          <p14:tracePt t="1050276" x="8323263" y="3536950"/>
          <p14:tracePt t="1050292" x="8313738" y="3517900"/>
          <p14:tracePt t="1050309" x="8278813" y="3482975"/>
          <p14:tracePt t="1050326" x="8224838" y="3465513"/>
          <p14:tracePt t="1050342" x="8180388" y="3429000"/>
          <p14:tracePt t="1050359" x="8116888" y="3394075"/>
          <p14:tracePt t="1050376" x="8054975" y="3384550"/>
          <p14:tracePt t="1050392" x="8010525" y="3367088"/>
          <p14:tracePt t="1050409" x="7974013" y="3357563"/>
          <p14:tracePt t="1050426" x="7947025" y="3349625"/>
          <p14:tracePt t="1050444" x="7902575" y="3340100"/>
          <p14:tracePt t="1050459" x="7885113" y="3330575"/>
          <p14:tracePt t="1050476" x="7858125" y="3330575"/>
          <p14:tracePt t="1050492" x="7831138" y="3330575"/>
          <p14:tracePt t="1050509" x="7769225" y="3330575"/>
          <p14:tracePt t="1050526" x="7697788" y="3313113"/>
          <p14:tracePt t="1050542" x="7564438" y="3303588"/>
          <p14:tracePt t="1050559" x="7493000" y="3303588"/>
          <p14:tracePt t="1050576" x="7412038" y="3303588"/>
          <p14:tracePt t="1050592" x="7350125" y="3303588"/>
          <p14:tracePt t="1050609" x="7296150" y="3303588"/>
          <p14:tracePt t="1050626" x="7251700" y="3303588"/>
          <p14:tracePt t="1050644" x="7180263" y="3286125"/>
          <p14:tracePt t="1050659" x="7116763" y="3278188"/>
          <p14:tracePt t="1050676" x="7037388" y="3268663"/>
          <p14:tracePt t="1050692" x="6946900" y="3251200"/>
          <p14:tracePt t="1050709" x="6850063" y="3232150"/>
          <p14:tracePt t="1050726" x="6759575" y="3224213"/>
          <p14:tracePt t="1050742" x="6616700" y="3224213"/>
          <p14:tracePt t="1050759" x="6518275" y="3241675"/>
          <p14:tracePt t="1050776" x="6446838" y="3251200"/>
          <p14:tracePt t="1050792" x="6367463" y="3268663"/>
          <p14:tracePt t="1050809" x="6330950" y="3278188"/>
          <p14:tracePt t="1050826" x="6296025" y="3295650"/>
          <p14:tracePt t="1050844" x="6278563" y="3303588"/>
          <p14:tracePt t="1050860" x="6269038" y="3313113"/>
          <p14:tracePt t="1050876" x="6251575" y="3330575"/>
          <p14:tracePt t="1050892" x="6232525" y="3367088"/>
          <p14:tracePt t="1050909" x="6224588" y="3394075"/>
          <p14:tracePt t="1050926" x="6215063" y="3446463"/>
          <p14:tracePt t="1050942" x="6197600" y="3473450"/>
          <p14:tracePt t="1050959" x="6197600" y="3492500"/>
          <p14:tracePt t="1050976" x="6197600" y="3509963"/>
          <p14:tracePt t="1050992" x="6197600" y="3527425"/>
          <p14:tracePt t="1051008" x="6215063" y="3544888"/>
          <p14:tracePt t="1051025" x="6259513" y="3581400"/>
          <p14:tracePt t="1051042" x="6296025" y="3598863"/>
          <p14:tracePt t="1051059" x="6357938" y="3616325"/>
          <p14:tracePt t="1051076" x="6384925" y="3635375"/>
          <p14:tracePt t="1051092" x="6421438" y="3635375"/>
          <p14:tracePt t="1051109" x="6465888" y="3635375"/>
          <p14:tracePt t="1051126" x="6510338" y="3635375"/>
          <p14:tracePt t="1051143" x="6527800" y="3635375"/>
          <p14:tracePt t="1051159" x="6564313" y="3635375"/>
          <p14:tracePt t="1051176" x="6608763" y="3635375"/>
          <p14:tracePt t="1051193" x="6653213" y="3643313"/>
          <p14:tracePt t="1051210" x="6715125" y="3652838"/>
          <p14:tracePt t="1051228" x="6813550" y="3670300"/>
          <p14:tracePt t="1051244" x="6875463" y="3679825"/>
          <p14:tracePt t="1051260" x="6946900" y="3697288"/>
          <p14:tracePt t="1051276" x="7027863" y="3706813"/>
          <p14:tracePt t="1051293" x="7126288" y="3733800"/>
          <p14:tracePt t="1051310" x="7251700" y="3768725"/>
          <p14:tracePt t="1051327" x="7350125" y="3778250"/>
          <p14:tracePt t="1051343" x="7402513" y="3778250"/>
          <p14:tracePt t="1051360" x="7439025" y="3786188"/>
          <p14:tracePt t="1051376" x="7456488" y="3786188"/>
          <p14:tracePt t="1053557" x="7456488" y="3795713"/>
          <p14:tracePt t="1053568" x="7446963" y="3795713"/>
          <p14:tracePt t="1053583" x="7402513" y="3902075"/>
          <p14:tracePt t="1053596" x="6707188" y="4019550"/>
          <p14:tracePt t="1053609" x="6224588" y="4090988"/>
          <p14:tracePt t="1053626" x="5768975" y="4116388"/>
          <p14:tracePt t="1053642" x="5510213" y="4116388"/>
          <p14:tracePt t="1053660" x="5367338" y="4125913"/>
          <p14:tracePt t="1053676" x="5322888" y="4143375"/>
          <p14:tracePt t="1053693" x="5251450" y="4143375"/>
          <p14:tracePt t="1053709" x="5187950" y="4143375"/>
          <p14:tracePt t="1053726" x="5126038" y="4125913"/>
          <p14:tracePt t="1053742" x="5099050" y="4108450"/>
          <p14:tracePt t="1053759" x="5072063" y="4108450"/>
          <p14:tracePt t="1053775" x="5045075" y="4098925"/>
          <p14:tracePt t="1053792" x="5010150" y="4071938"/>
          <p14:tracePt t="1053810" x="4973638" y="4054475"/>
          <p14:tracePt t="1053828" x="4946650" y="4037013"/>
          <p14:tracePt t="1053845" x="4929188" y="4019550"/>
          <p14:tracePt t="1053860" x="4902200" y="4000500"/>
          <p14:tracePt t="1053877" x="4857750" y="3992563"/>
          <p14:tracePt t="1053893" x="4822825" y="3973513"/>
          <p14:tracePt t="1053910" x="4759325" y="3956050"/>
          <p14:tracePt t="1053927" x="4697413" y="3929063"/>
          <p14:tracePt t="1053944" x="4608513" y="3902075"/>
          <p14:tracePt t="1053960" x="4545013" y="3884613"/>
          <p14:tracePt t="1053977" x="4483100" y="3876675"/>
          <p14:tracePt t="1053993" x="4438650" y="3857625"/>
          <p14:tracePt t="1054010" x="4375150" y="3840163"/>
          <p14:tracePt t="1054027" x="4313238" y="3822700"/>
          <p14:tracePt t="1054045" x="4241800" y="3813175"/>
          <p14:tracePt t="1054060" x="4197350" y="3795713"/>
          <p14:tracePt t="1054077" x="4125913" y="3768725"/>
          <p14:tracePt t="1054093" x="4081463" y="3751263"/>
          <p14:tracePt t="1054109" x="4027488" y="3724275"/>
          <p14:tracePt t="1054126" x="3983038" y="3687763"/>
          <p14:tracePt t="1054143" x="3946525" y="3652838"/>
          <p14:tracePt t="1054160" x="3911600" y="3589338"/>
          <p14:tracePt t="1054177" x="3875088" y="3544888"/>
          <p14:tracePt t="1054193" x="3848100" y="3500438"/>
          <p14:tracePt t="1054210" x="3803650" y="3438525"/>
          <p14:tracePt t="1054228" x="3705225" y="3278188"/>
          <p14:tracePt t="1054244" x="3633788" y="3143250"/>
          <p14:tracePt t="1054260" x="3571875" y="2955925"/>
          <p14:tracePt t="1054277" x="3517900" y="2751138"/>
          <p14:tracePt t="1054293" x="3490913" y="2571750"/>
          <p14:tracePt t="1054310" x="3446463" y="2455863"/>
          <p14:tracePt t="1054328" x="3402013" y="2322513"/>
          <p14:tracePt t="1054344" x="3384550" y="2224088"/>
          <p14:tracePt t="1054360" x="3384550" y="2152650"/>
          <p14:tracePt t="1054376" x="3384550" y="2108200"/>
          <p14:tracePt t="1054393" x="3384550" y="2071688"/>
          <p14:tracePt t="1054410" x="3402013" y="2044700"/>
          <p14:tracePt t="1054426" x="3411538" y="2000250"/>
          <p14:tracePt t="1054444" x="3438525" y="1920875"/>
          <p14:tracePt t="1054460" x="3446463" y="1893888"/>
          <p14:tracePt t="1054476" x="3455988" y="1857375"/>
          <p14:tracePt t="1054493" x="3482975" y="1839913"/>
          <p14:tracePt t="1054510" x="3509963" y="1803400"/>
          <p14:tracePt t="1054527" x="3544888" y="1768475"/>
          <p14:tracePt t="1054543" x="3562350" y="1751013"/>
          <p14:tracePt t="1054559" x="3598863" y="1714500"/>
          <p14:tracePt t="1054576" x="3633788" y="1697038"/>
          <p14:tracePt t="1054593" x="3679825" y="1652588"/>
          <p14:tracePt t="1054609" x="3741738" y="1616075"/>
          <p14:tracePt t="1054626" x="3786188" y="1581150"/>
          <p14:tracePt t="1054643" x="3902075" y="1509713"/>
          <p14:tracePt t="1054660" x="4010025" y="1455738"/>
          <p14:tracePt t="1054676" x="4071938" y="1411288"/>
          <p14:tracePt t="1054693" x="4179888" y="1384300"/>
          <p14:tracePt t="1054710" x="4241800" y="1374775"/>
          <p14:tracePt t="1054727" x="4286250" y="1374775"/>
          <p14:tracePt t="1054743" x="4348163" y="1357313"/>
          <p14:tracePt t="1054760" x="4419600" y="1357313"/>
          <p14:tracePt t="1054776" x="4500563" y="1357313"/>
          <p14:tracePt t="1054793" x="4572000" y="1357313"/>
          <p14:tracePt t="1054810" x="4643438" y="1357313"/>
          <p14:tracePt t="1054829" x="4759325" y="1357313"/>
          <p14:tracePt t="1054845" x="4830763" y="1366838"/>
          <p14:tracePt t="1054860" x="4894263" y="1374775"/>
          <p14:tracePt t="1054876" x="4973638" y="1374775"/>
          <p14:tracePt t="1054894" x="5099050" y="1411288"/>
          <p14:tracePt t="1054910" x="5180013" y="1419225"/>
          <p14:tracePt t="1054927" x="5259388" y="1438275"/>
          <p14:tracePt t="1054943" x="5357813" y="1465263"/>
          <p14:tracePt t="1054960" x="5429250" y="1473200"/>
          <p14:tracePt t="1054976" x="5510213" y="1490663"/>
          <p14:tracePt t="1054993" x="5589588" y="1509713"/>
          <p14:tracePt t="1055010" x="5653088" y="1536700"/>
          <p14:tracePt t="1055027" x="5741988" y="1571625"/>
          <p14:tracePt t="1055043" x="5786438" y="1598613"/>
          <p14:tracePt t="1055060" x="5857875" y="1652588"/>
          <p14:tracePt t="1055078" x="5894388" y="1679575"/>
          <p14:tracePt t="1055093" x="5938838" y="1724025"/>
          <p14:tracePt t="1055110" x="6010275" y="1776413"/>
          <p14:tracePt t="1055127" x="6037263" y="1803400"/>
          <p14:tracePt t="1055144" x="6089650" y="1839913"/>
          <p14:tracePt t="1055160" x="6126163" y="1874838"/>
          <p14:tracePt t="1055177" x="6170613" y="1911350"/>
          <p14:tracePt t="1055193" x="6197600" y="1946275"/>
          <p14:tracePt t="1055210" x="6232525" y="2009775"/>
          <p14:tracePt t="1055227" x="6259513" y="2071688"/>
          <p14:tracePt t="1055245" x="6303963" y="2160588"/>
          <p14:tracePt t="1055261" x="6330950" y="2206625"/>
          <p14:tracePt t="1055277" x="6350000" y="2241550"/>
          <p14:tracePt t="1055293" x="6367463" y="2286000"/>
          <p14:tracePt t="1055310" x="6367463" y="2330450"/>
          <p14:tracePt t="1055326" x="6367463" y="2401888"/>
          <p14:tracePt t="1055343" x="6367463" y="2482850"/>
          <p14:tracePt t="1055360" x="6350000" y="2544763"/>
          <p14:tracePt t="1055376" x="6323013" y="2616200"/>
          <p14:tracePt t="1055393" x="6286500" y="2670175"/>
          <p14:tracePt t="1055410" x="6242050" y="2759075"/>
          <p14:tracePt t="1055426" x="6215063" y="2840038"/>
          <p14:tracePt t="1055444" x="6180138" y="2921000"/>
          <p14:tracePt t="1055460" x="6143625" y="3017838"/>
          <p14:tracePt t="1055476" x="6099175" y="3098800"/>
          <p14:tracePt t="1055493" x="6064250" y="3160713"/>
          <p14:tracePt t="1055510" x="6027738" y="3206750"/>
          <p14:tracePt t="1055526" x="6000750" y="3268663"/>
          <p14:tracePt t="1055543" x="5946775" y="3313113"/>
          <p14:tracePt t="1055560" x="5938838" y="3375025"/>
          <p14:tracePt t="1055577" x="5902325" y="3429000"/>
          <p14:tracePt t="1055593" x="5840413" y="3527425"/>
          <p14:tracePt t="1055610" x="5778500" y="3581400"/>
          <p14:tracePt t="1055626" x="5707063" y="3635375"/>
          <p14:tracePt t="1055643" x="5643563" y="3670300"/>
          <p14:tracePt t="1055660" x="5589588" y="3741738"/>
          <p14:tracePt t="1055677" x="5545138" y="3778250"/>
          <p14:tracePt t="1055694" x="5483225" y="3813175"/>
          <p14:tracePt t="1055710" x="5384800" y="3840163"/>
          <p14:tracePt t="1055727" x="5303838" y="3857625"/>
          <p14:tracePt t="1055744" x="5232400" y="3867150"/>
          <p14:tracePt t="1055760" x="5197475" y="3867150"/>
          <p14:tracePt t="1055777" x="5143500" y="3867150"/>
          <p14:tracePt t="1055794" x="5064125" y="3867150"/>
          <p14:tracePt t="1055810" x="4992688" y="3867150"/>
          <p14:tracePt t="1055828" x="4867275" y="3849688"/>
          <p14:tracePt t="1055845" x="4741863" y="3840163"/>
          <p14:tracePt t="1055861" x="4643438" y="3822700"/>
          <p14:tracePt t="1055877" x="4545013" y="3795713"/>
          <p14:tracePt t="1055894" x="4429125" y="3795713"/>
          <p14:tracePt t="1055910" x="4330700" y="3768725"/>
          <p14:tracePt t="1055927" x="4205288" y="3751263"/>
          <p14:tracePt t="1055944" x="4089400" y="3724275"/>
          <p14:tracePt t="1055961" x="3956050" y="3714750"/>
          <p14:tracePt t="1055976" x="3822700" y="3679825"/>
          <p14:tracePt t="1055993" x="3776663" y="3662363"/>
          <p14:tracePt t="1056009" x="3759200" y="3635375"/>
          <p14:tracePt t="1056026" x="3741738" y="3608388"/>
          <p14:tracePt t="1056043" x="3714750" y="3571875"/>
          <p14:tracePt t="1056061" x="3714750" y="3554413"/>
          <p14:tracePt t="1056078" x="3724275" y="3517900"/>
          <p14:tracePt t="1056093" x="3714750" y="3500438"/>
          <p14:tracePt t="1056109" x="3714750" y="3465513"/>
          <p14:tracePt t="1056127" x="3714750" y="3446463"/>
          <p14:tracePt t="1056144" x="3714750" y="3421063"/>
          <p14:tracePt t="1056160" x="3705225" y="3384550"/>
          <p14:tracePt t="1056177" x="3697288" y="3322638"/>
          <p14:tracePt t="1056194" x="3679825" y="3286125"/>
          <p14:tracePt t="1056210" x="3679825" y="3268663"/>
          <p14:tracePt t="1056227" x="3679825" y="3251200"/>
          <p14:tracePt t="1056245" x="3670300" y="3214688"/>
          <p14:tracePt t="1056261" x="3670300" y="3197225"/>
          <p14:tracePt t="1056277" x="3670300" y="3187700"/>
          <p14:tracePt t="1056294" x="3670300" y="3170238"/>
          <p14:tracePt t="1056310" x="3670300" y="3152775"/>
          <p14:tracePt t="1056328" x="3670300" y="3143250"/>
          <p14:tracePt t="1056629" x="3670300" y="3135313"/>
          <p14:tracePt t="1056640" x="3670300" y="3125788"/>
          <p14:tracePt t="1056651" x="3687763" y="3108325"/>
          <p14:tracePt t="1056662" x="3697288" y="3071813"/>
          <p14:tracePt t="1056677" x="3705225" y="3027363"/>
          <p14:tracePt t="1056693" x="3732213" y="2992438"/>
          <p14:tracePt t="1056710" x="3741738" y="2946400"/>
          <p14:tracePt t="1056726" x="3751263" y="2928938"/>
          <p14:tracePt t="1056743" x="3759200" y="2867025"/>
          <p14:tracePt t="1056760" x="3768725" y="2830513"/>
          <p14:tracePt t="1056777" x="3768725" y="2803525"/>
          <p14:tracePt t="1056793" x="3786188" y="2795588"/>
          <p14:tracePt t="1056810" x="3786188" y="2768600"/>
          <p14:tracePt t="1056826" x="3786188" y="2759075"/>
          <p14:tracePt t="1056877" x="3786188" y="2751138"/>
          <p14:tracePt t="1056933" x="3786188" y="2741613"/>
          <p14:tracePt t="1057061" x="3795713" y="2741613"/>
          <p14:tracePt t="1057078" x="3795713" y="2732088"/>
          <p14:tracePt t="1057093" x="3795713" y="2724150"/>
          <p14:tracePt t="1057108" x="3795713" y="2714625"/>
          <p14:tracePt t="1057116" x="3795713" y="2697163"/>
          <p14:tracePt t="1057127" x="3795713" y="2679700"/>
          <p14:tracePt t="1057143" x="3786188" y="2635250"/>
          <p14:tracePt t="1057159" x="3759200" y="2571750"/>
          <p14:tracePt t="1057176" x="3741738" y="2509838"/>
          <p14:tracePt t="1057193" x="3724275" y="2473325"/>
          <p14:tracePt t="1057210" x="3705225" y="2438400"/>
          <p14:tracePt t="1057227" x="3705225" y="2420938"/>
          <p14:tracePt t="1057243" x="3705225" y="2384425"/>
          <p14:tracePt t="1057261" x="3705225" y="2330450"/>
          <p14:tracePt t="1057277" x="3705225" y="2303463"/>
          <p14:tracePt t="1057293" x="3705225" y="2295525"/>
          <p14:tracePt t="1057541" x="3705225" y="2286000"/>
          <p14:tracePt t="1057552" x="3705225" y="2268538"/>
          <p14:tracePt t="1057563" x="3705225" y="2259013"/>
          <p14:tracePt t="1057578" x="3714750" y="2187575"/>
          <p14:tracePt t="1057594" x="3714750" y="2098675"/>
          <p14:tracePt t="1057611" x="3697288" y="2017713"/>
          <p14:tracePt t="1057628" x="3660775" y="1920875"/>
          <p14:tracePt t="1057645" x="3598863" y="1849438"/>
          <p14:tracePt t="1057661" x="3562350" y="1803400"/>
          <p14:tracePt t="1057677" x="3536950" y="1768475"/>
          <p14:tracePt t="1057693" x="3527425" y="1751013"/>
          <p14:tracePt t="1057781" x="3544888" y="1758950"/>
          <p14:tracePt t="1057792" x="3554413" y="1768475"/>
          <p14:tracePt t="1057811" x="3598863" y="1803400"/>
          <p14:tracePt t="1057829" x="3705225" y="1901825"/>
          <p14:tracePt t="1057846" x="3768725" y="1946275"/>
          <p14:tracePt t="1057861" x="3848100" y="2036763"/>
          <p14:tracePt t="1057878" x="4000500" y="2179638"/>
          <p14:tracePt t="1057894" x="4125913" y="2268538"/>
          <p14:tracePt t="1057911" x="4276725" y="2374900"/>
          <p14:tracePt t="1057927" x="4419600" y="2492375"/>
          <p14:tracePt t="1057944" x="4581525" y="2589213"/>
          <p14:tracePt t="1057961" x="4732338" y="2714625"/>
          <p14:tracePt t="1057977" x="4830763" y="2786063"/>
          <p14:tracePt t="1057993" x="4938713" y="2874963"/>
          <p14:tracePt t="1058010" x="5027613" y="3009900"/>
          <p14:tracePt t="1058027" x="5099050" y="3108325"/>
          <p14:tracePt t="1058043" x="5170488" y="3214688"/>
          <p14:tracePt t="1058061" x="5286375" y="3322638"/>
          <p14:tracePt t="1058077" x="5367338" y="3375025"/>
          <p14:tracePt t="1058093" x="5402263" y="3402013"/>
          <p14:tracePt t="1058111" x="5421313" y="3421063"/>
          <p14:tracePt t="1058128" x="5429250" y="3421063"/>
          <p14:tracePt t="1058238" x="5429250" y="3411538"/>
          <p14:tracePt t="1058248" x="5429250" y="3402013"/>
          <p14:tracePt t="1058261" x="5421313" y="3367088"/>
          <p14:tracePt t="1058277" x="5357813" y="3232150"/>
          <p14:tracePt t="1058293" x="5286375" y="3125788"/>
          <p14:tracePt t="1058310" x="5180013" y="3009900"/>
          <p14:tracePt t="1058327" x="5054600" y="2884488"/>
          <p14:tracePt t="1058344" x="4921250" y="2768600"/>
          <p14:tracePt t="1058361" x="4813300" y="2679700"/>
          <p14:tracePt t="1058377" x="4724400" y="2589213"/>
          <p14:tracePt t="1058394" x="4679950" y="2527300"/>
          <p14:tracePt t="1058410" x="4633913" y="2473325"/>
          <p14:tracePt t="1058427" x="4616450" y="2446338"/>
          <p14:tracePt t="1058443" x="4581525" y="2420938"/>
          <p14:tracePt t="1058461" x="4491038" y="2357438"/>
          <p14:tracePt t="1058477" x="4411663" y="2312988"/>
          <p14:tracePt t="1058493" x="4348163" y="2278063"/>
          <p14:tracePt t="1058510" x="4295775" y="2224088"/>
          <p14:tracePt t="1058526" x="4241800" y="2179638"/>
          <p14:tracePt t="1058543" x="4197350" y="2125663"/>
          <p14:tracePt t="1058560" x="4143375" y="2081213"/>
          <p14:tracePt t="1058576" x="4108450" y="2044700"/>
          <p14:tracePt t="1058593" x="4089400" y="2036763"/>
          <p14:tracePt t="1058611" x="4081463" y="2027238"/>
          <p14:tracePt t="1058627" x="4071938" y="2009775"/>
          <p14:tracePt t="1058646" x="4062413" y="2000250"/>
          <p14:tracePt t="1058662" x="4054475" y="2000250"/>
          <p14:tracePt t="1058677" x="4037013" y="1992313"/>
          <p14:tracePt t="1058694" x="4027488" y="1982788"/>
          <p14:tracePt t="1058711" x="4017963" y="1973263"/>
          <p14:tracePt t="1058727" x="4017963" y="1955800"/>
          <p14:tracePt t="1058744" x="4000500" y="1928813"/>
          <p14:tracePt t="1058760" x="4000500" y="1911350"/>
          <p14:tracePt t="1058777" x="3990975" y="1893888"/>
          <p14:tracePt t="1058793" x="3990975" y="1874838"/>
          <p14:tracePt t="1058810" x="3990975" y="1857375"/>
          <p14:tracePt t="1058826" x="3990975" y="1849438"/>
          <p14:tracePt t="1058845" x="3990975" y="1839913"/>
          <p14:tracePt t="1058885" x="3990975" y="1830388"/>
          <p14:tracePt t="1058925" x="3990975" y="1822450"/>
          <p14:tracePt t="1058936" x="3983038" y="1822450"/>
          <p14:tracePt t="1058948" x="3983038" y="1812925"/>
          <p14:tracePt t="1058962" x="3973513" y="1803400"/>
          <p14:tracePt t="1058976" x="3956050" y="1776413"/>
          <p14:tracePt t="1058993" x="3938588" y="1768475"/>
          <p14:tracePt t="1059010" x="3919538" y="1731963"/>
          <p14:tracePt t="1059027" x="3894138" y="1724025"/>
          <p14:tracePt t="1059043" x="3867150" y="1704975"/>
          <p14:tracePt t="1059061" x="3830638" y="1670050"/>
          <p14:tracePt t="1059077" x="3803650" y="1660525"/>
          <p14:tracePt t="1059093" x="3776663" y="1643063"/>
          <p14:tracePt t="1059110" x="3741738" y="1643063"/>
          <p14:tracePt t="1059127" x="3714750" y="1625600"/>
          <p14:tracePt t="1059143" x="3670300" y="1616075"/>
          <p14:tracePt t="1059160" x="3616325" y="1616075"/>
          <p14:tracePt t="1059177" x="3571875" y="1616075"/>
          <p14:tracePt t="1059194" x="3517900" y="1616075"/>
          <p14:tracePt t="1059210" x="3473450" y="1616075"/>
          <p14:tracePt t="1059227" x="3438525" y="1633538"/>
          <p14:tracePt t="1059243" x="3402013" y="1643063"/>
          <p14:tracePt t="1059261" x="3375025" y="1660525"/>
          <p14:tracePt t="1059277" x="3357563" y="1697038"/>
          <p14:tracePt t="1059293" x="3357563" y="1714500"/>
          <p14:tracePt t="1059311" x="3357563" y="1731963"/>
          <p14:tracePt t="1059327" x="3357563" y="1768475"/>
          <p14:tracePt t="1059343" x="3375025" y="1803400"/>
          <p14:tracePt t="1059361" x="3411538" y="1849438"/>
          <p14:tracePt t="1059377" x="3446463" y="1884363"/>
          <p14:tracePt t="1059395" x="3509963" y="1920875"/>
          <p14:tracePt t="1059411" x="3571875" y="1946275"/>
          <p14:tracePt t="1059427" x="3670300" y="1973263"/>
          <p14:tracePt t="1059444" x="3822700" y="2017713"/>
          <p14:tracePt t="1059461" x="3938588" y="2036763"/>
          <p14:tracePt t="1059477" x="4010025" y="2036763"/>
          <p14:tracePt t="1059493" x="4098925" y="2036763"/>
          <p14:tracePt t="1059510" x="4152900" y="2036763"/>
          <p14:tracePt t="1059527" x="4197350" y="2036763"/>
          <p14:tracePt t="1059543" x="4224338" y="2036763"/>
          <p14:tracePt t="1059560" x="4251325" y="2027238"/>
          <p14:tracePt t="1059577" x="4259263" y="2009775"/>
          <p14:tracePt t="1059593" x="4259263" y="2000250"/>
          <p14:tracePt t="1059610" x="4268788" y="1992313"/>
          <p14:tracePt t="1059627" x="4276725" y="1982788"/>
          <p14:tracePt t="1059645" x="4295775" y="1965325"/>
          <p14:tracePt t="1059661" x="4295775" y="1938338"/>
          <p14:tracePt t="1059677" x="4295775" y="1911350"/>
          <p14:tracePt t="1059694" x="4295775" y="1893888"/>
          <p14:tracePt t="1059711" x="4295775" y="1874838"/>
          <p14:tracePt t="1059728" x="4276725" y="1857375"/>
          <p14:tracePt t="1059744" x="4232275" y="1822450"/>
          <p14:tracePt t="1059761" x="4205288" y="1803400"/>
          <p14:tracePt t="1059777" x="4179888" y="1785938"/>
          <p14:tracePt t="1059793" x="4125913" y="1758950"/>
          <p14:tracePt t="1059810" x="4062413" y="1741488"/>
          <p14:tracePt t="1059827" x="4017963" y="1724025"/>
          <p14:tracePt t="1059844" x="3983038" y="1724025"/>
          <p14:tracePt t="1059861" x="3919538" y="1724025"/>
          <p14:tracePt t="1059877" x="3857625" y="1724025"/>
          <p14:tracePt t="1059894" x="3795713" y="1724025"/>
          <p14:tracePt t="1059910" x="3732213" y="1724025"/>
          <p14:tracePt t="1059927" x="3608388" y="1741488"/>
          <p14:tracePt t="1059944" x="3544888" y="1751013"/>
          <p14:tracePt t="1059960" x="3455988" y="1768475"/>
          <p14:tracePt t="1059977" x="3394075" y="1776413"/>
          <p14:tracePt t="1059993" x="3348038" y="1776413"/>
          <p14:tracePt t="1060010" x="3313113" y="1795463"/>
          <p14:tracePt t="1060027" x="3295650" y="1803400"/>
          <p14:tracePt t="1060044" x="3295650" y="1812925"/>
          <p14:tracePt t="1060062" x="3348038" y="1822450"/>
          <p14:tracePt t="1060078" x="3465513" y="1839913"/>
          <p14:tracePt t="1060094" x="3571875" y="1839913"/>
          <p14:tracePt t="1060111" x="3670300" y="1839913"/>
          <p14:tracePt t="1060128" x="3724275" y="1839913"/>
          <p14:tracePt t="1060161" x="3705225" y="1839913"/>
          <p14:tracePt t="1060178" x="3608388" y="1830388"/>
          <p14:tracePt t="1060195" x="3446463" y="1803400"/>
          <p14:tracePt t="1060210" x="3295650" y="1803400"/>
          <p14:tracePt t="1060227" x="3116263" y="1803400"/>
          <p14:tracePt t="1060243" x="2884488" y="1803400"/>
          <p14:tracePt t="1060260" x="2776538" y="1803400"/>
          <p14:tracePt t="1060277" x="2724150" y="1803400"/>
          <p14:tracePt t="1060317" x="2751138" y="1803400"/>
          <p14:tracePt t="1060327" x="2822575" y="1803400"/>
          <p14:tracePt t="1060343" x="2928938" y="1803400"/>
          <p14:tracePt t="1060360" x="3081338" y="1803400"/>
          <p14:tracePt t="1060377" x="3251200" y="1803400"/>
          <p14:tracePt t="1060394" x="3384550" y="1803400"/>
          <p14:tracePt t="1060411" x="3473450" y="1803400"/>
          <p14:tracePt t="1060428" x="3536950" y="1803400"/>
          <p14:tracePt t="1060444" x="3544888" y="1803400"/>
          <p14:tracePt t="1060463" x="3536950" y="1803400"/>
          <p14:tracePt t="1060477" x="3517900" y="1803400"/>
          <p14:tracePt t="1060493" x="3473450" y="1803400"/>
          <p14:tracePt t="1060510" x="3429000" y="1803400"/>
          <p14:tracePt t="1060527" x="3402013" y="1803400"/>
          <p14:tracePt t="1060622" x="3402013" y="1812925"/>
          <p14:tracePt t="1060632" x="3394075" y="1812925"/>
          <p14:tracePt t="1060645" x="3375025" y="1830388"/>
          <p14:tracePt t="1060662" x="3313113" y="1830388"/>
          <p14:tracePt t="1060678" x="3232150" y="1884363"/>
          <p14:tracePt t="1060782" x="3232150" y="1893888"/>
          <p14:tracePt t="1060792" x="3224213" y="1893888"/>
          <p14:tracePt t="1060811" x="3187700" y="1901825"/>
          <p14:tracePt t="1060828" x="3071813" y="1965325"/>
          <p14:tracePt t="1060846" x="2938463" y="2000250"/>
          <p14:tracePt t="1060862" x="2840038" y="2044700"/>
          <p14:tracePt t="1060878" x="2616200" y="2125663"/>
          <p14:tracePt t="1060894" x="2411413" y="2214563"/>
          <p14:tracePt t="1060910" x="2224088" y="2303463"/>
          <p14:tracePt t="1060927" x="1990725" y="2393950"/>
          <p14:tracePt t="1060944" x="1741488" y="2482850"/>
          <p14:tracePt t="1060961" x="1509713" y="2589213"/>
          <p14:tracePt t="1060978" x="1295400" y="2679700"/>
          <p14:tracePt t="1060994" x="1125538" y="2741613"/>
          <p14:tracePt t="1061011" x="938213" y="2768600"/>
          <p14:tracePt t="1061028" x="874713" y="2768600"/>
          <p14:tracePt t="1061046" x="776288" y="2768600"/>
          <p14:tracePt t="1061062" x="669925" y="2768600"/>
          <p14:tracePt t="1061077" x="588963" y="2751138"/>
          <p14:tracePt t="1061094" x="544513" y="2741613"/>
          <p14:tracePt t="1061110" x="482600" y="2732088"/>
          <p14:tracePt t="1061127" x="438150" y="2714625"/>
          <p14:tracePt t="1061144" x="393700" y="2714625"/>
          <p14:tracePt t="1061160" x="347663" y="2706688"/>
          <p14:tracePt t="1061177" x="312738" y="2697163"/>
          <p14:tracePt t="1061194" x="241300" y="2679700"/>
          <p14:tracePt t="1061210" x="196850" y="2660650"/>
          <p14:tracePt t="1061228" x="169863" y="2652713"/>
          <p14:tracePt t="1061246" x="142875" y="2625725"/>
          <p14:tracePt t="1061261" x="142875" y="2616200"/>
          <p14:tracePt t="1061278" x="142875" y="2608263"/>
          <p14:tracePt t="1061294" x="133350" y="2608263"/>
          <p14:tracePt t="1061311" x="133350" y="2598738"/>
          <p14:tracePt t="1061390" x="142875" y="2598738"/>
          <p14:tracePt t="1061414" x="152400" y="2598738"/>
          <p14:tracePt t="1061454" x="152400" y="2589213"/>
          <p14:tracePt t="1061467" x="160338" y="2589213"/>
          <p14:tracePt t="1061574" x="179388" y="2589213"/>
          <p14:tracePt t="1061586" x="187325" y="2589213"/>
          <p14:tracePt t="1061598" x="196850" y="2589213"/>
          <p14:tracePt t="1061611" x="214313" y="2589213"/>
          <p14:tracePt t="1061628" x="250825" y="2589213"/>
          <p14:tracePt t="1061630" x="303213" y="2589213"/>
          <p14:tracePt t="1061647" x="428625" y="2571750"/>
          <p14:tracePt t="1061662" x="598488" y="2563813"/>
          <p14:tracePt t="1061677" x="812800" y="2563813"/>
          <p14:tracePt t="1061694" x="1027113" y="2563813"/>
          <p14:tracePt t="1061710" x="1187450" y="2563813"/>
          <p14:tracePt t="1061727" x="1285875" y="2544763"/>
          <p14:tracePt t="1061744" x="1347788" y="2536825"/>
          <p14:tracePt t="1061760" x="1357313" y="2536825"/>
          <p14:tracePt t="1061830" x="1357313" y="2527300"/>
          <p14:tracePt t="1062382" x="1347788" y="2527300"/>
          <p14:tracePt t="1062526" x="1366838" y="2527300"/>
          <p14:tracePt t="1062536" x="1374775" y="2527300"/>
          <p14:tracePt t="1062547" x="1428750" y="2527300"/>
          <p14:tracePt t="1062561" x="1554163" y="2536825"/>
          <p14:tracePt t="1062577" x="1731963" y="2563813"/>
          <p14:tracePt t="1062594" x="1938338" y="2598738"/>
          <p14:tracePt t="1062611" x="2116138" y="2616200"/>
          <p14:tracePt t="1062627" x="2286000" y="2616200"/>
          <p14:tracePt t="1062644" x="2446338" y="2616200"/>
          <p14:tracePt t="1062661" x="2652713" y="2616200"/>
          <p14:tracePt t="1062677" x="2679700" y="2616200"/>
          <p14:tracePt t="1062710" x="2670175" y="2616200"/>
          <p14:tracePt t="1062727" x="2643188" y="2616200"/>
          <p14:tracePt t="1062743" x="2598738" y="2616200"/>
          <p14:tracePt t="1062760" x="2562225" y="2616200"/>
          <p14:tracePt t="1062777" x="2500313" y="2598738"/>
          <p14:tracePt t="1062793" x="2482850" y="2598738"/>
          <p14:tracePt t="1062810" x="2446338" y="2598738"/>
          <p14:tracePt t="1062827" x="2428875" y="2589213"/>
          <p14:tracePt t="1062845" x="2393950" y="2589213"/>
          <p14:tracePt t="1062862" x="2374900" y="2589213"/>
          <p14:tracePt t="1063006" x="2384425" y="2589213"/>
          <p14:tracePt t="1063017" x="2401888" y="2589213"/>
          <p14:tracePt t="1063029" x="2419350" y="2589213"/>
          <p14:tracePt t="1063044" x="2500313" y="2563813"/>
          <p14:tracePt t="1063062" x="2652713" y="2554288"/>
          <p14:tracePt t="1063078" x="2786063" y="2554288"/>
          <p14:tracePt t="1063094" x="2973388" y="2517775"/>
          <p14:tracePt t="1063111" x="3125788" y="2517775"/>
          <p14:tracePt t="1063128" x="3268663" y="2517775"/>
          <p14:tracePt t="1063144" x="3402013" y="2517775"/>
          <p14:tracePt t="1063161" x="3490913" y="2517775"/>
          <p14:tracePt t="1063178" x="3571875" y="2517775"/>
          <p14:tracePt t="1063194" x="3589338" y="2509838"/>
          <p14:tracePt t="1063294" x="3589338" y="2500313"/>
          <p14:tracePt t="1063870" x="3571875" y="2500313"/>
          <p14:tracePt t="1063881" x="3554413" y="2554288"/>
          <p14:tracePt t="1063898" x="3482975" y="2697163"/>
          <p14:tracePt t="1063913" x="3375025" y="2973388"/>
          <p14:tracePt t="1063927" x="3241675" y="3278188"/>
          <p14:tracePt t="1063944" x="3125788" y="3598863"/>
          <p14:tracePt t="1063961" x="2990850" y="3876675"/>
          <p14:tracePt t="1063977" x="2884488" y="4135438"/>
          <p14:tracePt t="1063994" x="2776538" y="4411663"/>
          <p14:tracePt t="1064011" x="2732088" y="4564063"/>
          <p14:tracePt t="1064027" x="2687638" y="4662488"/>
          <p14:tracePt t="1064044" x="2652713" y="4741863"/>
          <p14:tracePt t="1064061" x="2633663" y="4786313"/>
          <p14:tracePt t="1064077" x="2616200" y="4830763"/>
          <p14:tracePt t="1064094" x="2598738" y="4830763"/>
          <p14:tracePt t="1064166" x="2589213" y="4830763"/>
          <p14:tracePt t="1064182" x="2581275" y="4830763"/>
          <p14:tracePt t="1064195" x="2571750" y="4830763"/>
          <p14:tracePt t="1064211" x="2554288" y="4830763"/>
          <p14:tracePt t="1064228" x="2509838" y="4830763"/>
          <p14:tracePt t="1064247" x="2374900" y="4805363"/>
          <p14:tracePt t="1064262" x="2259013" y="4786313"/>
          <p14:tracePt t="1064278" x="2143125" y="4751388"/>
          <p14:tracePt t="1064294" x="2009775" y="4687888"/>
          <p14:tracePt t="1064311" x="1901825" y="4643438"/>
          <p14:tracePt t="1064327" x="1803400" y="4616450"/>
          <p14:tracePt t="1064344" x="1731963" y="4591050"/>
          <p14:tracePt t="1064361" x="1660525" y="4564063"/>
          <p14:tracePt t="1064378" x="1571625" y="4519613"/>
          <p14:tracePt t="1064395" x="1490663" y="4492625"/>
          <p14:tracePt t="1064411" x="1411288" y="4456113"/>
          <p14:tracePt t="1064428" x="1330325" y="4429125"/>
          <p14:tracePt t="1064445" x="1214438" y="4429125"/>
          <p14:tracePt t="1064461" x="1036638" y="4411663"/>
          <p14:tracePt t="1064478" x="919163" y="4421188"/>
          <p14:tracePt t="1064494" x="830263" y="4448175"/>
          <p14:tracePt t="1064511" x="741363" y="4483100"/>
          <p14:tracePt t="1064527" x="696913" y="4537075"/>
          <p14:tracePt t="1064544" x="642938" y="4581525"/>
          <p14:tracePt t="1064561" x="608013" y="4679950"/>
          <p14:tracePt t="1064577" x="588963" y="4768850"/>
          <p14:tracePt t="1064594" x="588963" y="4902200"/>
          <p14:tracePt t="1064611" x="588963" y="5045075"/>
          <p14:tracePt t="1064627" x="615950" y="5214938"/>
          <p14:tracePt t="1064644" x="642938" y="5421313"/>
          <p14:tracePt t="1064661" x="642938" y="5581650"/>
          <p14:tracePt t="1064679" x="679450" y="5768975"/>
          <p14:tracePt t="1064695" x="704850" y="5867400"/>
          <p14:tracePt t="1064711" x="723900" y="5948363"/>
          <p14:tracePt t="1064728" x="758825" y="6000750"/>
          <p14:tracePt t="1064745" x="795338" y="6054725"/>
          <p14:tracePt t="1064761" x="812800" y="6091238"/>
          <p14:tracePt t="1064777" x="830263" y="6126163"/>
          <p14:tracePt t="1064794" x="866775" y="6162675"/>
          <p14:tracePt t="1064811" x="893763" y="6170613"/>
          <p14:tracePt t="1064827" x="955675" y="6197600"/>
          <p14:tracePt t="1064844" x="1036638" y="6224588"/>
          <p14:tracePt t="1064860" x="1125538" y="6224588"/>
          <p14:tracePt t="1064879" x="1357313" y="6251575"/>
          <p14:tracePt t="1064895" x="1465263" y="6269038"/>
          <p14:tracePt t="1064911" x="1536700" y="6278563"/>
          <p14:tracePt t="1064928" x="1536700" y="6234113"/>
          <p14:tracePt t="1064945" x="1679575" y="6234113"/>
          <p14:tracePt t="1064961" x="1768475" y="6234113"/>
          <p14:tracePt t="1064978" x="1901825" y="6234113"/>
          <p14:tracePt t="1064994" x="2044700" y="6234113"/>
          <p14:tracePt t="1065011" x="2205038" y="6234113"/>
          <p14:tracePt t="1065027" x="2366963" y="6234113"/>
          <p14:tracePt t="1065044" x="2517775" y="6234113"/>
          <p14:tracePt t="1065061" x="2768600" y="6234113"/>
          <p14:tracePt t="1065078" x="3054350" y="6234113"/>
          <p14:tracePt t="1065094" x="3276600" y="6234113"/>
          <p14:tracePt t="1065111" x="3473450" y="6234113"/>
          <p14:tracePt t="1065127" x="3724275" y="6234113"/>
          <p14:tracePt t="1065144" x="3875088" y="6234113"/>
          <p14:tracePt t="1065161" x="4037013" y="6234113"/>
          <p14:tracePt t="1065178" x="4160838" y="6234113"/>
          <p14:tracePt t="1065195" x="4303713" y="6197600"/>
          <p14:tracePt t="1065211" x="4419600" y="6170613"/>
          <p14:tracePt t="1065227" x="4518025" y="6162675"/>
          <p14:tracePt t="1065244" x="4572000" y="6153150"/>
          <p14:tracePt t="1065261" x="4616450" y="6143625"/>
          <p14:tracePt t="1065278" x="4625975" y="6135688"/>
          <p14:tracePt t="1065295" x="4625975" y="6118225"/>
          <p14:tracePt t="1065318" x="4625975" y="6108700"/>
          <p14:tracePt t="1065334" x="4625975" y="6099175"/>
          <p14:tracePt t="1065345" x="4633913" y="6091238"/>
          <p14:tracePt t="1065361" x="4652963" y="6081713"/>
          <p14:tracePt t="1065378" x="4679950" y="6046788"/>
          <p14:tracePt t="1065394" x="4705350" y="6000750"/>
          <p14:tracePt t="1065411" x="4714875" y="5956300"/>
          <p14:tracePt t="1065427" x="4724400" y="5876925"/>
          <p14:tracePt t="1065444" x="4724400" y="5734050"/>
          <p14:tracePt t="1065461" x="4732338" y="5618163"/>
          <p14:tracePt t="1065478" x="4732338" y="5456238"/>
          <p14:tracePt t="1065494" x="4705350" y="5340350"/>
          <p14:tracePt t="1065511" x="4670425" y="5126038"/>
          <p14:tracePt t="1065528" x="4652963" y="4956175"/>
          <p14:tracePt t="1065544" x="4625975" y="4805363"/>
          <p14:tracePt t="1065560" x="4608513" y="4697413"/>
          <p14:tracePt t="1065577" x="4608513" y="4616450"/>
          <p14:tracePt t="1065594" x="4598988" y="4591050"/>
          <p14:tracePt t="1065611" x="4581525" y="4564063"/>
          <p14:tracePt t="1065711" x="4572000" y="4564063"/>
          <p14:tracePt t="1065823" x="4554538" y="4564063"/>
          <p14:tracePt t="1065834" x="4554538" y="4554538"/>
          <p14:tracePt t="1065845" x="4554538" y="4537075"/>
          <p14:tracePt t="1065862" x="4527550" y="4322763"/>
          <p14:tracePt t="1065879" x="4473575" y="4081463"/>
          <p14:tracePt t="1065895" x="4313238" y="3687763"/>
          <p14:tracePt t="1065911" x="4170363" y="3429000"/>
          <p14:tracePt t="1065928" x="4062413" y="3268663"/>
          <p14:tracePt t="1065945" x="4000500" y="3187700"/>
          <p14:tracePt t="1065961" x="3990975" y="3179763"/>
          <p14:tracePt t="1066351" x="3983038" y="3179763"/>
          <p14:tracePt t="1066362" x="3983038" y="3187700"/>
          <p14:tracePt t="1066378" x="3983038" y="3206750"/>
          <p14:tracePt t="1066395" x="3973513" y="3251200"/>
          <p14:tracePt t="1066411" x="3973513" y="3313113"/>
          <p14:tracePt t="1066428" x="3973513" y="3349625"/>
          <p14:tracePt t="1066444" x="3973513" y="3375025"/>
          <p14:tracePt t="1066461" x="3973513" y="3402013"/>
          <p14:tracePt t="1066495" x="3983038" y="3402013"/>
          <p14:tracePt t="1066511" x="4000500" y="3402013"/>
          <p14:tracePt t="1066528" x="4071938" y="3394075"/>
          <p14:tracePt t="1066545" x="4133850" y="3384550"/>
          <p14:tracePt t="1066561" x="4170363" y="3384550"/>
          <p14:tracePt t="1066578" x="4197350" y="3384550"/>
          <p14:tracePt t="1066594" x="4268788" y="3384550"/>
          <p14:tracePt t="1066611" x="4348163" y="3384550"/>
          <p14:tracePt t="1066628" x="4402138" y="3384550"/>
          <p14:tracePt t="1066644" x="4483100" y="3375025"/>
          <p14:tracePt t="1066661" x="4537075" y="3349625"/>
          <p14:tracePt t="1066678" x="4598988" y="3322638"/>
          <p14:tracePt t="1066694" x="4660900" y="3322638"/>
          <p14:tracePt t="1066711" x="4714875" y="3322638"/>
          <p14:tracePt t="1066728" x="4768850" y="3322638"/>
          <p14:tracePt t="1066744" x="4813300" y="3322638"/>
          <p14:tracePt t="1066761" x="4840288" y="3322638"/>
          <p14:tracePt t="1066778" x="4867275" y="3322638"/>
          <p14:tracePt t="1066795" x="4894263" y="3340100"/>
          <p14:tracePt t="1066811" x="4929188" y="3340100"/>
          <p14:tracePt t="1066828" x="4965700" y="3349625"/>
          <p14:tracePt t="1066845" x="5010150" y="3349625"/>
          <p14:tracePt t="1066863" x="5045075" y="3349625"/>
          <p14:tracePt t="1066879" x="5072063" y="3349625"/>
          <p14:tracePt t="1066896" x="5089525" y="3313113"/>
          <p14:tracePt t="1066912" x="5126038" y="3259138"/>
          <p14:tracePt t="1066928" x="5180013" y="3187700"/>
          <p14:tracePt t="1066945" x="5268913" y="3071813"/>
          <p14:tracePt t="1066962" x="5340350" y="2938463"/>
          <p14:tracePt t="1066978" x="5438775" y="2679700"/>
          <p14:tracePt t="1066994" x="5483225" y="2616200"/>
          <p14:tracePt t="1067011" x="5518150" y="2581275"/>
          <p14:tracePt t="1067028" x="5527675" y="2554288"/>
          <p14:tracePt t="1067044" x="5554663" y="2527300"/>
          <p14:tracePt t="1067061" x="5564188" y="2509838"/>
          <p14:tracePt t="1067078" x="5564188" y="2465388"/>
          <p14:tracePt t="1067094" x="5572125" y="2446338"/>
          <p14:tracePt t="1067111" x="5572125" y="2428875"/>
          <p14:tracePt t="1067127" x="5581650" y="2401888"/>
          <p14:tracePt t="1067144" x="5581650" y="2393950"/>
          <p14:tracePt t="1067161" x="5599113" y="2384425"/>
          <p14:tracePt t="1067177" x="5608638" y="2366963"/>
          <p14:tracePt t="1067194" x="5616575" y="2349500"/>
          <p14:tracePt t="1067263" x="5608638" y="2349500"/>
          <p14:tracePt t="1067274" x="5581650" y="2349500"/>
          <p14:tracePt t="1067287" x="5411788" y="2465388"/>
          <p14:tracePt t="1067298" x="5375275" y="2500313"/>
          <p14:tracePt t="1067312" x="5180013" y="2643188"/>
          <p14:tracePt t="1067328" x="4965700" y="2803525"/>
          <p14:tracePt t="1067344" x="4724400" y="2973388"/>
          <p14:tracePt t="1067361" x="4554538" y="3044825"/>
          <p14:tracePt t="1067378" x="4419600" y="3108325"/>
          <p14:tracePt t="1067395" x="4313238" y="3152775"/>
          <p14:tracePt t="1067412" x="4241800" y="3187700"/>
          <p14:tracePt t="1067428" x="4205288" y="3224213"/>
          <p14:tracePt t="1067444" x="4179888" y="3259138"/>
          <p14:tracePt t="1067463" x="4108450" y="3295650"/>
          <p14:tracePt t="1067479" x="4089400" y="3303588"/>
          <p14:tracePt t="1067494" x="4071938" y="3313113"/>
          <p14:tracePt t="1067511" x="4037013" y="3313113"/>
          <p14:tracePt t="1067528" x="4017963" y="3313113"/>
          <p14:tracePt t="1067545" x="4010025" y="3313113"/>
          <p14:tracePt t="1067562" x="3990975" y="3313113"/>
          <p14:tracePt t="1067579" x="3973513" y="3313113"/>
          <p14:tracePt t="1067595" x="3973513" y="3303588"/>
          <p14:tracePt t="1067615" x="3973513" y="3295650"/>
          <p14:tracePt t="1067629" x="3973513" y="3278188"/>
          <p14:tracePt t="1067646" x="3965575" y="3268663"/>
          <p14:tracePt t="1067671" x="3965575" y="3259138"/>
          <p14:tracePt t="1067682" x="3965575" y="3251200"/>
          <p14:tracePt t="1067695" x="3983038" y="3241675"/>
          <p14:tracePt t="1067711" x="4017963" y="3214688"/>
          <p14:tracePt t="1067729" x="4160838" y="3108325"/>
          <p14:tracePt t="1067745" x="4286250" y="3017838"/>
          <p14:tracePt t="1067762" x="4456113" y="2901950"/>
          <p14:tracePt t="1067778" x="4625975" y="2751138"/>
          <p14:tracePt t="1067795" x="4848225" y="2589213"/>
          <p14:tracePt t="1067812" x="5064125" y="2446338"/>
          <p14:tracePt t="1067829" x="5197475" y="2330450"/>
          <p14:tracePt t="1067845" x="5322888" y="2259013"/>
          <p14:tracePt t="1067861" x="5456238" y="2214563"/>
          <p14:tracePt t="1067879" x="5581650" y="2160588"/>
          <p14:tracePt t="1067895" x="5599113" y="2152650"/>
          <p14:tracePt t="1067950" x="5589588" y="2152650"/>
          <p14:tracePt t="1067959" x="5581650" y="2152650"/>
          <p14:tracePt t="1067966" x="5572125" y="2152650"/>
          <p14:tracePt t="1067977" x="5554663" y="2152650"/>
          <p14:tracePt t="1067994" x="5537200" y="2152650"/>
          <p14:tracePt t="1068011" x="5483225" y="2160588"/>
          <p14:tracePt t="1068028" x="5394325" y="2187575"/>
          <p14:tracePt t="1068044" x="5278438" y="2232025"/>
          <p14:tracePt t="1068063" x="5037138" y="2374900"/>
          <p14:tracePt t="1068079" x="4867275" y="2482850"/>
          <p14:tracePt t="1068095" x="4697413" y="2589213"/>
          <p14:tracePt t="1068112" x="4456113" y="2759075"/>
          <p14:tracePt t="1068129" x="4286250" y="2830513"/>
          <p14:tracePt t="1068145" x="4152900" y="2911475"/>
          <p14:tracePt t="1068162" x="4037013" y="3000375"/>
          <p14:tracePt t="1068178" x="3929063" y="3071813"/>
          <p14:tracePt t="1068195" x="3884613" y="3125788"/>
          <p14:tracePt t="1068211" x="3848100" y="3135313"/>
          <p14:tracePt t="1068228" x="3822700" y="3152775"/>
          <p14:tracePt t="1068244" x="3795713" y="3179763"/>
          <p14:tracePt t="1068261" x="3776663" y="3197225"/>
          <p14:tracePt t="1068279" x="3751263" y="3206750"/>
          <p14:tracePt t="1068383" x="3751263" y="3197225"/>
          <p14:tracePt t="1068394" x="3776663" y="3197225"/>
          <p14:tracePt t="1068412" x="3813175" y="3143250"/>
          <p14:tracePt t="1068429" x="3867150" y="3108325"/>
          <p14:tracePt t="1068445" x="3919538" y="3089275"/>
          <p14:tracePt t="1068511" x="3911600" y="3089275"/>
          <p14:tracePt t="1068527" x="3902075" y="3089275"/>
          <p14:tracePt t="1068538" x="3894138" y="3063875"/>
          <p14:tracePt t="1068549" x="3894138" y="3054350"/>
          <p14:tracePt t="1068562" x="3867150" y="2965450"/>
          <p14:tracePt t="1068579" x="3848100" y="2822575"/>
          <p14:tracePt t="1068596" x="3830638" y="2697163"/>
          <p14:tracePt t="1068611" x="3813175" y="2563813"/>
          <p14:tracePt t="1068628" x="3813175" y="2438400"/>
          <p14:tracePt t="1068645" x="3813175" y="2366963"/>
          <p14:tracePt t="1068661" x="3813175" y="2295525"/>
          <p14:tracePt t="1068679" x="3830638" y="2187575"/>
          <p14:tracePt t="1068695" x="3830638" y="2116138"/>
          <p14:tracePt t="1068711" x="3830638" y="2089150"/>
          <p14:tracePt t="1068728" x="3830638" y="2071688"/>
          <p14:tracePt t="1068745" x="3822700" y="2054225"/>
          <p14:tracePt t="1068762" x="3822700" y="2044700"/>
          <p14:tracePt t="1068779" x="3822700" y="2027238"/>
          <p14:tracePt t="1068795" x="3813175" y="2017713"/>
          <p14:tracePt t="1068812" x="3813175" y="2009775"/>
          <p14:tracePt t="1068911" x="3813175" y="2017713"/>
          <p14:tracePt t="1068922" x="3822700" y="2017713"/>
          <p14:tracePt t="1068933" x="3822700" y="2036763"/>
          <p14:tracePt t="1068945" x="3857625" y="2054225"/>
          <p14:tracePt t="1068962" x="3902075" y="2089150"/>
          <p14:tracePt t="1068979" x="3990975" y="2160588"/>
          <p14:tracePt t="1068995" x="4108450" y="2251075"/>
          <p14:tracePt t="1069011" x="4322763" y="2428875"/>
          <p14:tracePt t="1069028" x="4446588" y="2527300"/>
          <p14:tracePt t="1069045" x="4598988" y="2679700"/>
          <p14:tracePt t="1069061" x="4732338" y="2830513"/>
          <p14:tracePt t="1069078" x="4992688" y="3098800"/>
          <p14:tracePt t="1069095" x="5116513" y="3206750"/>
          <p14:tracePt t="1069111" x="5241925" y="3313113"/>
          <p14:tracePt t="1069128" x="5340350" y="3384550"/>
          <p14:tracePt t="1069145" x="5330825" y="3384550"/>
          <p14:tracePt t="1069161" x="5394325" y="3411538"/>
          <p14:tracePt t="1069179" x="5438775" y="3438525"/>
          <p14:tracePt t="1069195" x="5473700" y="3438525"/>
          <p14:tracePt t="1069212" x="5492750" y="3446463"/>
          <p14:tracePt t="1069229" x="5500688" y="3446463"/>
          <p14:tracePt t="1069256" x="5518150" y="3446463"/>
          <p14:tracePt t="1069279" x="5518150" y="3429000"/>
          <p14:tracePt t="1069290" x="5518150" y="3421063"/>
          <p14:tracePt t="1069301" x="5518150" y="3411538"/>
          <p14:tracePt t="1069313" x="5510213" y="3394075"/>
          <p14:tracePt t="1069329" x="5483225" y="3357563"/>
          <p14:tracePt t="1069345" x="5411788" y="3259138"/>
          <p14:tracePt t="1069362" x="5303838" y="3116263"/>
          <p14:tracePt t="1069378" x="5143500" y="2946400"/>
          <p14:tracePt t="1069395" x="4884738" y="2697163"/>
          <p14:tracePt t="1069411" x="4687888" y="2554288"/>
          <p14:tracePt t="1069428" x="4545013" y="2446338"/>
          <p14:tracePt t="1069445" x="4411663" y="2357438"/>
          <p14:tracePt t="1069462" x="4232275" y="2206625"/>
          <p14:tracePt t="1069478" x="4143375" y="2135188"/>
          <p14:tracePt t="1069494" x="4108450" y="2089150"/>
          <p14:tracePt t="1069511" x="4071938" y="2036763"/>
          <p14:tracePt t="1069528" x="4054475" y="2000250"/>
          <p14:tracePt t="1069545" x="4037013" y="1982788"/>
          <p14:tracePt t="1069561" x="4027488" y="1965325"/>
          <p14:tracePt t="1069578" x="4027488" y="1955800"/>
          <p14:tracePt t="1069663" x="4044950" y="1965325"/>
          <p14:tracePt t="1069674" x="4062413" y="1992313"/>
          <p14:tracePt t="1069685" x="4071938" y="2000250"/>
          <p14:tracePt t="1069697" x="4108450" y="2017713"/>
          <p14:tracePt t="1069712" x="4170363" y="2071688"/>
          <p14:tracePt t="1069729" x="4259263" y="2125663"/>
          <p14:tracePt t="1069745" x="4340225" y="2197100"/>
          <p14:tracePt t="1069761" x="4446588" y="2303463"/>
          <p14:tracePt t="1069778" x="4554538" y="2420938"/>
          <p14:tracePt t="1069795" x="4751388" y="2643188"/>
          <p14:tracePt t="1069811" x="4902200" y="2795588"/>
          <p14:tracePt t="1069828" x="5010150" y="2921000"/>
          <p14:tracePt t="1069845" x="5099050" y="3017838"/>
          <p14:tracePt t="1069861" x="5187950" y="3108325"/>
          <p14:tracePt t="1069878" x="5340350" y="3251200"/>
          <p14:tracePt t="1069896" x="5421313" y="3303588"/>
          <p14:tracePt t="1069911" x="5500688" y="3357563"/>
          <p14:tracePt t="1069928" x="5545138" y="3384550"/>
          <p14:tracePt t="1069945" x="5581650" y="3411538"/>
          <p14:tracePt t="1069962" x="5589588" y="3421063"/>
          <p14:tracePt t="1069983" x="5589588" y="3429000"/>
          <p14:tracePt t="1070063" x="5589588" y="3421063"/>
          <p14:tracePt t="1070074" x="5589588" y="3411538"/>
          <p14:tracePt t="1070085" x="5554663" y="3375025"/>
          <p14:tracePt t="1070097" x="5465763" y="3268663"/>
          <p14:tracePt t="1070111" x="5295900" y="3116263"/>
          <p14:tracePt t="1070128" x="5072063" y="2911475"/>
          <p14:tracePt t="1070145" x="4803775" y="2732088"/>
          <p14:tracePt t="1070161" x="4572000" y="2563813"/>
          <p14:tracePt t="1070177" x="4286250" y="2330450"/>
          <p14:tracePt t="1070194" x="4143375" y="2224088"/>
          <p14:tracePt t="1070211" x="4010025" y="2135188"/>
          <p14:tracePt t="1070229" x="3902075" y="2044700"/>
          <p14:tracePt t="1070245" x="3840163" y="1982788"/>
          <p14:tracePt t="1070262" x="3830638" y="1955800"/>
          <p14:tracePt t="1070311" x="3840163" y="1955800"/>
          <p14:tracePt t="1070351" x="3848100" y="1973263"/>
          <p14:tracePt t="1070362" x="3857625" y="1982788"/>
          <p14:tracePt t="1070379" x="3884613" y="2000250"/>
          <p14:tracePt t="1070395" x="3929063" y="2044700"/>
          <p14:tracePt t="1070412" x="3965575" y="2108200"/>
          <p14:tracePt t="1070429" x="4027488" y="2197100"/>
          <p14:tracePt t="1070445" x="4108450" y="2303463"/>
          <p14:tracePt t="1070461" x="4214813" y="2438400"/>
          <p14:tracePt t="1070478" x="4491038" y="2732088"/>
          <p14:tracePt t="1070495" x="4652963" y="2874963"/>
          <p14:tracePt t="1070511" x="4751388" y="2982913"/>
          <p14:tracePt t="1070529" x="4803775" y="3027363"/>
          <p14:tracePt t="1070545" x="4840288" y="3054350"/>
          <p14:tracePt t="1070562" x="4857750" y="3071813"/>
          <p14:tracePt t="1070579" x="4867275" y="3081338"/>
          <p14:tracePt t="1075720" x="4857750" y="3081338"/>
          <p14:tracePt t="1075731" x="4848225" y="3081338"/>
          <p14:tracePt t="1075746" x="4803775" y="3081338"/>
          <p14:tracePt t="1075763" x="4759325" y="3108325"/>
          <p14:tracePt t="1075779" x="4751388" y="3108325"/>
          <p14:tracePt t="1075813" x="4751388" y="3116263"/>
          <p14:tracePt t="1075888" x="4751388" y="3125788"/>
          <p14:tracePt t="1075900" x="4741863" y="3125788"/>
          <p14:tracePt t="1075913" x="4741863" y="3135313"/>
          <p14:tracePt t="1075929" x="4724400" y="3143250"/>
          <p14:tracePt t="1075946" x="4714875" y="3160713"/>
          <p14:tracePt t="1075963" x="4697413" y="3187700"/>
          <p14:tracePt t="1075979" x="4616450" y="3232150"/>
          <p14:tracePt t="1075995" x="4500563" y="3278188"/>
          <p14:tracePt t="1076012" x="4276725" y="3303588"/>
          <p14:tracePt t="1076029" x="4010025" y="3322638"/>
          <p14:tracePt t="1076045" x="3697288" y="3322638"/>
          <p14:tracePt t="1076062" x="3429000" y="3278188"/>
          <p14:tracePt t="1076079" x="3357563" y="3278188"/>
          <p14:tracePt t="1076096" x="3251200" y="3170238"/>
          <p14:tracePt t="1076113" x="3224213" y="3098800"/>
          <p14:tracePt t="1076129" x="3197225" y="3044825"/>
          <p14:tracePt t="1076147" x="3197225" y="3009900"/>
          <p14:tracePt t="1076162" x="3197225" y="2992438"/>
          <p14:tracePt t="1076179" x="3197225" y="2982913"/>
          <p14:tracePt t="1076196" x="3197225" y="2965450"/>
          <p14:tracePt t="1076212" x="3187700" y="2965450"/>
          <p14:tracePt t="1079401" x="3187700" y="2973388"/>
          <p14:tracePt t="1079412" x="3108325" y="3000375"/>
          <p14:tracePt t="1079430" x="3116263" y="3000375"/>
          <p14:tracePt t="1079447" x="3133725" y="2973388"/>
          <p14:tracePt t="1079463" x="3160713" y="2955925"/>
          <p14:tracePt t="1079479" x="3187700" y="2946400"/>
          <p14:tracePt t="1079497" x="3214688" y="2921000"/>
          <p14:tracePt t="1079512" x="3241675" y="2911475"/>
          <p14:tracePt t="1079530" x="3276600" y="2901950"/>
          <p14:tracePt t="1079546" x="3348038" y="2894013"/>
          <p14:tracePt t="1079563" x="3446463" y="2874963"/>
          <p14:tracePt t="1079579" x="3598863" y="2849563"/>
          <p14:tracePt t="1079596" x="3732213" y="2822575"/>
          <p14:tracePt t="1079612" x="3848100" y="2759075"/>
          <p14:tracePt t="1079629" x="3919538" y="2697163"/>
          <p14:tracePt t="1079646" x="3965575" y="2670175"/>
          <p14:tracePt t="1079663" x="4010025" y="2643188"/>
          <p14:tracePt t="1079681" x="4108450" y="2643188"/>
          <p14:tracePt t="1079697" x="4170363" y="2652713"/>
          <p14:tracePt t="1079713" x="4232275" y="2670175"/>
          <p14:tracePt t="1079730" x="4295775" y="2697163"/>
          <p14:tracePt t="1079746" x="4384675" y="2714625"/>
          <p14:tracePt t="1079763" x="4465638" y="2714625"/>
          <p14:tracePt t="1079780" x="4518025" y="2714625"/>
          <p14:tracePt t="1079796" x="4598988" y="2714625"/>
          <p14:tracePt t="1079813" x="4643438" y="2714625"/>
          <p14:tracePt t="1079829" x="4660900" y="2706688"/>
          <p14:tracePt t="1079846" x="4687888" y="2706688"/>
          <p14:tracePt t="1079863" x="4697413" y="2706688"/>
          <p14:tracePt t="1079881" x="4724400" y="2724150"/>
          <p14:tracePt t="1079897" x="4732338" y="2732088"/>
          <p14:tracePt t="1079929" x="4732338" y="2741613"/>
          <p14:tracePt t="1079953" x="4751388" y="2751138"/>
          <p14:tracePt t="1079977" x="4759325" y="2751138"/>
          <p14:tracePt t="1079988" x="4759325" y="2759075"/>
          <p14:tracePt t="1080057" x="4741863" y="2751138"/>
          <p14:tracePt t="1080068" x="4732338" y="2751138"/>
          <p14:tracePt t="1080081" x="4714875" y="2732088"/>
          <p14:tracePt t="1080097" x="4705350" y="2724150"/>
          <p14:tracePt t="1080113" x="4697413" y="2697163"/>
          <p14:tracePt t="1080129" x="4670425" y="2679700"/>
          <p14:tracePt t="1080146" x="4652963" y="2643188"/>
          <p14:tracePt t="1080163" x="4625975" y="2608263"/>
          <p14:tracePt t="1080179" x="4598988" y="2581275"/>
          <p14:tracePt t="1080196" x="4562475" y="2554288"/>
          <p14:tracePt t="1080213" x="4527550" y="2536825"/>
          <p14:tracePt t="1080229" x="4491038" y="2509838"/>
          <p14:tracePt t="1080246" x="4483100" y="2509838"/>
          <p14:tracePt t="1080263" x="4465638" y="2500313"/>
          <p14:tracePt t="1080296" x="4456113" y="2500313"/>
          <p14:tracePt t="1080336" x="4456113" y="2509838"/>
          <p14:tracePt t="1080345" x="4456113" y="2527300"/>
          <p14:tracePt t="1080353" x="4456113" y="2536825"/>
          <p14:tracePt t="1080362" x="4456113" y="2544763"/>
          <p14:tracePt t="1080379" x="4473575" y="2563813"/>
          <p14:tracePt t="1080396" x="4518025" y="2598738"/>
          <p14:tracePt t="1080413" x="4589463" y="2652713"/>
          <p14:tracePt t="1080429" x="4670425" y="2687638"/>
          <p14:tracePt t="1080446" x="4768850" y="2751138"/>
          <p14:tracePt t="1080463" x="4830763" y="2786063"/>
          <p14:tracePt t="1080480" x="4938713" y="2822575"/>
          <p14:tracePt t="1080497" x="5000625" y="2840038"/>
          <p14:tracePt t="1080513" x="5037138" y="2849563"/>
          <p14:tracePt t="1080529" x="5027613" y="2840038"/>
          <p14:tracePt t="1080546" x="5054600" y="2840038"/>
          <p14:tracePt t="1080563" x="5045075" y="2849563"/>
          <p14:tracePt t="1080579" x="4992688" y="2813050"/>
          <p14:tracePt t="1080596" x="4983163" y="2813050"/>
          <p14:tracePt t="1080625" x="5000625" y="2813050"/>
          <p14:tracePt t="1080633" x="4992688" y="2813050"/>
          <p14:tracePt t="1080646" x="5010150" y="2813050"/>
          <p14:tracePt t="1080663" x="5018088" y="2822575"/>
          <p14:tracePt t="1080679" x="4983163" y="2813050"/>
          <p14:tracePt t="1080697" x="5010150" y="2813050"/>
          <p14:tracePt t="1080713" x="5027613" y="2830513"/>
          <p14:tracePt t="1080730" x="5081588" y="2884488"/>
          <p14:tracePt t="1080747" x="5108575" y="2921000"/>
          <p14:tracePt t="1080763" x="5143500" y="2946400"/>
          <p14:tracePt t="1080780" x="5170488" y="2965450"/>
          <p14:tracePt t="1080796" x="5170488" y="2973388"/>
          <p14:tracePt t="1080897" x="5170488" y="2955925"/>
          <p14:tracePt t="1080906" x="5153025" y="2955925"/>
          <p14:tracePt t="1080919" x="5143500" y="2946400"/>
          <p14:tracePt t="1080930" x="5116513" y="2928938"/>
          <p14:tracePt t="1080946" x="5081588" y="2901950"/>
          <p14:tracePt t="1080962" x="5027613" y="2867025"/>
          <p14:tracePt t="1080979" x="5000625" y="2849563"/>
          <p14:tracePt t="1080995" x="4965700" y="2822575"/>
          <p14:tracePt t="1081012" x="4946650" y="2803525"/>
          <p14:tracePt t="1081030" x="4921250" y="2795588"/>
          <p14:tracePt t="1081047" x="4902200" y="2786063"/>
          <p14:tracePt t="1081063" x="4884738" y="2786063"/>
          <p14:tracePt t="1081080" x="4867275" y="2778125"/>
          <p14:tracePt t="1081106" x="4848225" y="2778125"/>
          <p14:tracePt t="1081121" x="4840288" y="2778125"/>
          <p14:tracePt t="1081137" x="4830763" y="2778125"/>
          <p14:tracePt t="1081149" x="4822825" y="2778125"/>
          <p14:tracePt t="1081163" x="4813300" y="2778125"/>
          <p14:tracePt t="1081180" x="4803775" y="2778125"/>
          <p14:tracePt t="1081197" x="4786313" y="2778125"/>
          <p14:tracePt t="1081213" x="4759325" y="2759075"/>
          <p14:tracePt t="1081230" x="4751388" y="2759075"/>
          <p14:tracePt t="1081250" x="4741863" y="2759075"/>
          <p14:tracePt t="1081281" x="4732338" y="2759075"/>
          <p14:tracePt t="1081290" x="4724400" y="2759075"/>
          <p14:tracePt t="1081301" x="4705350" y="2759075"/>
          <p14:tracePt t="1081313" x="4697413" y="2759075"/>
          <p14:tracePt t="1081329" x="4687888" y="2768600"/>
          <p14:tracePt t="1081353" x="4679950" y="2768600"/>
          <p14:tracePt t="1081363" x="4679950" y="2778125"/>
          <p14:tracePt t="1081379" x="4670425" y="2778125"/>
          <p14:tracePt t="1081396" x="4660900" y="2786063"/>
          <p14:tracePt t="1081412" x="4652963" y="2795588"/>
          <p14:tracePt t="1081429" x="4625975" y="2795588"/>
          <p14:tracePt t="1081446" x="4616450" y="2803525"/>
          <p14:tracePt t="1081462" x="4598988" y="2803525"/>
          <p14:tracePt t="1081479" x="4589463" y="2813050"/>
          <p14:tracePt t="1081496" x="4581525" y="2822575"/>
          <p14:tracePt t="1081513" x="4554538" y="2849563"/>
          <p14:tracePt t="1081530" x="4545013" y="2857500"/>
          <p14:tracePt t="1081547" x="4527550" y="2857500"/>
          <p14:tracePt t="1081563" x="4510088" y="2874963"/>
          <p14:tracePt t="1081580" x="4483100" y="2884488"/>
          <p14:tracePt t="1081597" x="4456113" y="2911475"/>
          <p14:tracePt t="1081613" x="4446588" y="2921000"/>
          <p14:tracePt t="1081629" x="4446588" y="2928938"/>
          <p14:tracePt t="1081646" x="4429125" y="2938463"/>
          <p14:tracePt t="1081663" x="4429125" y="2955925"/>
          <p14:tracePt t="1081679" x="4429125" y="2973388"/>
          <p14:tracePt t="1081697" x="4419600" y="3000375"/>
          <p14:tracePt t="1081713" x="4411663" y="3017838"/>
          <p14:tracePt t="1081729" x="4411663" y="3036888"/>
          <p14:tracePt t="1081746" x="4411663" y="3054350"/>
          <p14:tracePt t="1081763" x="4402138" y="3063875"/>
          <p14:tracePt t="1081779" x="4394200" y="3063875"/>
          <p14:tracePt t="1081796" x="4394200" y="3071813"/>
          <p14:tracePt t="1081929" x="4402138" y="3063875"/>
          <p14:tracePt t="1081941" x="4411663" y="3036888"/>
          <p14:tracePt t="1081955" x="4483100" y="2982913"/>
          <p14:tracePt t="1081969" x="4537075" y="2921000"/>
          <p14:tracePt t="1081980" x="4562475" y="2874963"/>
          <p14:tracePt t="1081996" x="4598988" y="2830513"/>
          <p14:tracePt t="1082013" x="4633913" y="2795588"/>
          <p14:tracePt t="1082029" x="4679950" y="2768600"/>
          <p14:tracePt t="1082046" x="4714875" y="2741613"/>
          <p14:tracePt t="1082063" x="4751388" y="2714625"/>
          <p14:tracePt t="1082079" x="4803775" y="2706688"/>
          <p14:tracePt t="1082097" x="4902200" y="2687638"/>
          <p14:tracePt t="1082113" x="4938713" y="2679700"/>
          <p14:tracePt t="1082129" x="4965700" y="2670175"/>
          <p14:tracePt t="1082201" x="4956175" y="2670175"/>
          <p14:tracePt t="1082234" x="4946650" y="2670175"/>
          <p14:tracePt t="1082245" x="4938713" y="2670175"/>
          <p14:tracePt t="1082263" x="4929188" y="2670175"/>
          <p14:tracePt t="1082281" x="4884738" y="2687638"/>
          <p14:tracePt t="1082298" x="4867275" y="2714625"/>
          <p14:tracePt t="1082314" x="4830763" y="2732088"/>
          <p14:tracePt t="1082330" x="4795838" y="2732088"/>
          <p14:tracePt t="1082347" x="4768850" y="2759075"/>
          <p14:tracePt t="1082363" x="4751388" y="2768600"/>
          <p14:tracePt t="1082425" x="4759325" y="2768600"/>
          <p14:tracePt t="1082441" x="4768850" y="2768600"/>
          <p14:tracePt t="1082452" x="4776788" y="2759075"/>
          <p14:tracePt t="1082463" x="4776788" y="2741613"/>
          <p14:tracePt t="1082480" x="4795838" y="2732088"/>
          <p14:tracePt t="1082513" x="4795838" y="2724150"/>
          <p14:tracePt t="1082545" x="4786313" y="2724150"/>
          <p14:tracePt t="1082554" x="4776788" y="2724150"/>
          <p14:tracePt t="1082565" x="4768850" y="2724150"/>
          <p14:tracePt t="1082580" x="4759325" y="2724150"/>
          <p14:tracePt t="1082601" x="4759325" y="2732088"/>
          <p14:tracePt t="1082613" x="4751388" y="2732088"/>
          <p14:tracePt t="1082629" x="4751388" y="2751138"/>
          <p14:tracePt t="1082649" x="4751388" y="2759075"/>
          <p14:tracePt t="1082665" x="4759325" y="2768600"/>
          <p14:tracePt t="1082679" x="4768850" y="2778125"/>
          <p14:tracePt t="1082696" x="4813300" y="2803525"/>
          <p14:tracePt t="1082713" x="4884738" y="2840038"/>
          <p14:tracePt t="1082730" x="4946650" y="2857500"/>
          <p14:tracePt t="1082747" x="5000625" y="2857500"/>
          <p14:tracePt t="1082764" x="5027613" y="2857500"/>
          <p14:tracePt t="1082780" x="5037138" y="2857500"/>
          <p14:tracePt t="1082797" x="5037138" y="2840038"/>
          <p14:tracePt t="1082814" x="5037138" y="2813050"/>
          <p14:tracePt t="1082830" x="5037138" y="2786063"/>
          <p14:tracePt t="1082847" x="5037138" y="2751138"/>
          <p14:tracePt t="1082864" x="5010150" y="2706688"/>
          <p14:tracePt t="1082882" x="4992688" y="2687638"/>
          <p14:tracePt t="1082899" x="4956175" y="2660650"/>
          <p14:tracePt t="1082914" x="4938713" y="2643188"/>
          <p14:tracePt t="1082930" x="4902200" y="2635250"/>
          <p14:tracePt t="1082946" x="4875213" y="2616200"/>
          <p14:tracePt t="1082963" x="4840288" y="2598738"/>
          <p14:tracePt t="1082980" x="4803775" y="2589213"/>
          <p14:tracePt t="1082996" x="4786313" y="2589213"/>
          <p14:tracePt t="1083013" x="4776788" y="2589213"/>
          <p14:tracePt t="1083030" x="4759325" y="2589213"/>
          <p14:tracePt t="1083046" x="4751388" y="2589213"/>
          <p14:tracePt t="1083063" x="4724400" y="2589213"/>
          <p14:tracePt t="1083080" x="4697413" y="2616200"/>
          <p14:tracePt t="1083097" x="4670425" y="2635250"/>
          <p14:tracePt t="1083113" x="4652963" y="2643188"/>
          <p14:tracePt t="1083130" x="4643438" y="2652713"/>
          <p14:tracePt t="1083146" x="4633913" y="2660650"/>
          <p14:tracePt t="1083163" x="4625975" y="2670175"/>
          <p14:tracePt t="1083180" x="4625975" y="2706688"/>
          <p14:tracePt t="1083196" x="4625975" y="2724150"/>
          <p14:tracePt t="1083213" x="4625975" y="2751138"/>
          <p14:tracePt t="1083246" x="4625975" y="2759075"/>
          <p14:tracePt t="1083263" x="4625975" y="2778125"/>
          <p14:tracePt t="1083280" x="4625975" y="2786063"/>
          <p14:tracePt t="1083297" x="4643438" y="2813050"/>
          <p14:tracePt t="1083313" x="4660900" y="2840038"/>
          <p14:tracePt t="1083330" x="4687888" y="2849563"/>
          <p14:tracePt t="1083347" x="4705350" y="2849563"/>
          <p14:tracePt t="1083363" x="4732338" y="2849563"/>
          <p14:tracePt t="1083380" x="4759325" y="2849563"/>
          <p14:tracePt t="1083397" x="4786313" y="2849563"/>
          <p14:tracePt t="1083414" x="4822825" y="2840038"/>
          <p14:tracePt t="1083430" x="4848225" y="2813050"/>
          <p14:tracePt t="1083447" x="4894263" y="2778125"/>
          <p14:tracePt t="1083464" x="4902200" y="2768600"/>
          <p14:tracePt t="1083481" x="4902200" y="2741613"/>
          <p14:tracePt t="1083497" x="4902200" y="2714625"/>
          <p14:tracePt t="1083513" x="4902200" y="2706688"/>
          <p14:tracePt t="1083530" x="4902200" y="2697163"/>
          <p14:tracePt t="1083547" x="4911725" y="2697163"/>
          <p14:tracePt t="1083690" x="4902200" y="2697163"/>
          <p14:tracePt t="1083701" x="4894263" y="2697163"/>
          <p14:tracePt t="1083715" x="4867275" y="2697163"/>
          <p14:tracePt t="1083731" x="4840288" y="2706688"/>
          <p14:tracePt t="1083747" x="4813300" y="2706688"/>
          <p14:tracePt t="1083763" x="4795838" y="2724150"/>
          <p14:tracePt t="1083780" x="4776788" y="2732088"/>
          <p14:tracePt t="1083796" x="4741863" y="2741613"/>
          <p14:tracePt t="1083813" x="4697413" y="2751138"/>
          <p14:tracePt t="1083829" x="4660900" y="2778125"/>
          <p14:tracePt t="1083846" x="4616450" y="2786063"/>
          <p14:tracePt t="1083863" x="4608513" y="2795588"/>
          <p14:tracePt t="1083880" x="4572000" y="2803525"/>
          <p14:tracePt t="1083897" x="4537075" y="2813050"/>
          <p14:tracePt t="1083913" x="4510088" y="2822575"/>
          <p14:tracePt t="1083929" x="4500563" y="2840038"/>
          <p14:tracePt t="1083946" x="4491038" y="2849563"/>
          <p14:tracePt t="1083963" x="4473575" y="2857500"/>
          <p14:tracePt t="1083979" x="4465638" y="2867025"/>
          <p14:tracePt t="1083996" x="4456113" y="2874963"/>
          <p14:tracePt t="1084013" x="4438650" y="2874963"/>
          <p14:tracePt t="1084049" x="4446588" y="2874963"/>
          <p14:tracePt t="1084065" x="4456113" y="2874963"/>
          <p14:tracePt t="1084079" x="4465638" y="2874963"/>
          <p14:tracePt t="1084096" x="4500563" y="2867025"/>
          <p14:tracePt t="1084114" x="4598988" y="2822575"/>
          <p14:tracePt t="1084131" x="4660900" y="2803525"/>
          <p14:tracePt t="1084148" x="4724400" y="2786063"/>
          <p14:tracePt t="1084164" x="4768850" y="2768600"/>
          <p14:tracePt t="1084180" x="4822825" y="2751138"/>
          <p14:tracePt t="1084196" x="4830763" y="2751138"/>
          <p14:tracePt t="1084213" x="4830763" y="2741613"/>
          <p14:tracePt t="1084322" x="4830763" y="2759075"/>
          <p14:tracePt t="1084338" x="4830763" y="2768600"/>
          <p14:tracePt t="1084354" x="4830763" y="2778125"/>
          <p14:tracePt t="1084365" x="4840288" y="2778125"/>
          <p14:tracePt t="1084381" x="4857750" y="2795588"/>
          <p14:tracePt t="1084398" x="4867275" y="2795588"/>
          <p14:tracePt t="1084413" x="4894263" y="2803525"/>
          <p14:tracePt t="1084430" x="4911725" y="2813050"/>
          <p14:tracePt t="1084514" x="4902200" y="2813050"/>
          <p14:tracePt t="1084525" x="4884738" y="2813050"/>
          <p14:tracePt t="1084538" x="4857750" y="2803525"/>
          <p14:tracePt t="1084549" x="4848225" y="2803525"/>
          <p14:tracePt t="1084563" x="4768850" y="2768600"/>
          <p14:tracePt t="1084580" x="4705350" y="2741613"/>
          <p14:tracePt t="1084596" x="4589463" y="2679700"/>
          <p14:tracePt t="1084613" x="4527550" y="2643188"/>
          <p14:tracePt t="1084630" x="4483100" y="2616200"/>
          <p14:tracePt t="1084647" x="4465638" y="2616200"/>
          <p14:tracePt t="1084665" x="4465638" y="2608263"/>
          <p14:tracePt t="1084689" x="4473575" y="2608263"/>
          <p14:tracePt t="1084705" x="4483100" y="2608263"/>
          <p14:tracePt t="1084729" x="4491038" y="2608263"/>
          <p14:tracePt t="1084737" x="4500563" y="2608263"/>
          <p14:tracePt t="1084762" x="4510088" y="2616200"/>
          <p14:tracePt t="1084778" x="4518025" y="2635250"/>
          <p14:tracePt t="1084789" x="4527550" y="2635250"/>
          <p14:tracePt t="1084800" x="4545013" y="2643188"/>
          <p14:tracePt t="1084813" x="4562475" y="2643188"/>
          <p14:tracePt t="1084830" x="4589463" y="2652713"/>
          <p14:tracePt t="1084847" x="4625975" y="2660650"/>
          <p14:tracePt t="1084863" x="4652963" y="2670175"/>
          <p14:tracePt t="1084880" x="4670425" y="2687638"/>
          <p14:tracePt t="1084898" x="4714875" y="2697163"/>
          <p14:tracePt t="1084913" x="4741863" y="2714625"/>
          <p14:tracePt t="1084930" x="4768850" y="2714625"/>
          <p14:tracePt t="1084947" x="4786313" y="2714625"/>
          <p14:tracePt t="1084963" x="4803775" y="2714625"/>
          <p14:tracePt t="1084980" x="4822825" y="2714625"/>
          <p14:tracePt t="1084996" x="4848225" y="2724150"/>
          <p14:tracePt t="1085014" x="4867275" y="2741613"/>
          <p14:tracePt t="1085113" x="4857750" y="2741613"/>
          <p14:tracePt t="1085130" x="4848225" y="2741613"/>
          <p14:tracePt t="1085146" x="4830763" y="2741613"/>
          <p14:tracePt t="1085154" x="4822825" y="2732088"/>
          <p14:tracePt t="1085163" x="4813300" y="2732088"/>
          <p14:tracePt t="1085180" x="4776788" y="2714625"/>
          <p14:tracePt t="1085196" x="4732338" y="2687638"/>
          <p14:tracePt t="1085213" x="4687888" y="2670175"/>
          <p14:tracePt t="1085230" x="4670425" y="2670175"/>
          <p14:tracePt t="1085246" x="4643438" y="2643188"/>
          <p14:tracePt t="1085263" x="4633913" y="2643188"/>
          <p14:tracePt t="1085314" x="4625975" y="2635250"/>
          <p14:tracePt t="1085345" x="4616450" y="2635250"/>
          <p14:tracePt t="1085386" x="4608513" y="2635250"/>
          <p14:tracePt t="1085397" x="4608513" y="2643188"/>
          <p14:tracePt t="1085418" x="4608513" y="2652713"/>
          <p14:tracePt t="1085434" x="4608513" y="2670175"/>
          <p14:tracePt t="1085447" x="4616450" y="2679700"/>
          <p14:tracePt t="1085463" x="4625975" y="2687638"/>
          <p14:tracePt t="1085480" x="4643438" y="2706688"/>
          <p14:tracePt t="1085498" x="4679950" y="2724150"/>
          <p14:tracePt t="1085514" x="4697413" y="2741613"/>
          <p14:tracePt t="1085547" x="4705350" y="2741613"/>
          <p14:tracePt t="1085610" x="4714875" y="2741613"/>
          <p14:tracePt t="1085621" x="4724400" y="2732088"/>
          <p14:tracePt t="1085632" x="4724400" y="2724150"/>
          <p14:tracePt t="1085647" x="4724400" y="2706688"/>
          <p14:tracePt t="1086010" x="4741863" y="2706688"/>
          <p14:tracePt t="1086026" x="4751388" y="2706688"/>
          <p14:tracePt t="1086098" x="4751388" y="2697163"/>
          <p14:tracePt t="1086114" x="4751388" y="2687638"/>
          <p14:tracePt t="1086138" x="4751388" y="2679700"/>
          <p14:tracePt t="1086154" x="4759325" y="2660650"/>
          <p14:tracePt t="1086171" x="4768850" y="2652713"/>
          <p14:tracePt t="1086181" x="4776788" y="2652713"/>
          <p14:tracePt t="1086197" x="4786313" y="2643188"/>
          <p14:tracePt t="1086213" x="4795838" y="2635250"/>
          <p14:tracePt t="1086230" x="4822825" y="2625725"/>
          <p14:tracePt t="1086247" x="4848225" y="2616200"/>
          <p14:tracePt t="1086263" x="4929188" y="2616200"/>
          <p14:tracePt t="1086280" x="5018088" y="2598738"/>
          <p14:tracePt t="1086297" x="5108575" y="2589213"/>
          <p14:tracePt t="1086314" x="5143500" y="2581275"/>
          <p14:tracePt t="1086331" x="5153025" y="2571750"/>
          <p14:tracePt t="1086364" x="5153025" y="2554288"/>
          <p14:tracePt t="1086386" x="5153025" y="2544763"/>
          <p14:tracePt t="1086402" x="5153025" y="2536825"/>
          <p14:tracePt t="1086418" x="5153025" y="2527300"/>
          <p14:tracePt t="1086442" x="5153025" y="2517775"/>
          <p14:tracePt t="1086456" x="5153025" y="2509838"/>
          <p14:tracePt t="1086475" x="5160963" y="2500313"/>
          <p14:tracePt t="1086522" x="5160963" y="2482850"/>
          <p14:tracePt t="1086650" x="5160963" y="2492375"/>
          <p14:tracePt t="1086674" x="5153025" y="2492375"/>
          <p14:tracePt t="1086685" x="5153025" y="2500313"/>
          <p14:tracePt t="1086699" x="5143500" y="2500313"/>
          <p14:tracePt t="1086714" x="5126038" y="2509838"/>
          <p14:tracePt t="1086731" x="5108575" y="2527300"/>
          <p14:tracePt t="1086747" x="5089525" y="2536825"/>
          <p14:tracePt t="1086764" x="5064125" y="2563813"/>
          <p14:tracePt t="1086781" x="5037138" y="2563813"/>
          <p14:tracePt t="1086797" x="5000625" y="2581275"/>
          <p14:tracePt t="1086814" x="4965700" y="2581275"/>
          <p14:tracePt t="1086830" x="4921250" y="2581275"/>
          <p14:tracePt t="1086847" x="4911725" y="2589213"/>
          <p14:tracePt t="1086864" x="4884738" y="2589213"/>
          <p14:tracePt t="1086881" x="4848225" y="2608263"/>
          <p14:tracePt t="1086899" x="4795838" y="2635250"/>
          <p14:tracePt t="1086915" x="4751388" y="2652713"/>
          <p14:tracePt t="1086931" x="4714875" y="2670175"/>
          <p14:tracePt t="1086947" x="4679950" y="2679700"/>
          <p14:tracePt t="1086964" x="4660900" y="2706688"/>
          <p14:tracePt t="1086980" x="4625975" y="2724150"/>
          <p14:tracePt t="1086997" x="4608513" y="2732088"/>
          <p14:tracePt t="1087013" x="4581525" y="2751138"/>
          <p14:tracePt t="1087030" x="4554538" y="2768600"/>
          <p14:tracePt t="1087047" x="4537075" y="2778125"/>
          <p14:tracePt t="1087063" x="4510088" y="2778125"/>
          <p14:tracePt t="1087080" x="4491038" y="2786063"/>
          <p14:tracePt t="1087096" x="4483100" y="2795588"/>
          <p14:tracePt t="1087098" x="4473575" y="2795588"/>
          <p14:tracePt t="1087114" x="4465638" y="2803525"/>
          <p14:tracePt t="1087130" x="4429125" y="2803525"/>
          <p14:tracePt t="1087147" x="4419600" y="2813050"/>
          <p14:tracePt t="1087163" x="4402138" y="2822575"/>
          <p14:tracePt t="1087181" x="4375150" y="2822575"/>
          <p14:tracePt t="1087197" x="4367213" y="2849563"/>
          <p14:tracePt t="1087214" x="4348163" y="2857500"/>
          <p14:tracePt t="1087231" x="4330700" y="2867025"/>
          <p14:tracePt t="1087247" x="4303713" y="2884488"/>
          <p14:tracePt t="1087264" x="4286250" y="2894013"/>
          <p14:tracePt t="1087281" x="4276725" y="2911475"/>
          <p14:tracePt t="1087299" x="4268788" y="2928938"/>
          <p14:tracePt t="1087314" x="4259263" y="2938463"/>
          <p14:tracePt t="1087331" x="4259263" y="2946400"/>
          <p14:tracePt t="1087347" x="4259263" y="2955925"/>
          <p14:tracePt t="1087364" x="4259263" y="2965450"/>
          <p14:tracePt t="1087381" x="4259263" y="2992438"/>
          <p14:tracePt t="1087398" x="4259263" y="3000375"/>
          <p14:tracePt t="1087414" x="4259263" y="3009900"/>
          <p14:tracePt t="1087431" x="4259263" y="3017838"/>
          <p14:tracePt t="1087447" x="4259263" y="3036888"/>
          <p14:tracePt t="1087465" x="4259263" y="3044825"/>
          <p14:tracePt t="1087480" x="4259263" y="3063875"/>
          <p14:tracePt t="1087497" x="4259263" y="3081338"/>
          <p14:tracePt t="1087513" x="4259263" y="3089275"/>
          <p14:tracePt t="1087530" x="4259263" y="3098800"/>
          <p14:tracePt t="1087546" x="4268788" y="3108325"/>
          <p14:tracePt t="1087579" x="4268788" y="3116263"/>
          <p14:tracePt t="1087598" x="4268788" y="3135313"/>
          <p14:tracePt t="1087614" x="4276725" y="3135313"/>
          <p14:tracePt t="1087835" x="4286250" y="3135313"/>
          <p14:tracePt t="1087979" x="4295775" y="3135313"/>
          <p14:tracePt t="1088203" x="4313238" y="3135313"/>
          <p14:tracePt t="1088235" x="4322763" y="3135313"/>
          <p14:tracePt t="1088291" x="4330700" y="3135313"/>
          <p14:tracePt t="1088347" x="4340225" y="3135313"/>
          <p14:tracePt t="1092411" x="4340225" y="3108325"/>
          <p14:tracePt t="1092422" x="4322763" y="3116263"/>
          <p14:tracePt t="1092436" x="4348163" y="3108325"/>
          <p14:tracePt t="1092448" x="4348163" y="3098800"/>
          <p14:tracePt t="1092464" x="4340225" y="3135313"/>
          <p14:tracePt t="1092481" x="4456113" y="3098800"/>
          <p14:tracePt t="1092497" x="4598988" y="3089275"/>
          <p14:tracePt t="1092516" x="4751388" y="3027363"/>
          <p14:tracePt t="1092531" x="4768850" y="3017838"/>
          <p14:tracePt t="1092547" x="4795838" y="3017838"/>
          <p14:tracePt t="1092564" x="4840288" y="3017838"/>
          <p14:tracePt t="1092581" x="4867275" y="3017838"/>
          <p14:tracePt t="1092597" x="4929188" y="3017838"/>
          <p14:tracePt t="1092615" x="5000625" y="3027363"/>
          <p14:tracePt t="1092631" x="5089525" y="3036888"/>
          <p14:tracePt t="1092649" x="5135563" y="3044825"/>
          <p14:tracePt t="1092664" x="5180013" y="3044825"/>
          <p14:tracePt t="1092680" x="5187950" y="3044825"/>
          <p14:tracePt t="1092697" x="5187950" y="3036888"/>
          <p14:tracePt t="1092932" x="5187950" y="3027363"/>
          <p14:tracePt t="1092971" x="5160963" y="3000375"/>
          <p14:tracePt t="1092995" x="5143500" y="3000375"/>
          <p14:tracePt t="1093003" x="5143500" y="3017838"/>
          <p14:tracePt t="1093014" x="5153025" y="3044825"/>
          <p14:tracePt t="1093031" x="5160963" y="3063875"/>
          <p14:tracePt t="1093139" x="5180013" y="3063875"/>
          <p14:tracePt t="1093163" x="5187950" y="3063875"/>
          <p14:tracePt t="1093196" x="5197475" y="3063875"/>
          <p14:tracePt t="1093851" x="5197475" y="3071813"/>
          <p14:tracePt t="1093875" x="5197475" y="3081338"/>
          <p14:tracePt t="1093887" x="5187950" y="3081338"/>
          <p14:tracePt t="1093900" x="5170488" y="3098800"/>
          <p14:tracePt t="1093916" x="5160963" y="3116263"/>
          <p14:tracePt t="1093931" x="5143500" y="3135313"/>
          <p14:tracePt t="1093947" x="5126038" y="3152775"/>
          <p14:tracePt t="1093964" x="5081588" y="3160713"/>
          <p14:tracePt t="1093981" x="4983163" y="3179763"/>
          <p14:tracePt t="1093998" x="4894263" y="3187700"/>
          <p14:tracePt t="1094014" x="4813300" y="3187700"/>
          <p14:tracePt t="1094031" x="4759325" y="3187700"/>
          <p14:tracePt t="1094048" x="4687888" y="3179763"/>
          <p14:tracePt t="1094065" x="4598988" y="3125788"/>
          <p14:tracePt t="1094082" x="4483100" y="3036888"/>
          <p14:tracePt t="1094100" x="4224338" y="2813050"/>
          <p14:tracePt t="1094116" x="4017963" y="2589213"/>
          <p14:tracePt t="1094132" x="3857625" y="2349500"/>
          <p14:tracePt t="1094149" x="3679825" y="2108200"/>
          <p14:tracePt t="1094164" x="3509963" y="1822450"/>
          <p14:tracePt t="1094181" x="3429000" y="1670050"/>
          <p14:tracePt t="1094198" x="3367088" y="1509713"/>
          <p14:tracePt t="1094214" x="3340100" y="1428750"/>
          <p14:tracePt t="1094231" x="3340100" y="1384300"/>
          <p14:tracePt t="1094247" x="3340100" y="1374775"/>
          <p14:tracePt t="1094299" x="3348038" y="1374775"/>
          <p14:tracePt t="1094324" x="3357563" y="1374775"/>
          <p14:tracePt t="1094388" x="3367088" y="1374775"/>
          <p14:tracePt t="1094444" x="3375025" y="1374775"/>
          <p14:tracePt t="1094532" x="3384550" y="1384300"/>
          <p14:tracePt t="1094543" x="3402013" y="1393825"/>
          <p14:tracePt t="1094556" x="3419475" y="1419225"/>
          <p14:tracePt t="1094567" x="3438525" y="1455738"/>
          <p14:tracePt t="1094582" x="3490913" y="1500188"/>
          <p14:tracePt t="1094598" x="3571875" y="1581150"/>
          <p14:tracePt t="1094615" x="3679825" y="1704975"/>
          <p14:tracePt t="1094632" x="3795713" y="1803400"/>
          <p14:tracePt t="1094649" x="3759200" y="1768475"/>
          <p14:tracePt t="1094665" x="3732213" y="1758950"/>
          <p14:tracePt t="1094681" x="3840163" y="1830388"/>
          <p14:tracePt t="1094698" x="3965575" y="1938338"/>
          <p14:tracePt t="1094716" x="4071938" y="2054225"/>
          <p14:tracePt t="1094731" x="4197350" y="2179638"/>
          <p14:tracePt t="1094748" x="4268788" y="2241550"/>
          <p14:tracePt t="1094765" x="4348163" y="2330450"/>
          <p14:tracePt t="1094782" x="4375150" y="2366963"/>
          <p14:tracePt t="1094798" x="4375150" y="2384425"/>
          <p14:tracePt t="1094814" x="4384675" y="2420938"/>
          <p14:tracePt t="1094831" x="4394200" y="2438400"/>
          <p14:tracePt t="1094848" x="4394200" y="2473325"/>
          <p14:tracePt t="1094864" x="4394200" y="2500313"/>
          <p14:tracePt t="1094881" x="4411663" y="2581275"/>
          <p14:tracePt t="1094898" x="4411663" y="2625725"/>
          <p14:tracePt t="1094915" x="4402138" y="2679700"/>
          <p14:tracePt t="1094931" x="4375150" y="2714625"/>
          <p14:tracePt t="1094948" x="4367213" y="2741613"/>
          <p14:tracePt t="1094964" x="4367213" y="2759075"/>
          <p14:tracePt t="1094981" x="4357688" y="2795588"/>
          <p14:tracePt t="1094997" x="4348163" y="2813050"/>
          <p14:tracePt t="1095014" x="4348163" y="2857500"/>
          <p14:tracePt t="1095031" x="4340225" y="2884488"/>
          <p14:tracePt t="1095047" x="4340225" y="2921000"/>
          <p14:tracePt t="1095065" x="4322763" y="2955925"/>
          <p14:tracePt t="1095082" x="4322763" y="2992438"/>
          <p14:tracePt t="1095098" x="4313238" y="2992438"/>
          <p14:tracePt t="1095117" x="4313238" y="3000375"/>
          <p14:tracePt t="1095132" x="4295775" y="3000375"/>
          <p14:tracePt t="1095149" x="4286250" y="3000375"/>
          <p14:tracePt t="1095165" x="4259263" y="3000375"/>
          <p14:tracePt t="1095182" x="4241800" y="3009900"/>
          <p14:tracePt t="1095198" x="4224338" y="3017838"/>
          <p14:tracePt t="1095214" x="4187825" y="3036888"/>
          <p14:tracePt t="1095231" x="4160838" y="3054350"/>
          <p14:tracePt t="1095248" x="4108450" y="3081338"/>
          <p14:tracePt t="1095264" x="4081463" y="3098800"/>
          <p14:tracePt t="1095281" x="4044950" y="3116263"/>
          <p14:tracePt t="1095298" x="4027488" y="3135313"/>
          <p14:tracePt t="1095315" x="3990975" y="3135313"/>
          <p14:tracePt t="1095332" x="3983038" y="3135313"/>
          <p14:tracePt t="1095349" x="3983038" y="3125788"/>
          <p14:tracePt t="1095365" x="3946525" y="3063875"/>
          <p14:tracePt t="1095382" x="3894138" y="2965450"/>
          <p14:tracePt t="1095400" x="3830638" y="2813050"/>
          <p14:tracePt t="1095415" x="3768725" y="2670175"/>
          <p14:tracePt t="1095431" x="3751263" y="2536825"/>
          <p14:tracePt t="1095448" x="3714750" y="2339975"/>
          <p14:tracePt t="1095465" x="3687763" y="2206625"/>
          <p14:tracePt t="1095481" x="3660775" y="2108200"/>
          <p14:tracePt t="1095498" x="3633788" y="2044700"/>
          <p14:tracePt t="1095516" x="3616325" y="1946275"/>
          <p14:tracePt t="1095532" x="3581400" y="1911350"/>
          <p14:tracePt t="1095548" x="3544888" y="1874838"/>
          <p14:tracePt t="1095564" x="3517900" y="1857375"/>
          <p14:tracePt t="1095581" x="3482975" y="1822450"/>
          <p14:tracePt t="1095598" x="3446463" y="1803400"/>
          <p14:tracePt t="1095615" x="3429000" y="1785938"/>
          <p14:tracePt t="1095632" x="3402013" y="1776413"/>
          <p14:tracePt t="1095649" x="3384550" y="1768475"/>
          <p14:tracePt t="1095665" x="3375025" y="1768475"/>
          <p14:tracePt t="1095684" x="3367088" y="1768475"/>
          <p14:tracePt t="1095700" x="3357563" y="1768475"/>
          <p14:tracePt t="1095715" x="3340100" y="1768475"/>
          <p14:tracePt t="1095731" x="3313113" y="1795463"/>
          <p14:tracePt t="1095747" x="3268663" y="1830388"/>
          <p14:tracePt t="1095764" x="3241675" y="1874838"/>
          <p14:tracePt t="1095781" x="3205163" y="1928813"/>
          <p14:tracePt t="1095797" x="3170238" y="1973263"/>
          <p14:tracePt t="1095814" x="3133725" y="2027238"/>
          <p14:tracePt t="1095831" x="3108325" y="2116138"/>
          <p14:tracePt t="1095847" x="3108325" y="2187575"/>
          <p14:tracePt t="1095864" x="3108325" y="2303463"/>
          <p14:tracePt t="1095882" x="3081338" y="2411413"/>
          <p14:tracePt t="1095900" x="3054350" y="2581275"/>
          <p14:tracePt t="1095916" x="3054350" y="2679700"/>
          <p14:tracePt t="1095932" x="3054350" y="2751138"/>
          <p14:tracePt t="1095948" x="3054350" y="2830513"/>
          <p14:tracePt t="1095965" x="3081338" y="2894013"/>
          <p14:tracePt t="1095982" x="3116263" y="2955925"/>
          <p14:tracePt t="1095998" x="3152775" y="3017838"/>
          <p14:tracePt t="1096015" x="3205163" y="3081338"/>
          <p14:tracePt t="1096032" x="3241675" y="3135313"/>
          <p14:tracePt t="1096048" x="3276600" y="3187700"/>
          <p14:tracePt t="1096065" x="3322638" y="3232150"/>
          <p14:tracePt t="1096082" x="3340100" y="3278188"/>
          <p14:tracePt t="1096098" x="3367088" y="3313113"/>
          <p14:tracePt t="1096116" x="3384550" y="3357563"/>
          <p14:tracePt t="1096132" x="3394075" y="3375025"/>
          <p14:tracePt t="1096149" x="3394075" y="3394075"/>
          <p14:tracePt t="1096165" x="3419475" y="3455988"/>
          <p14:tracePt t="1096182" x="3473450" y="3536950"/>
          <p14:tracePt t="1096198" x="3527425" y="3581400"/>
          <p14:tracePt t="1096215" x="3589338" y="3625850"/>
          <p14:tracePt t="1096231" x="3625850" y="3652838"/>
          <p14:tracePt t="1096248" x="3670300" y="3679825"/>
          <p14:tracePt t="1096265" x="3751263" y="3724275"/>
          <p14:tracePt t="1096281" x="3830638" y="3759200"/>
          <p14:tracePt t="1096298" x="3919538" y="3830638"/>
          <p14:tracePt t="1096315" x="4037013" y="3911600"/>
          <p14:tracePt t="1096332" x="4081463" y="3938588"/>
          <p14:tracePt t="1096348" x="4133850" y="3956050"/>
          <p14:tracePt t="1096365" x="4179888" y="3965575"/>
          <p14:tracePt t="1096382" x="4259263" y="4000500"/>
          <p14:tracePt t="1096399" x="4411663" y="4064000"/>
          <p14:tracePt t="1096415" x="4483100" y="4071938"/>
          <p14:tracePt t="1096431" x="4581525" y="4081463"/>
          <p14:tracePt t="1096448" x="4705350" y="4090988"/>
          <p14:tracePt t="1096465" x="4840288" y="4108450"/>
          <p14:tracePt t="1096481" x="5000625" y="4108450"/>
          <p14:tracePt t="1096497" x="5160963" y="4108450"/>
          <p14:tracePt t="1096516" x="5446713" y="4071938"/>
          <p14:tracePt t="1096531" x="5581650" y="4044950"/>
          <p14:tracePt t="1096548" x="5697538" y="4000500"/>
          <p14:tracePt t="1096565" x="5803900" y="3956050"/>
          <p14:tracePt t="1096581" x="5867400" y="3902075"/>
          <p14:tracePt t="1096598" x="5965825" y="3805238"/>
          <p14:tracePt t="1096615" x="6037263" y="3697288"/>
          <p14:tracePt t="1096631" x="6116638" y="3581400"/>
          <p14:tracePt t="1096648" x="6170613" y="3465513"/>
          <p14:tracePt t="1096665" x="6242050" y="3313113"/>
          <p14:tracePt t="1096681" x="6286500" y="3179763"/>
          <p14:tracePt t="1096698" x="6313488" y="3081338"/>
          <p14:tracePt t="1096715" x="6357938" y="2955925"/>
          <p14:tracePt t="1096731" x="6375400" y="2803525"/>
          <p14:tracePt t="1096748" x="6375400" y="2679700"/>
          <p14:tracePt t="1096764" x="6367463" y="2563813"/>
          <p14:tracePt t="1096782" x="6323013" y="2428875"/>
          <p14:tracePt t="1096798" x="6278563" y="2349500"/>
          <p14:tracePt t="1096815" x="6242050" y="2286000"/>
          <p14:tracePt t="1096832" x="6215063" y="2224088"/>
          <p14:tracePt t="1096848" x="6180138" y="2160588"/>
          <p14:tracePt t="1096865" x="6108700" y="2081213"/>
          <p14:tracePt t="1096882" x="6010275" y="1992313"/>
          <p14:tracePt t="1096900" x="5778500" y="1911350"/>
          <p14:tracePt t="1096916" x="5680075" y="1866900"/>
          <p14:tracePt t="1096932" x="5581650" y="1812925"/>
          <p14:tracePt t="1096949" x="5465763" y="1758950"/>
          <p14:tracePt t="1096965" x="5286375" y="1670050"/>
          <p14:tracePt t="1096981" x="5143500" y="1608138"/>
          <p14:tracePt t="1096998" x="4992688" y="1562100"/>
          <p14:tracePt t="1097014" x="4840288" y="1517650"/>
          <p14:tracePt t="1097031" x="4741863" y="1482725"/>
          <p14:tracePt t="1097048" x="4643438" y="1455738"/>
          <p14:tracePt t="1097064" x="4545013" y="1438275"/>
          <p14:tracePt t="1097081" x="4446588" y="1419225"/>
          <p14:tracePt t="1097097" x="4340225" y="1411288"/>
          <p14:tracePt t="1097116" x="4251325" y="1393825"/>
          <p14:tracePt t="1097132" x="4179888" y="1384300"/>
          <p14:tracePt t="1097149" x="4116388" y="1374775"/>
          <p14:tracePt t="1097165" x="4010025" y="1357313"/>
          <p14:tracePt t="1097181" x="3946525" y="1357313"/>
          <p14:tracePt t="1097198" x="3884613" y="1357313"/>
          <p14:tracePt t="1097215" x="3840163" y="1357313"/>
          <p14:tracePt t="1097231" x="3795713" y="1357313"/>
          <p14:tracePt t="1097248" x="3759200" y="1357313"/>
          <p14:tracePt t="1097265" x="3741738" y="1357313"/>
          <p14:tracePt t="1097282" x="3724275" y="1357313"/>
          <p14:tracePt t="1097299" x="3714750" y="1357313"/>
          <p14:tracePt t="1097380" x="3714750" y="1347788"/>
          <p14:tracePt t="1097391" x="3724275" y="1347788"/>
          <p14:tracePt t="1097402" x="3741738" y="1347788"/>
          <p14:tracePt t="1097415" x="3795713" y="1347788"/>
          <p14:tracePt t="1097431" x="3867150" y="1347788"/>
          <p14:tracePt t="1097448" x="3973513" y="1347788"/>
          <p14:tracePt t="1097464" x="4143375" y="1347788"/>
          <p14:tracePt t="1097481" x="4348163" y="1347788"/>
          <p14:tracePt t="1097498" x="4473575" y="1347788"/>
          <p14:tracePt t="1097514" x="4554538" y="1347788"/>
          <p14:tracePt t="1097532" x="4598988" y="1374775"/>
          <p14:tracePt t="1097548" x="4608513" y="1374775"/>
          <p14:tracePt t="1097581" x="4608513" y="1384300"/>
          <p14:tracePt t="1097708" x="4608513" y="1393825"/>
          <p14:tracePt t="1097812" x="4608513" y="1401763"/>
          <p14:tracePt t="1097828" x="4608513" y="1411288"/>
          <p14:tracePt t="1097839" x="4608513" y="1419225"/>
          <p14:tracePt t="1097850" x="4608513" y="1438275"/>
          <p14:tracePt t="1097865" x="4616450" y="1527175"/>
          <p14:tracePt t="1097882" x="4652963" y="1643063"/>
          <p14:tracePt t="1097901" x="4660900" y="1795463"/>
          <p14:tracePt t="1097917" x="4714875" y="1992313"/>
          <p14:tracePt t="1097932" x="4732338" y="2098675"/>
          <p14:tracePt t="1097949" x="4776788" y="2259013"/>
          <p14:tracePt t="1097965" x="4822825" y="2357438"/>
          <p14:tracePt t="1097981" x="4840288" y="2420938"/>
          <p14:tracePt t="1097998" x="4857750" y="2473325"/>
          <p14:tracePt t="1098015" x="4857750" y="2500313"/>
          <p14:tracePt t="1098068" x="4848225" y="2492375"/>
          <p14:tracePt t="1098076" x="4840288" y="2482850"/>
          <p14:tracePt t="1098084" x="4822825" y="2473325"/>
          <p14:tracePt t="1098098" x="4803775" y="2446338"/>
          <p14:tracePt t="1098115" x="4768850" y="2393950"/>
          <p14:tracePt t="1098132" x="4705350" y="2312988"/>
          <p14:tracePt t="1098149" x="4670425" y="2278063"/>
          <p14:tracePt t="1098165" x="4625975" y="2259013"/>
          <p14:tracePt t="1098181" x="4581525" y="2241550"/>
          <p14:tracePt t="1098198" x="4483100" y="2206625"/>
          <p14:tracePt t="1098215" x="4419600" y="2206625"/>
          <p14:tracePt t="1098231" x="4348163" y="2187575"/>
          <p14:tracePt t="1098248" x="4286250" y="2179638"/>
          <p14:tracePt t="1098265" x="4241800" y="2179638"/>
          <p14:tracePt t="1098281" x="4179888" y="2179638"/>
          <p14:tracePt t="1098298" x="4133850" y="2179638"/>
          <p14:tracePt t="1098316" x="4081463" y="2179638"/>
          <p14:tracePt t="1098333" x="4044950" y="2170113"/>
          <p14:tracePt t="1098349" x="4037013" y="2170113"/>
          <p14:tracePt t="1098365" x="4054475" y="2179638"/>
          <p14:tracePt t="1098382" x="4044950" y="2160588"/>
          <p14:tracePt t="1098398" x="4000500" y="2135188"/>
          <p14:tracePt t="1098415" x="3973513" y="2116138"/>
          <p14:tracePt t="1098460" x="3990975" y="2116138"/>
          <p14:tracePt t="1098468" x="4000500" y="2116138"/>
          <p14:tracePt t="1098481" x="4010025" y="2116138"/>
          <p14:tracePt t="1098498" x="4062413" y="2116138"/>
          <p14:tracePt t="1098517" x="4197350" y="2125663"/>
          <p14:tracePt t="1098532" x="4276725" y="2125663"/>
          <p14:tracePt t="1098549" x="4384675" y="2125663"/>
          <p14:tracePt t="1098565" x="4500563" y="2125663"/>
          <p14:tracePt t="1098582" x="4589463" y="2116138"/>
          <p14:tracePt t="1098599" x="4679950" y="2089150"/>
          <p14:tracePt t="1098615" x="4759325" y="2063750"/>
          <p14:tracePt t="1098632" x="4857750" y="2017713"/>
          <p14:tracePt t="1098648" x="4911725" y="1992313"/>
          <p14:tracePt t="1098665" x="4956175" y="1982788"/>
          <p14:tracePt t="1098682" x="4973638" y="1973263"/>
          <p14:tracePt t="1098699" x="5010150" y="1973263"/>
          <p14:tracePt t="1098717" x="5064125" y="1973263"/>
          <p14:tracePt t="1098733" x="5108575" y="1992313"/>
          <p14:tracePt t="1098749" x="5143500" y="2009775"/>
          <p14:tracePt t="1098765" x="5187950" y="2036763"/>
          <p14:tracePt t="1098782" x="5224463" y="2071688"/>
          <p14:tracePt t="1098799" x="5268913" y="2098675"/>
          <p14:tracePt t="1098815" x="5349875" y="2197100"/>
          <p14:tracePt t="1098832" x="5402263" y="2278063"/>
          <p14:tracePt t="1098848" x="5429250" y="2330450"/>
          <p14:tracePt t="1098865" x="5438775" y="2374900"/>
          <p14:tracePt t="1098881" x="5438775" y="2393950"/>
          <p14:tracePt t="1098898" x="5438775" y="2428875"/>
          <p14:tracePt t="1098915" x="5421313" y="2455863"/>
          <p14:tracePt t="1098932" x="5375275" y="2473325"/>
          <p14:tracePt t="1098948" x="5322888" y="2482850"/>
          <p14:tracePt t="1098965" x="5295900" y="2509838"/>
          <p14:tracePt t="1098981" x="5232400" y="2509838"/>
          <p14:tracePt t="1098998" x="5197475" y="2509838"/>
          <p14:tracePt t="1099015" x="5143500" y="2500313"/>
          <p14:tracePt t="1099032" x="5108575" y="2492375"/>
          <p14:tracePt t="1099049" x="5064125" y="2473325"/>
          <p14:tracePt t="1099066" x="5010150" y="2420938"/>
          <p14:tracePt t="1099082" x="4946650" y="2366963"/>
          <p14:tracePt t="1099099" x="4867275" y="2322513"/>
          <p14:tracePt t="1099117" x="4795838" y="2322513"/>
          <p14:tracePt t="1099133" x="4768850" y="2322513"/>
          <p14:tracePt t="1099148" x="4741863" y="2322513"/>
          <p14:tracePt t="1099164" x="4714875" y="2330450"/>
          <p14:tracePt t="1099181" x="4697413" y="2349500"/>
          <p14:tracePt t="1099198" x="4660900" y="2366963"/>
          <p14:tracePt t="1099216" x="4652963" y="2393950"/>
          <p14:tracePt t="1099232" x="4643438" y="2411413"/>
          <p14:tracePt t="1099249" x="4616450" y="2420938"/>
          <p14:tracePt t="1099266" x="4608513" y="2438400"/>
          <p14:tracePt t="1099282" x="4589463" y="2465388"/>
          <p14:tracePt t="1099298" x="4554538" y="2482850"/>
          <p14:tracePt t="1099316" x="4527550" y="2500313"/>
          <p14:tracePt t="1099332" x="4500563" y="2536825"/>
          <p14:tracePt t="1099348" x="4491038" y="2571750"/>
          <p14:tracePt t="1099365" x="4473575" y="2589213"/>
          <p14:tracePt t="1099382" x="4456113" y="2608263"/>
          <p14:tracePt t="1099398" x="4446588" y="2616200"/>
          <p14:tracePt t="1099415" x="4446588" y="2635250"/>
          <p14:tracePt t="1099432" x="4465638" y="2635250"/>
          <p14:tracePt t="1099448" x="4483100" y="2643188"/>
          <p14:tracePt t="1099465" x="4500563" y="2660650"/>
          <p14:tracePt t="1099482" x="4537075" y="2660650"/>
          <p14:tracePt t="1099498" x="4572000" y="2670175"/>
          <p14:tracePt t="1099515" x="4598988" y="2670175"/>
          <p14:tracePt t="1099532" x="4670425" y="2687638"/>
          <p14:tracePt t="1099549" x="4732338" y="2706688"/>
          <p14:tracePt t="1099565" x="4795838" y="2724150"/>
          <p14:tracePt t="1099582" x="4875213" y="2759075"/>
          <p14:tracePt t="1099599" x="4956175" y="2786063"/>
          <p14:tracePt t="1099616" x="5037138" y="2830513"/>
          <p14:tracePt t="1099631" x="5099050" y="2867025"/>
          <p14:tracePt t="1099648" x="5170488" y="2911475"/>
          <p14:tracePt t="1099665" x="5224463" y="2955925"/>
          <p14:tracePt t="1099682" x="5278438" y="2992438"/>
          <p14:tracePt t="1099698" x="5330825" y="3027363"/>
          <p14:tracePt t="1099715" x="5340350" y="3036888"/>
          <p14:tracePt t="1099764" x="5340350" y="3054350"/>
          <p14:tracePt t="1099772" x="5340350" y="3063875"/>
          <p14:tracePt t="1099784" x="5340350" y="3081338"/>
          <p14:tracePt t="1099799" x="5340350" y="3116263"/>
          <p14:tracePt t="1099816" x="5340350" y="3143250"/>
          <p14:tracePt t="1099832" x="5322888" y="3197225"/>
          <p14:tracePt t="1099848" x="5295900" y="3232150"/>
          <p14:tracePt t="1099866" x="5268913" y="3251200"/>
          <p14:tracePt t="1099882" x="5232400" y="3286125"/>
          <p14:tracePt t="1099899" x="5143500" y="3313113"/>
          <p14:tracePt t="1099917" x="5045075" y="3313113"/>
          <p14:tracePt t="1099933" x="4921250" y="3313113"/>
          <p14:tracePt t="1099949" x="4803775" y="3295650"/>
          <p14:tracePt t="1099966" x="4652963" y="3251200"/>
          <p14:tracePt t="1099983" x="4527550" y="3206750"/>
          <p14:tracePt t="1099998" x="4411663" y="3170238"/>
          <p14:tracePt t="1100015" x="4259263" y="3116263"/>
          <p14:tracePt t="1100032" x="4062413" y="3063875"/>
          <p14:tracePt t="1100048" x="3848100" y="2992438"/>
          <p14:tracePt t="1100065" x="3625850" y="2938463"/>
          <p14:tracePt t="1100082" x="3429000" y="2911475"/>
          <p14:tracePt t="1100098" x="3152775" y="2822575"/>
          <p14:tracePt t="1100100" x="3071813" y="2786063"/>
          <p14:tracePt t="1100117" x="2867025" y="2697163"/>
          <p14:tracePt t="1100133" x="2679700" y="2616200"/>
          <p14:tracePt t="1100149" x="2446338" y="2527300"/>
          <p14:tracePt t="1100166" x="2330450" y="2482850"/>
          <p14:tracePt t="1100182" x="2251075" y="2455863"/>
          <p14:tracePt t="1100199" x="2232025" y="2455863"/>
          <p14:tracePt t="1100421" x="2241550" y="2455863"/>
          <p14:tracePt t="1100431" x="2241550" y="2446338"/>
          <p14:tracePt t="1100449" x="2259013" y="2420938"/>
          <p14:tracePt t="1100465" x="2276475" y="2401888"/>
          <p14:tracePt t="1100482" x="2295525" y="2312988"/>
          <p14:tracePt t="1100498" x="2295525" y="2259013"/>
          <p14:tracePt t="1100515" x="2286000" y="2214563"/>
          <p14:tracePt t="1100532" x="2241550" y="2125663"/>
          <p14:tracePt t="1100548" x="2205038" y="2089150"/>
          <p14:tracePt t="1100565" x="2160588" y="2054225"/>
          <p14:tracePt t="1100582" x="2116138" y="2017713"/>
          <p14:tracePt t="1100598" x="2036763" y="1992313"/>
          <p14:tracePt t="1100615" x="1973263" y="1973263"/>
          <p14:tracePt t="1100632" x="1884363" y="1946275"/>
          <p14:tracePt t="1100650" x="1822450" y="1901825"/>
          <p14:tracePt t="1100666" x="1714500" y="1874838"/>
          <p14:tracePt t="1100682" x="1652588" y="1866900"/>
          <p14:tracePt t="1100699" x="1571625" y="1866900"/>
          <p14:tracePt t="1100717" x="1473200" y="1866900"/>
          <p14:tracePt t="1100733" x="1366838" y="1866900"/>
          <p14:tracePt t="1100749" x="1268413" y="1884363"/>
          <p14:tracePt t="1100765" x="1187450" y="1893888"/>
          <p14:tracePt t="1100782" x="1143000" y="1911350"/>
          <p14:tracePt t="1100798" x="1116013" y="1938338"/>
          <p14:tracePt t="1100815" x="1081088" y="1965325"/>
          <p14:tracePt t="1100832" x="1044575" y="2000250"/>
          <p14:tracePt t="1100848" x="1009650" y="2017713"/>
          <p14:tracePt t="1100865" x="973138" y="2098675"/>
          <p14:tracePt t="1100882" x="955675" y="2143125"/>
          <p14:tracePt t="1100899" x="946150" y="2206625"/>
          <p14:tracePt t="1100915" x="919163" y="2268538"/>
          <p14:tracePt t="1100932" x="901700" y="2349500"/>
          <p14:tracePt t="1100949" x="874713" y="2428875"/>
          <p14:tracePt t="1100966" x="874713" y="2492375"/>
          <p14:tracePt t="1100982" x="874713" y="2544763"/>
          <p14:tracePt t="1100998" x="874713" y="2598738"/>
          <p14:tracePt t="1101015" x="884238" y="2643188"/>
          <p14:tracePt t="1101032" x="911225" y="2687638"/>
          <p14:tracePt t="1101049" x="938213" y="2751138"/>
          <p14:tracePt t="1101065" x="965200" y="2795588"/>
          <p14:tracePt t="1101082" x="1000125" y="2840038"/>
          <p14:tracePt t="1101098" x="1071563" y="2901950"/>
          <p14:tracePt t="1101115" x="1027113" y="2894013"/>
          <p14:tracePt t="1101133" x="1017588" y="2894013"/>
          <p14:tracePt t="1101150" x="1027113" y="2894013"/>
          <p14:tracePt t="1101166" x="1036638" y="2874963"/>
          <p14:tracePt t="1101182" x="1071563" y="2874963"/>
          <p14:tracePt t="1101198" x="1152525" y="2884488"/>
          <p14:tracePt t="1101216" x="1169988" y="2874963"/>
          <p14:tracePt t="1101232" x="1312863" y="2884488"/>
          <p14:tracePt t="1101249" x="1438275" y="2894013"/>
          <p14:tracePt t="1101266" x="1544638" y="2911475"/>
          <p14:tracePt t="1101282" x="1660525" y="2938463"/>
          <p14:tracePt t="1101299" x="1768475" y="2938463"/>
          <p14:tracePt t="1101317" x="1955800" y="2938463"/>
          <p14:tracePt t="1101333" x="2062163" y="2938463"/>
          <p14:tracePt t="1101349" x="2197100" y="2921000"/>
          <p14:tracePt t="1101365" x="2322513" y="2894013"/>
          <p14:tracePt t="1101382" x="2419350" y="2849563"/>
          <p14:tracePt t="1101399" x="2473325" y="2813050"/>
          <p14:tracePt t="1101415" x="2509838" y="2778125"/>
          <p14:tracePt t="1101432" x="2554288" y="2714625"/>
          <p14:tracePt t="1101448" x="2562225" y="2687638"/>
          <p14:tracePt t="1101466" x="2571750" y="2643188"/>
          <p14:tracePt t="1101482" x="2589213" y="2598738"/>
          <p14:tracePt t="1101499" x="2589213" y="2544763"/>
          <p14:tracePt t="1101516" x="2571750" y="2446338"/>
          <p14:tracePt t="1101532" x="2544763" y="2401888"/>
          <p14:tracePt t="1101548" x="2527300" y="2374900"/>
          <p14:tracePt t="1101565" x="2509838" y="2322513"/>
          <p14:tracePt t="1101582" x="2490788" y="2278063"/>
          <p14:tracePt t="1101598" x="2455863" y="2241550"/>
          <p14:tracePt t="1101615" x="2401888" y="2179638"/>
          <p14:tracePt t="1101632" x="2357438" y="2143125"/>
          <p14:tracePt t="1101649" x="2295525" y="2108200"/>
          <p14:tracePt t="1101666" x="2214563" y="2081213"/>
          <p14:tracePt t="1101682" x="2152650" y="2054225"/>
          <p14:tracePt t="1101699" x="2098675" y="2054225"/>
          <p14:tracePt t="1101717" x="2036763" y="2027238"/>
          <p14:tracePt t="1101734" x="1973263" y="2027238"/>
          <p14:tracePt t="1101749" x="1911350" y="2017713"/>
          <p14:tracePt t="1101766" x="1822450" y="2017713"/>
          <p14:tracePt t="1101782" x="1741488" y="2017713"/>
          <p14:tracePt t="1101799" x="1652588" y="2017713"/>
          <p14:tracePt t="1101816" x="1589088" y="2017713"/>
          <p14:tracePt t="1101832" x="1517650" y="2017713"/>
          <p14:tracePt t="1101848" x="1455738" y="2017713"/>
          <p14:tracePt t="1101865" x="1374775" y="2044700"/>
          <p14:tracePt t="1101882" x="1295400" y="2089150"/>
          <p14:tracePt t="1101899" x="1204913" y="2116138"/>
          <p14:tracePt t="1101915" x="1143000" y="2143125"/>
          <p14:tracePt t="1101933" x="1054100" y="2206625"/>
          <p14:tracePt t="1101949" x="955675" y="2232025"/>
          <p14:tracePt t="1101965" x="919163" y="2295525"/>
          <p14:tracePt t="1101982" x="893763" y="2349500"/>
          <p14:tracePt t="1101998" x="866775" y="2411413"/>
          <p14:tracePt t="1102015" x="847725" y="2473325"/>
          <p14:tracePt t="1102032" x="847725" y="2527300"/>
          <p14:tracePt t="1102048" x="839788" y="2598738"/>
          <p14:tracePt t="1102065" x="839788" y="2679700"/>
          <p14:tracePt t="1102081" x="857250" y="2759075"/>
          <p14:tracePt t="1102098" x="893763" y="2822575"/>
          <p14:tracePt t="1102115" x="938213" y="2867025"/>
          <p14:tracePt t="1102131" x="946150" y="2901950"/>
          <p14:tracePt t="1102150" x="973138" y="2965450"/>
          <p14:tracePt t="1102166" x="1000125" y="2992438"/>
          <p14:tracePt t="1102182" x="1081088" y="3071813"/>
          <p14:tracePt t="1102199" x="1196975" y="3152775"/>
          <p14:tracePt t="1102216" x="1339850" y="3206750"/>
          <p14:tracePt t="1102232" x="1500188" y="3278188"/>
          <p14:tracePt t="1102249" x="1598613" y="3322638"/>
          <p14:tracePt t="1102266" x="1697038" y="3367088"/>
          <p14:tracePt t="1102282" x="1776413" y="3384550"/>
          <p14:tracePt t="1102298" x="1893888" y="3402013"/>
          <p14:tracePt t="1102315" x="2036763" y="3421063"/>
          <p14:tracePt t="1102333" x="2170113" y="3421063"/>
          <p14:tracePt t="1102349" x="2295525" y="3411538"/>
          <p14:tracePt t="1102366" x="2509838" y="3357563"/>
          <p14:tracePt t="1102383" x="2633663" y="3286125"/>
          <p14:tracePt t="1102400" x="2732088" y="3197225"/>
          <p14:tracePt t="1102416" x="2803525" y="3125788"/>
          <p14:tracePt t="1102432" x="2813050" y="3054350"/>
          <p14:tracePt t="1102449" x="2813050" y="3000375"/>
          <p14:tracePt t="1102466" x="2795588" y="2973388"/>
          <p14:tracePt t="1102482" x="2751138" y="2946400"/>
          <p14:tracePt t="1102499" x="2697163" y="2938463"/>
          <p14:tracePt t="1102515" x="2679700" y="2928938"/>
          <p14:tracePt t="1102532" x="2670175" y="2928938"/>
          <p14:tracePt t="1102589" x="2679700" y="2928938"/>
          <p14:tracePt t="1102605" x="2687638" y="2928938"/>
          <p14:tracePt t="1102621" x="2705100" y="2928938"/>
          <p14:tracePt t="1102632" x="2714625" y="2928938"/>
          <p14:tracePt t="1102649" x="2732088" y="2928938"/>
          <p14:tracePt t="1102665" x="2751138" y="2928938"/>
          <p14:tracePt t="1102682" x="2786063" y="2928938"/>
          <p14:tracePt t="1102699" x="2847975" y="2928938"/>
          <p14:tracePt t="1102717" x="2874963" y="2928938"/>
          <p14:tracePt t="1102732" x="2884488" y="2928938"/>
          <p14:tracePt t="1102749" x="2894013" y="2928938"/>
          <p14:tracePt t="1102766" x="2919413" y="2928938"/>
          <p14:tracePt t="1102783" x="2938463" y="2928938"/>
          <p14:tracePt t="1102799" x="2955925" y="2928938"/>
          <p14:tracePt t="1102816" x="2990850" y="2928938"/>
          <p14:tracePt t="1102833" x="3017838" y="2928938"/>
          <p14:tracePt t="1102849" x="3062288" y="2928938"/>
          <p14:tracePt t="1102866" x="3125788" y="2928938"/>
          <p14:tracePt t="1102883" x="3251200" y="2955925"/>
          <p14:tracePt t="1102899" x="3295650" y="2955925"/>
          <p14:tracePt t="1102916" x="3419475" y="2982913"/>
          <p14:tracePt t="1102933" x="3571875" y="3000375"/>
          <p14:tracePt t="1102949" x="3679825" y="3027363"/>
          <p14:tracePt t="1102965" x="3724275" y="3027363"/>
          <p14:tracePt t="1102982" x="3786188" y="3036888"/>
          <p14:tracePt t="1102999" x="3848100" y="3054350"/>
          <p14:tracePt t="1103015" x="3884613" y="3054350"/>
          <p14:tracePt t="1103032" x="3929063" y="3054350"/>
          <p14:tracePt t="1103049" x="3946525" y="3054350"/>
          <p14:tracePt t="1103066" x="3973513" y="3054350"/>
          <p14:tracePt t="1103082" x="3983038" y="3054350"/>
          <p14:tracePt t="1103098" x="4010025" y="3027363"/>
          <p14:tracePt t="1103115" x="4071938" y="3017838"/>
          <p14:tracePt t="1103132" x="4116388" y="2992438"/>
          <p14:tracePt t="1103149" x="4205288" y="2973388"/>
          <p14:tracePt t="1103165" x="4251325" y="2955925"/>
          <p14:tracePt t="1103182" x="4313238" y="2946400"/>
          <p14:tracePt t="1103198" x="4357688" y="2938463"/>
          <p14:tracePt t="1103215" x="4402138" y="2911475"/>
          <p14:tracePt t="1103232" x="4456113" y="2894013"/>
          <p14:tracePt t="1103248" x="4483100" y="2874963"/>
          <p14:tracePt t="1103265" x="4510088" y="2874963"/>
          <p14:tracePt t="1103282" x="4527550" y="2874963"/>
          <p14:tracePt t="1103299" x="4537075" y="2874963"/>
          <p14:tracePt t="1103315" x="4554538" y="2874963"/>
          <p14:tracePt t="1103333" x="4572000" y="2874963"/>
          <p14:tracePt t="1103349" x="4581525" y="2874963"/>
          <p14:tracePt t="1103366" x="4589463" y="2874963"/>
          <p14:tracePt t="1103383" x="4598988" y="2867025"/>
          <p14:tracePt t="1103400" x="4633913" y="2849563"/>
          <p14:tracePt t="1103416" x="4679950" y="2830513"/>
          <p14:tracePt t="1103433" x="4751388" y="2795588"/>
          <p14:tracePt t="1103449" x="4848225" y="2768600"/>
          <p14:tracePt t="1103466" x="4965700" y="2687638"/>
          <p14:tracePt t="1103482" x="5064125" y="2652713"/>
          <p14:tracePt t="1103499" x="5143500" y="2625725"/>
          <p14:tracePt t="1103515" x="5241925" y="2598738"/>
          <p14:tracePt t="1103533" x="5421313" y="2509838"/>
          <p14:tracePt t="1103549" x="5518150" y="2465388"/>
          <p14:tracePt t="1103566" x="5616575" y="2420938"/>
          <p14:tracePt t="1103583" x="5680075" y="2401888"/>
          <p14:tracePt t="1103599" x="5715000" y="2393950"/>
          <p14:tracePt t="1103616" x="5732463" y="2393950"/>
          <p14:tracePt t="1103725" x="5732463" y="2384425"/>
          <p14:tracePt t="1103781" x="5724525" y="2384425"/>
          <p14:tracePt t="1103792" x="5715000" y="2384425"/>
          <p14:tracePt t="1103803" x="5707063" y="2384425"/>
          <p14:tracePt t="1103816" x="5688013" y="2384425"/>
          <p14:tracePt t="1103832" x="5635625" y="2401888"/>
          <p14:tracePt t="1103849" x="5572125" y="2420938"/>
          <p14:tracePt t="1103865" x="5510213" y="2438400"/>
          <p14:tracePt t="1103882" x="5446713" y="2482850"/>
          <p14:tracePt t="1103900" x="5367338" y="2517775"/>
          <p14:tracePt t="1103916" x="5259388" y="2563813"/>
          <p14:tracePt t="1103933" x="5081588" y="2670175"/>
          <p14:tracePt t="1103949" x="5000625" y="2706688"/>
          <p14:tracePt t="1103966" x="4921250" y="2732088"/>
          <p14:tracePt t="1103982" x="4875213" y="2751138"/>
          <p14:tracePt t="1103999" x="4822825" y="2768600"/>
          <p14:tracePt t="1104016" x="4759325" y="2795588"/>
          <p14:tracePt t="1104033" x="4741863" y="2803525"/>
          <p14:tracePt t="1104049" x="4724400" y="2803525"/>
          <p14:tracePt t="1104066" x="4714875" y="2813050"/>
          <p14:tracePt t="1104082" x="4705350" y="2822575"/>
          <p14:tracePt t="1104099" x="4679950" y="2830513"/>
          <p14:tracePt t="1104116" x="4660900" y="2849563"/>
          <p14:tracePt t="1104133" x="4589463" y="2874963"/>
          <p14:tracePt t="1104149" x="4527550" y="2921000"/>
          <p14:tracePt t="1104166" x="4483100" y="2973388"/>
          <p14:tracePt t="1104182" x="4429125" y="3000375"/>
          <p14:tracePt t="1104199" x="4402138" y="3027363"/>
          <p14:tracePt t="1104215" x="4375150" y="3063875"/>
          <p14:tracePt t="1104232" x="4367213" y="3071813"/>
          <p14:tracePt t="1104249" x="4357688" y="3089275"/>
          <p14:tracePt t="1104266" x="4348163" y="3089275"/>
          <p14:tracePt t="1104381" x="4357688" y="3081338"/>
          <p14:tracePt t="1104392" x="4394200" y="3054350"/>
          <p14:tracePt t="1104404" x="4419600" y="3044825"/>
          <p14:tracePt t="1104416" x="4465638" y="3009900"/>
          <p14:tracePt t="1104433" x="4537075" y="2965450"/>
          <p14:tracePt t="1104450" x="4581525" y="2955925"/>
          <p14:tracePt t="1104466" x="4608513" y="2938463"/>
          <p14:tracePt t="1104483" x="4625975" y="2928938"/>
          <p14:tracePt t="1104694" x="4643438" y="2928938"/>
          <p14:tracePt t="1104710" x="4660900" y="2928938"/>
          <p14:tracePt t="1104722" x="4660900" y="2911475"/>
          <p14:tracePt t="1104733" x="4697413" y="2894013"/>
          <p14:tracePt t="1104749" x="4705350" y="2884488"/>
          <p14:tracePt t="1104782" x="4705350" y="2874963"/>
          <p14:tracePt t="1104846" x="4714875" y="2867025"/>
          <p14:tracePt t="1104856" x="4724400" y="2849563"/>
          <p14:tracePt t="1104868" x="4732338" y="2840038"/>
          <p14:tracePt t="1104882" x="4741863" y="2813050"/>
          <p14:tracePt t="1104899" x="4786313" y="2741613"/>
          <p14:tracePt t="1104916" x="4894263" y="2625725"/>
          <p14:tracePt t="1104933" x="4973638" y="2527300"/>
          <p14:tracePt t="1104950" x="5027613" y="2509838"/>
          <p14:tracePt t="1104966" x="5072063" y="2473325"/>
          <p14:tracePt t="1104982" x="5099050" y="2438400"/>
          <p14:tracePt t="1104999" x="5116513" y="2420938"/>
          <p14:tracePt t="1105016" x="5126038" y="2339975"/>
          <p14:tracePt t="1105032" x="5143500" y="2259013"/>
          <p14:tracePt t="1105049" x="5143500" y="2197100"/>
          <p14:tracePt t="1105065" x="5143500" y="2143125"/>
          <p14:tracePt t="1105082" x="5126038" y="2089150"/>
          <p14:tracePt t="1105099" x="5054600" y="2044700"/>
          <p14:tracePt t="1105101" x="5045075" y="2027238"/>
          <p14:tracePt t="1105115" x="5010150" y="2009775"/>
          <p14:tracePt t="1105133" x="4965700" y="1982788"/>
          <p14:tracePt t="1105150" x="4956175" y="1973263"/>
          <p14:tracePt t="1105165" x="4956175" y="1982788"/>
          <p14:tracePt t="1105182" x="4965700" y="2000250"/>
          <p14:tracePt t="1105199" x="4956175" y="1992313"/>
          <p14:tracePt t="1105216" x="4902200" y="1982788"/>
          <p14:tracePt t="1105232" x="4867275" y="1965325"/>
          <p14:tracePt t="1105249" x="4848225" y="1965325"/>
          <p14:tracePt t="1105265" x="4830763" y="1965325"/>
          <p14:tracePt t="1105282" x="4803775" y="1965325"/>
          <p14:tracePt t="1105299" x="4776788" y="1965325"/>
          <p14:tracePt t="1105316" x="4768850" y="1982788"/>
          <p14:tracePt t="1105333" x="4732338" y="2000250"/>
          <p14:tracePt t="1105349" x="4724400" y="2036763"/>
          <p14:tracePt t="1105366" x="4724400" y="2054225"/>
          <p14:tracePt t="1105382" x="4714875" y="2071688"/>
          <p14:tracePt t="1105416" x="4705350" y="2071688"/>
          <p14:tracePt t="1105433" x="4697413" y="2081213"/>
          <p14:tracePt t="1105558" x="4697413" y="2089150"/>
          <p14:tracePt t="1105569" x="4697413" y="2098675"/>
          <p14:tracePt t="1105583" x="4679950" y="2135188"/>
          <p14:tracePt t="1105600" x="4660900" y="2179638"/>
          <p14:tracePt t="1105616" x="4625975" y="2214563"/>
          <p14:tracePt t="1105633" x="4616450" y="2259013"/>
          <p14:tracePt t="1105650" x="4616450" y="2303463"/>
          <p14:tracePt t="1105666" x="4598988" y="2366963"/>
          <p14:tracePt t="1105683" x="4598988" y="2411413"/>
          <p14:tracePt t="1105699" x="4598988" y="2438400"/>
          <p14:tracePt t="1105718" x="4608513" y="2446338"/>
          <p14:tracePt t="1105734" x="4608513" y="2455863"/>
          <p14:tracePt t="1105750" x="4625975" y="2465388"/>
          <p14:tracePt t="1105766" x="4633913" y="2473325"/>
          <p14:tracePt t="1105800" x="4643438" y="2482850"/>
          <p14:tracePt t="1105816" x="4652963" y="2482850"/>
          <p14:tracePt t="1105833" x="4652963" y="2500313"/>
          <p14:tracePt t="1105850" x="4652963" y="2509838"/>
          <p14:tracePt t="1105866" x="4652963" y="2527300"/>
          <p14:tracePt t="1105883" x="4652963" y="2544763"/>
          <p14:tracePt t="1105901" x="4633913" y="2554288"/>
          <p14:tracePt t="1105919" x="4598988" y="2563813"/>
          <p14:tracePt t="1105934" x="4572000" y="2571750"/>
          <p14:tracePt t="1105950" x="4554538" y="2581275"/>
          <p14:tracePt t="1105967" x="4518025" y="2581275"/>
          <p14:tracePt t="1105983" x="4500563" y="2581275"/>
          <p14:tracePt t="1105999" x="4483100" y="2581275"/>
          <p14:tracePt t="1106016" x="4456113" y="2581275"/>
          <p14:tracePt t="1106061" x="4456113" y="2571750"/>
          <p14:tracePt t="1106078" x="4473575" y="2571750"/>
          <p14:tracePt t="1106094" x="4491038" y="2554288"/>
          <p14:tracePt t="1106105" x="4500563" y="2554288"/>
          <p14:tracePt t="1106116" x="4527550" y="2554288"/>
          <p14:tracePt t="1106133" x="4554538" y="2554288"/>
          <p14:tracePt t="1106150" x="4589463" y="2554288"/>
          <p14:tracePt t="1106166" x="4616450" y="2563813"/>
          <p14:tracePt t="1106182" x="4679950" y="2598738"/>
          <p14:tracePt t="1106199" x="4697413" y="2616200"/>
          <p14:tracePt t="1106216" x="4724400" y="2643188"/>
          <p14:tracePt t="1106233" x="4732338" y="2660650"/>
          <p14:tracePt t="1106250" x="4741863" y="2679700"/>
          <p14:tracePt t="1106266" x="4776788" y="2724150"/>
          <p14:tracePt t="1106283" x="4822825" y="2751138"/>
          <p14:tracePt t="1106300" x="4857750" y="2778125"/>
          <p14:tracePt t="1106318" x="4911725" y="2795588"/>
          <p14:tracePt t="1106334" x="4946650" y="2803525"/>
          <p14:tracePt t="1106349" x="4983163" y="2830513"/>
          <p14:tracePt t="1106366" x="5027613" y="2840038"/>
          <p14:tracePt t="1106382" x="5089525" y="2867025"/>
          <p14:tracePt t="1106399" x="5170488" y="2894013"/>
          <p14:tracePt t="1106416" x="5232400" y="2921000"/>
          <p14:tracePt t="1106433" x="5303838" y="2946400"/>
          <p14:tracePt t="1106450" x="5349875" y="2955925"/>
          <p14:tracePt t="1106466" x="5384800" y="2955925"/>
          <p14:tracePt t="1106482" x="5429250" y="2965450"/>
          <p14:tracePt t="1106499" x="5465763" y="2982913"/>
          <p14:tracePt t="1106516" x="5500688" y="2992438"/>
          <p14:tracePt t="1106533" x="5518150" y="3017838"/>
          <p14:tracePt t="1106549" x="5518150" y="3027363"/>
          <p14:tracePt t="1106566" x="5518150" y="3044825"/>
          <p14:tracePt t="1106583" x="5518150" y="3063875"/>
          <p14:tracePt t="1106600" x="5518150" y="3071813"/>
          <p14:tracePt t="1106616" x="5518150" y="3089275"/>
          <p14:tracePt t="1106633" x="5518150" y="3098800"/>
          <p14:tracePt t="1106650" x="5518150" y="3116263"/>
          <p14:tracePt t="1106667" x="5518150" y="3125788"/>
          <p14:tracePt t="1106710" x="5510213" y="3125788"/>
          <p14:tracePt t="1106726" x="5492750" y="3125788"/>
          <p14:tracePt t="1106737" x="5492750" y="3108325"/>
          <p14:tracePt t="1106750" x="5473700" y="3081338"/>
          <p14:tracePt t="1106766" x="5456238" y="3044825"/>
          <p14:tracePt t="1106782" x="5429250" y="3036888"/>
          <p14:tracePt t="1106878" x="5438775" y="3036888"/>
          <p14:tracePt t="1106891" x="5438775" y="3044825"/>
          <p14:tracePt t="1106904" x="5446713" y="3054350"/>
          <p14:tracePt t="1106918" x="5446713" y="3071813"/>
          <p14:tracePt t="1106933" x="5446713" y="3081338"/>
          <p14:tracePt t="1106957" x="5446713" y="3089275"/>
          <p14:tracePt t="1106966" x="5429250" y="3089275"/>
          <p14:tracePt t="1106982" x="5429250" y="3108325"/>
          <p14:tracePt t="1106999" x="5421313" y="3116263"/>
          <p14:tracePt t="1107017" x="5421313" y="3152775"/>
          <p14:tracePt t="1107033" x="5411788" y="3170238"/>
          <p14:tracePt t="1107050" x="5402263" y="3187700"/>
          <p14:tracePt t="1107066" x="5394325" y="3197225"/>
          <p14:tracePt t="1107082" x="5394325" y="3224213"/>
          <p14:tracePt t="1107099" x="5384800" y="3232150"/>
          <p14:tracePt t="1107116" x="5375275" y="3259138"/>
          <p14:tracePt t="1107132" x="5375275" y="3286125"/>
          <p14:tracePt t="1107149" x="5357813" y="3295650"/>
          <p14:tracePt t="1107183" x="5367338" y="3295650"/>
          <p14:tracePt t="1107205" x="5375275" y="3295650"/>
          <p14:tracePt t="1107215" x="5384800" y="3268663"/>
          <p14:tracePt t="1107232" x="5394325" y="3224213"/>
          <p14:tracePt t="1107249" x="5402263" y="3197225"/>
          <p14:tracePt t="1107266" x="5402263" y="3160713"/>
          <p14:tracePt t="1107282" x="5402263" y="3125788"/>
          <p14:tracePt t="1107299" x="5394325" y="3098800"/>
          <p14:tracePt t="1107316" x="5330825" y="3063875"/>
          <p14:tracePt t="1107334" x="5241925" y="2982913"/>
          <p14:tracePt t="1107350" x="5197475" y="2955925"/>
          <p14:tracePt t="1107367" x="5160963" y="2938463"/>
          <p14:tracePt t="1107383" x="5116513" y="2921000"/>
          <p14:tracePt t="1107399" x="5099050" y="2921000"/>
          <p14:tracePt t="1107416" x="5081588" y="2911475"/>
          <p14:tracePt t="1107433" x="5072063" y="2901950"/>
          <p14:tracePt t="1107449" x="5054600" y="2894013"/>
          <p14:tracePt t="1107466" x="5027613" y="2874963"/>
          <p14:tracePt t="1107482" x="4983163" y="2849563"/>
          <p14:tracePt t="1107499" x="4938713" y="2830513"/>
          <p14:tracePt t="1107516" x="4867275" y="2803525"/>
          <p14:tracePt t="1107533" x="4813300" y="2778125"/>
          <p14:tracePt t="1107550" x="4741863" y="2768600"/>
          <p14:tracePt t="1107566" x="4679950" y="2741613"/>
          <p14:tracePt t="1107582" x="4537075" y="2679700"/>
          <p14:tracePt t="1107599" x="4473575" y="2643188"/>
          <p14:tracePt t="1107616" x="4438650" y="2616200"/>
          <p14:tracePt t="1107632" x="4394200" y="2598738"/>
          <p14:tracePt t="1107649" x="4357688" y="2571750"/>
          <p14:tracePt t="1107666" x="4313238" y="2554288"/>
          <p14:tracePt t="1107682" x="4259263" y="2527300"/>
          <p14:tracePt t="1107699" x="4205288" y="2500313"/>
          <p14:tracePt t="1107716" x="4170363" y="2492375"/>
          <p14:tracePt t="1107734" x="4125913" y="2455863"/>
          <p14:tracePt t="1107750" x="4108450" y="2438400"/>
          <p14:tracePt t="1107767" x="4108450" y="2420938"/>
          <p14:tracePt t="1107783" x="4108450" y="2401888"/>
          <p14:tracePt t="1107800" x="4108450" y="2366963"/>
          <p14:tracePt t="1107817" x="4125913" y="2357438"/>
          <p14:tracePt t="1107833" x="4152900" y="2339975"/>
          <p14:tracePt t="1107850" x="4187825" y="2312988"/>
          <p14:tracePt t="1107867" x="4214813" y="2303463"/>
          <p14:tracePt t="1107883" x="4276725" y="2295525"/>
          <p14:tracePt t="1107901" x="4340225" y="2259013"/>
          <p14:tracePt t="1107918" x="4375150" y="2241550"/>
          <p14:tracePt t="1107934" x="4394200" y="2241550"/>
          <p14:tracePt t="1107950" x="4411663" y="2241550"/>
          <p14:tracePt t="1107967" x="4456113" y="2241550"/>
          <p14:tracePt t="1107983" x="4473575" y="2241550"/>
          <p14:tracePt t="1107999" x="4500563" y="2241550"/>
          <p14:tracePt t="1108016" x="4518025" y="2241550"/>
          <p14:tracePt t="1108033" x="4537075" y="2259013"/>
          <p14:tracePt t="1108049" x="4545013" y="2259013"/>
          <p14:tracePt t="1108066" x="4572000" y="2268538"/>
          <p14:tracePt t="1108083" x="4589463" y="2278063"/>
          <p14:tracePt t="1108118" x="4589463" y="2268538"/>
          <p14:tracePt t="1108133" x="4581525" y="2259013"/>
          <p14:tracePt t="1111591" x="4589463" y="2259013"/>
          <p14:tracePt t="1111603" x="4633913" y="2259013"/>
          <p14:tracePt t="1111617" x="4776788" y="2259013"/>
          <p14:tracePt t="1111633" x="5018088" y="2241550"/>
          <p14:tracePt t="1111650" x="5224463" y="2241550"/>
          <p14:tracePt t="1111666" x="5394325" y="2259013"/>
          <p14:tracePt t="1111683" x="5456238" y="2259013"/>
          <p14:tracePt t="1111700" x="5537200" y="2268538"/>
          <p14:tracePt t="1111717" x="5581650" y="2268538"/>
          <p14:tracePt t="1111735" x="5653088" y="2268538"/>
          <p14:tracePt t="1111751" x="5670550" y="2268538"/>
          <p14:tracePt t="1111766" x="5715000" y="2268538"/>
          <p14:tracePt t="1111783" x="5759450" y="2286000"/>
          <p14:tracePt t="1111800" x="5795963" y="2295525"/>
          <p14:tracePt t="1111816" x="5803900" y="2303463"/>
          <p14:tracePt t="1112143" x="5813425" y="2303463"/>
          <p14:tracePt t="1112154" x="5822950" y="2303463"/>
          <p14:tracePt t="1112167" x="5857875" y="2303463"/>
          <p14:tracePt t="1112184" x="5875338" y="2312988"/>
          <p14:tracePt t="1112200" x="5884863" y="2312988"/>
          <p14:tracePt t="1112217" x="5875338" y="2312988"/>
          <p14:tracePt t="1112234" x="5894388" y="2312988"/>
          <p14:tracePt t="1112279" x="5857875" y="2303463"/>
          <p14:tracePt t="1112310" x="5840413" y="2303463"/>
          <p14:tracePt t="1112528" x="5840413" y="2312988"/>
          <p14:tracePt t="1112567" x="5849938" y="2312988"/>
          <p14:tracePt t="1112583" x="5840413" y="2312988"/>
          <p14:tracePt t="1112595" x="5902325" y="2357438"/>
          <p14:tracePt t="1115328" x="5894388" y="2357438"/>
          <p14:tracePt t="1115343" x="5884863" y="2366963"/>
          <p14:tracePt t="1115360" x="5875338" y="2366963"/>
          <p14:tracePt t="1115371" x="5875338" y="2374900"/>
          <p14:tracePt t="1115383" x="5857875" y="2393950"/>
          <p14:tracePt t="1115400" x="5840413" y="2393950"/>
          <p14:tracePt t="1115417" x="5830888" y="2393950"/>
          <p14:tracePt t="1115433" x="5830888" y="2401888"/>
          <p14:tracePt t="1115450" x="5822950" y="2401888"/>
          <p14:tracePt t="1115467" x="5813425" y="2401888"/>
          <p14:tracePt t="1115483" x="5803900" y="2401888"/>
          <p14:tracePt t="1115501" x="5803900" y="2411413"/>
          <p14:tracePt t="1115632" x="5786438" y="2411413"/>
          <p14:tracePt t="1115643" x="5778500" y="2411413"/>
          <p14:tracePt t="1115655" x="5759450" y="2411413"/>
          <p14:tracePt t="1115668" x="5751513" y="2411413"/>
          <p14:tracePt t="1120672" x="5751513" y="2420938"/>
          <p14:tracePt t="1120680" x="5724525" y="2428875"/>
          <p14:tracePt t="1120687" x="5715000" y="2428875"/>
          <p14:tracePt t="1120700" x="5707063" y="2428875"/>
          <p14:tracePt t="1120717" x="5697538" y="2428875"/>
          <p14:tracePt t="1120736" x="5688013" y="2428875"/>
          <p14:tracePt t="1120751" x="5680075" y="2428875"/>
          <p14:tracePt t="1120769" x="5653088" y="2428875"/>
          <p14:tracePt t="1120784" x="5626100" y="2428875"/>
          <p14:tracePt t="1120801" x="5616575" y="2428875"/>
          <p14:tracePt t="1120817" x="5589588" y="2428875"/>
          <p14:tracePt t="1120834" x="5581650" y="2428875"/>
          <p14:tracePt t="1120851" x="5572125" y="2420938"/>
          <p14:tracePt t="1120868" x="5554663" y="2411413"/>
          <p14:tracePt t="1120885" x="5545138" y="2393950"/>
          <p14:tracePt t="1120902" x="5537200" y="2393950"/>
          <p14:tracePt t="1120918" x="5537200" y="2374900"/>
          <p14:tracePt t="1120935" x="5537200" y="2366963"/>
          <p14:tracePt t="1120952" x="5537200" y="2357438"/>
          <p14:tracePt t="1121145" x="5537200" y="2349500"/>
          <p14:tracePt t="1122009" x="5527675" y="2349500"/>
          <p14:tracePt t="1122025" x="5510213" y="2349500"/>
          <p14:tracePt t="1122041" x="5500688" y="2349500"/>
          <p14:tracePt t="1122073" x="5492750" y="2349500"/>
          <p14:tracePt t="1122084" x="5483225" y="2349500"/>
          <p14:tracePt t="1122101" x="5446713" y="2330450"/>
          <p14:tracePt t="1122273" x="5446713" y="2312988"/>
          <p14:tracePt t="1122289" x="5446713" y="2295525"/>
          <p14:tracePt t="1122302" x="5465763" y="2295525"/>
          <p14:tracePt t="1122335" x="5500688" y="2312988"/>
          <p14:tracePt t="1122353" x="5483225" y="2303463"/>
          <p14:tracePt t="1122368" x="5473700" y="2295525"/>
          <p14:tracePt t="1122385" x="5473700" y="2303463"/>
          <p14:tracePt t="1122401" x="5500688" y="2322513"/>
          <p14:tracePt t="1122424" x="5510213" y="2330450"/>
          <p14:tracePt t="1122457" x="5510213" y="2339975"/>
          <p14:tracePt t="1122481" x="5510213" y="2349500"/>
          <p14:tracePt t="1122497" x="5510213" y="2357438"/>
          <p14:tracePt t="1122521" x="5510213" y="2366963"/>
          <p14:tracePt t="1122665" x="5510213" y="2384425"/>
          <p14:tracePt t="1122681" x="5510213" y="2374900"/>
          <p14:tracePt t="1122761" x="5492750" y="2374900"/>
          <p14:tracePt t="1122808" x="5483225" y="2366963"/>
          <p14:tracePt t="1122825" x="5473700" y="2366963"/>
          <p14:tracePt t="1122837" x="5465763" y="2357438"/>
          <p14:tracePt t="1122856" x="5456238" y="2357438"/>
          <p14:tracePt t="1122868" x="5456238" y="2349500"/>
          <p14:tracePt t="1122884" x="5446713" y="2349500"/>
          <p14:tracePt t="1122901" x="5438775" y="2339975"/>
          <p14:tracePt t="1122918" x="5421313" y="2330450"/>
          <p14:tracePt t="1122934" x="5402263" y="2322513"/>
          <p14:tracePt t="1122952" x="5375275" y="2322513"/>
          <p14:tracePt t="1122969" x="5357813" y="2303463"/>
          <p14:tracePt t="1122984" x="5340350" y="2295525"/>
          <p14:tracePt t="1123001" x="5322888" y="2295525"/>
          <p14:tracePt t="1123018" x="5313363" y="2286000"/>
          <p14:tracePt t="1123034" x="5303838" y="2268538"/>
          <p14:tracePt t="1123051" x="5295900" y="2268538"/>
          <p14:tracePt t="1123068" x="5286375" y="2259013"/>
          <p14:tracePt t="1123085" x="5286375" y="2232025"/>
          <p14:tracePt t="1123101" x="5286375" y="2224088"/>
          <p14:tracePt t="1123118" x="5286375" y="2214563"/>
          <p14:tracePt t="1123134" x="5286375" y="2206625"/>
          <p14:tracePt t="1123151" x="5295900" y="2197100"/>
          <p14:tracePt t="1123169" x="5303838" y="2197100"/>
          <p14:tracePt t="1123185" x="5313363" y="2187575"/>
          <p14:tracePt t="1123249" x="5322888" y="2187575"/>
          <p14:tracePt t="1123260" x="5322888" y="2179638"/>
          <p14:tracePt t="1123272" x="5330825" y="2179638"/>
          <p14:tracePt t="1123285" x="5330825" y="2170113"/>
          <p14:tracePt t="1123313" x="5349875" y="2170113"/>
          <p14:tracePt t="1123337" x="5349875" y="2152650"/>
          <p14:tracePt t="1123369" x="5357813" y="2152650"/>
          <p14:tracePt t="1123432" x="5367338" y="2152650"/>
          <p14:tracePt t="1123448" x="5375275" y="2152650"/>
          <p14:tracePt t="1123464" x="5375275" y="2160588"/>
          <p14:tracePt t="1123472" x="5384800" y="2160588"/>
          <p14:tracePt t="1123488" x="5394325" y="2170113"/>
          <p14:tracePt t="1123501" x="5402263" y="2179638"/>
          <p14:tracePt t="1123519" x="5402263" y="2187575"/>
          <p14:tracePt t="1123535" x="5411788" y="2197100"/>
          <p14:tracePt t="1123554" x="5411788" y="2224088"/>
          <p14:tracePt t="1123569" x="5429250" y="2251075"/>
          <p14:tracePt t="1123585" x="5429250" y="2268538"/>
          <p14:tracePt t="1123601" x="5429250" y="2286000"/>
          <p14:tracePt t="1123618" x="5429250" y="2312988"/>
          <p14:tracePt t="1123634" x="5429250" y="2330450"/>
          <p14:tracePt t="1123651" x="5421313" y="2339975"/>
          <p14:tracePt t="1123669" x="5411788" y="2357438"/>
          <p14:tracePt t="1123685" x="5402263" y="2366963"/>
          <p14:tracePt t="1123702" x="5402263" y="2393950"/>
          <p14:tracePt t="1123718" x="5394325" y="2401888"/>
          <p14:tracePt t="1123735" x="5375275" y="2411413"/>
          <p14:tracePt t="1123752" x="5340350" y="2428875"/>
          <p14:tracePt t="1123769" x="5313363" y="2455863"/>
          <p14:tracePt t="1123785" x="5286375" y="2465388"/>
          <p14:tracePt t="1123802" x="5259388" y="2473325"/>
          <p14:tracePt t="1123819" x="5224463" y="2473325"/>
          <p14:tracePt t="1123835" x="5187950" y="2500313"/>
          <p14:tracePt t="1123852" x="5143500" y="2509838"/>
          <p14:tracePt t="1123868" x="5081588" y="2536825"/>
          <p14:tracePt t="1123884" x="5037138" y="2554288"/>
          <p14:tracePt t="1123901" x="4973638" y="2571750"/>
          <p14:tracePt t="1123918" x="4938713" y="2589213"/>
          <p14:tracePt t="1123934" x="4894263" y="2589213"/>
          <p14:tracePt t="1123951" x="4857750" y="2598738"/>
          <p14:tracePt t="1123968" x="4813300" y="2598738"/>
          <p14:tracePt t="1123984" x="4776788" y="2625725"/>
          <p14:tracePt t="1124001" x="4751388" y="2635250"/>
          <p14:tracePt t="1124017" x="4724400" y="2643188"/>
          <p14:tracePt t="1124034" x="4705350" y="2652713"/>
          <p14:tracePt t="1124051" x="4679950" y="2660650"/>
          <p14:tracePt t="1124068" x="4633913" y="2687638"/>
          <p14:tracePt t="1124085" x="4598988" y="2697163"/>
          <p14:tracePt t="1124102" x="4581525" y="2706688"/>
          <p14:tracePt t="1124118" x="4554538" y="2724150"/>
          <p14:tracePt t="1124135" x="4527550" y="2724150"/>
          <p14:tracePt t="1124153" x="4500563" y="2741613"/>
          <p14:tracePt t="1124169" x="4473575" y="2751138"/>
          <p14:tracePt t="1124185" x="4456113" y="2759075"/>
          <p14:tracePt t="1124201" x="4446588" y="2768600"/>
          <p14:tracePt t="1124218" x="4429125" y="2778125"/>
          <p14:tracePt t="1124235" x="4402138" y="2795588"/>
          <p14:tracePt t="1124251" x="4394200" y="2803525"/>
          <p14:tracePt t="1124268" x="4384675" y="2813050"/>
          <p14:tracePt t="1124285" x="4375150" y="2822575"/>
          <p14:tracePt t="1124301" x="4367213" y="2840038"/>
          <p14:tracePt t="1124318" x="4367213" y="2849563"/>
          <p14:tracePt t="1124335" x="4357688" y="2867025"/>
          <p14:tracePt t="1124351" x="4348163" y="2884488"/>
          <p14:tracePt t="1124368" x="4348163" y="2894013"/>
          <p14:tracePt t="1124385" x="4348163" y="2911475"/>
          <p14:tracePt t="1124401" x="4348163" y="2921000"/>
          <p14:tracePt t="1124418" x="4348163" y="2938463"/>
          <p14:tracePt t="1124435" x="4348163" y="2946400"/>
          <p14:tracePt t="1124452" x="4348163" y="2955925"/>
          <p14:tracePt t="1124469" x="4348163" y="2965450"/>
          <p14:tracePt t="1124485" x="4348163" y="2973388"/>
          <p14:tracePt t="1124501" x="4348163" y="2992438"/>
          <p14:tracePt t="1124518" x="4348163" y="3009900"/>
          <p14:tracePt t="1124535" x="4357688" y="3017838"/>
          <p14:tracePt t="1124554" x="4357688" y="3027363"/>
          <p14:tracePt t="1124570" x="4357688" y="3036888"/>
          <p14:tracePt t="1124585" x="4367213" y="3044825"/>
          <p14:tracePt t="1124602" x="4375150" y="3054350"/>
          <p14:tracePt t="1124618" x="4384675" y="3054350"/>
          <p14:tracePt t="1124635" x="4384675" y="3063875"/>
          <p14:tracePt t="1124651" x="4394200" y="3071813"/>
          <p14:tracePt t="1124668" x="4394200" y="3089275"/>
          <p14:tracePt t="1124685" x="4402138" y="3098800"/>
          <p14:tracePt t="1124713" x="4419600" y="3108325"/>
          <p14:tracePt t="1124745" x="4429125" y="3108325"/>
          <p14:tracePt t="1124761" x="4438650" y="3116263"/>
          <p14:tracePt t="1124769" x="4446588" y="3116263"/>
          <p14:tracePt t="1124785" x="4465638" y="3116263"/>
          <p14:tracePt t="1124801" x="4473575" y="3125788"/>
          <p14:tracePt t="1124818" x="4510088" y="3125788"/>
          <p14:tracePt t="1124835" x="4527550" y="3135313"/>
          <p14:tracePt t="1124852" x="4537075" y="3135313"/>
          <p14:tracePt t="1124869" x="4554538" y="3135313"/>
          <p14:tracePt t="1124890" x="4562475" y="3143250"/>
          <p14:tracePt t="1124902" x="4572000" y="3143250"/>
          <p14:tracePt t="1124919" x="4581525" y="3143250"/>
          <p14:tracePt t="1124935" x="4581525" y="3160713"/>
          <p14:tracePt t="1124952" x="4589463" y="3160713"/>
          <p14:tracePt t="1124969" x="4598988" y="3160713"/>
          <p14:tracePt t="1125017" x="4608513" y="3160713"/>
          <p14:tracePt t="1128114" x="4625975" y="3152775"/>
          <p14:tracePt t="1128125" x="4625975" y="3143250"/>
          <p14:tracePt t="1128138" x="4633913" y="3135313"/>
          <p14:tracePt t="1128154" x="4633913" y="3116263"/>
          <p14:tracePt t="1128169" x="4643438" y="3108325"/>
          <p14:tracePt t="1128185" x="4652963" y="3071813"/>
          <p14:tracePt t="1128202" x="4687888" y="3054350"/>
          <p14:tracePt t="1128219" x="4705350" y="3017838"/>
          <p14:tracePt t="1128235" x="4732338" y="2973388"/>
          <p14:tracePt t="1128252" x="4786313" y="2921000"/>
          <p14:tracePt t="1128268" x="4840288" y="2849563"/>
          <p14:tracePt t="1128285" x="4875213" y="2786063"/>
          <p14:tracePt t="1128302" x="4911725" y="2741613"/>
          <p14:tracePt t="1128318" x="4946650" y="2706688"/>
          <p14:tracePt t="1128335" x="4983163" y="2652713"/>
          <p14:tracePt t="1128352" x="5018088" y="2608263"/>
          <p14:tracePt t="1128370" x="5064125" y="2527300"/>
          <p14:tracePt t="1128386" x="5116513" y="2473325"/>
          <p14:tracePt t="1128402" x="5170488" y="2401888"/>
          <p14:tracePt t="1128418" x="5197475" y="2366963"/>
          <p14:tracePt t="1128435" x="5224463" y="2349500"/>
          <p14:tracePt t="1128452" x="5232400" y="2339975"/>
          <p14:tracePt t="1128469" x="5241925" y="2322513"/>
          <p14:tracePt t="1128485" x="5241925" y="2312988"/>
          <p14:tracePt t="1128502" x="5251450" y="2303463"/>
          <p14:tracePt t="1128519" x="5268913" y="2295525"/>
          <p14:tracePt t="1128535" x="5286375" y="2286000"/>
          <p14:tracePt t="1128552" x="5303838" y="2278063"/>
          <p14:tracePt t="1128570" x="5330825" y="2241550"/>
          <p14:tracePt t="1128585" x="5340350" y="2232025"/>
          <p14:tracePt t="1128602" x="5349875" y="2224088"/>
          <p14:tracePt t="1128619" x="5367338" y="2214563"/>
          <p14:tracePt t="1128658" x="5367338" y="2206625"/>
          <p14:tracePt t="1128669" x="5367338" y="2197100"/>
          <p14:tracePt t="1128686" x="5375275" y="2179638"/>
          <p14:tracePt t="1128702" x="5394325" y="2160588"/>
          <p14:tracePt t="1128718" x="5402263" y="2143125"/>
          <p14:tracePt t="1128735" x="5411788" y="2135188"/>
          <p14:tracePt t="1128752" x="5421313" y="2125663"/>
          <p14:tracePt t="1128769" x="5438775" y="2108200"/>
          <p14:tracePt t="1128818" x="5438775" y="2098675"/>
          <p14:tracePt t="1128969" x="5429250" y="2098675"/>
          <p14:tracePt t="1128978" x="5421313" y="2098675"/>
          <p14:tracePt t="1128986" x="5411788" y="2098675"/>
          <p14:tracePt t="1129002" x="5384800" y="2098675"/>
          <p14:tracePt t="1129018" x="5349875" y="2098675"/>
          <p14:tracePt t="1129035" x="5313363" y="2116138"/>
          <p14:tracePt t="1129052" x="5286375" y="2125663"/>
          <p14:tracePt t="1129068" x="5259388" y="2135188"/>
          <p14:tracePt t="1129085" x="5232400" y="2143125"/>
          <p14:tracePt t="1129102" x="5224463" y="2143125"/>
          <p14:tracePt t="1129118" x="5214938" y="2152650"/>
          <p14:tracePt t="1129154" x="5197475" y="2152650"/>
          <p14:tracePt t="1129282" x="5187950" y="2152650"/>
          <p14:tracePt t="1129386" x="5207000" y="2152650"/>
          <p14:tracePt t="1129410" x="5214938" y="2152650"/>
          <p14:tracePt t="1129421" x="5224463" y="2143125"/>
          <p14:tracePt t="1129436" x="5241925" y="2143125"/>
          <p14:tracePt t="1129452" x="5259388" y="2135188"/>
          <p14:tracePt t="1129469" x="5286375" y="2135188"/>
          <p14:tracePt t="1129485" x="5303838" y="2135188"/>
          <p14:tracePt t="1129502" x="5322888" y="2135188"/>
          <p14:tracePt t="1129518" x="5330825" y="2125663"/>
          <p14:tracePt t="1129535" x="5349875" y="2125663"/>
          <p14:tracePt t="1129551" x="5357813" y="2125663"/>
          <p14:tracePt t="1129568" x="5367338" y="2125663"/>
          <p14:tracePt t="1129585" x="5375275" y="2125663"/>
          <p14:tracePt t="1129603" x="5384800" y="2125663"/>
          <p14:tracePt t="1129626" x="5394325" y="2125663"/>
          <p14:tracePt t="1129642" x="5402263" y="2125663"/>
          <p14:tracePt t="1129666" x="5411788" y="2125663"/>
          <p14:tracePt t="1129690" x="5429250" y="2135188"/>
          <p14:tracePt t="1129778" x="5438775" y="2143125"/>
          <p14:tracePt t="1129810" x="5438775" y="2152650"/>
          <p14:tracePt t="1129826" x="5446713" y="2160588"/>
          <p14:tracePt t="1129850" x="5446713" y="2170113"/>
          <p14:tracePt t="1129861" x="5446713" y="2187575"/>
          <p14:tracePt t="1129882" x="5446713" y="2197100"/>
          <p14:tracePt t="1129898" x="5446713" y="2206625"/>
          <p14:tracePt t="1129910" x="5456238" y="2206625"/>
          <p14:tracePt t="1129938" x="5456238" y="2214563"/>
          <p14:tracePt t="1129962" x="5456238" y="2224088"/>
          <p14:tracePt t="1129978" x="5456238" y="2232025"/>
          <p14:tracePt t="1129994" x="5456238" y="2241550"/>
          <p14:tracePt t="1130010" x="5456238" y="2259013"/>
          <p14:tracePt t="1130033" x="5456238" y="2268538"/>
          <p14:tracePt t="1130065" x="5456238" y="2278063"/>
          <p14:tracePt t="1130106" x="5456238" y="2286000"/>
          <p14:tracePt t="1130138" x="5456238" y="2295525"/>
          <p14:tracePt t="1130149" x="5456238" y="2303463"/>
          <p14:tracePt t="1130194" x="5456238" y="2312988"/>
          <p14:tracePt t="1130250" x="5446713" y="2312988"/>
          <p14:tracePt t="1130266" x="5438775" y="2312988"/>
          <p14:tracePt t="1130274" x="5438775" y="2303463"/>
          <p14:tracePt t="1130285" x="5421313" y="2295525"/>
          <p14:tracePt t="1130302" x="5411788" y="2259013"/>
          <p14:tracePt t="1130319" x="5394325" y="2241550"/>
          <p14:tracePt t="1130336" x="5357813" y="2206625"/>
          <p14:tracePt t="1130352" x="5340350" y="2187575"/>
          <p14:tracePt t="1130369" x="5322888" y="2187575"/>
          <p14:tracePt t="1130386" x="5286375" y="2187575"/>
          <p14:tracePt t="1130403" x="5268913" y="2187575"/>
          <p14:tracePt t="1130420" x="5259388" y="2187575"/>
          <p14:tracePt t="1130436" x="5251450" y="2187575"/>
          <p14:tracePt t="1130453" x="5241925" y="2187575"/>
          <p14:tracePt t="1130714" x="5251450" y="2187575"/>
          <p14:tracePt t="1130725" x="5251450" y="2179638"/>
          <p14:tracePt t="1130737" x="5259388" y="2179638"/>
          <p14:tracePt t="1130755" x="5268913" y="2179638"/>
          <p14:tracePt t="1130771" x="5278438" y="2179638"/>
          <p14:tracePt t="1130787" x="5286375" y="2179638"/>
          <p14:tracePt t="1130802" x="5303838" y="2179638"/>
          <p14:tracePt t="1130819" x="5313363" y="2179638"/>
          <p14:tracePt t="1130836" x="5322888" y="2179638"/>
          <p14:tracePt t="1130852" x="5330825" y="2179638"/>
          <p14:tracePt t="1130869" x="5340350" y="2179638"/>
          <p14:tracePt t="1130885" x="5349875" y="2179638"/>
          <p14:tracePt t="1130902" x="5357813" y="2179638"/>
          <p14:tracePt t="1130919" x="5375275" y="2179638"/>
          <p14:tracePt t="1130935" x="5384800" y="2179638"/>
          <p14:tracePt t="1130952" x="5394325" y="2179638"/>
          <p14:tracePt t="1130986" x="5402263" y="2179638"/>
          <p14:tracePt t="1131042" x="5411788" y="2179638"/>
          <p14:tracePt t="1131122" x="5421313" y="2179638"/>
          <p14:tracePt t="1131178" x="5421313" y="2187575"/>
          <p14:tracePt t="1131195" x="5429250" y="2187575"/>
          <p14:tracePt t="1131290" x="5429250" y="2197100"/>
          <p14:tracePt t="1131442" x="5421313" y="2197100"/>
          <p14:tracePt t="1131458" x="5411788" y="2197100"/>
          <p14:tracePt t="1131474" x="5402263" y="2197100"/>
          <p14:tracePt t="1131486" x="5394325" y="2197100"/>
          <p14:tracePt t="1131502" x="5367338" y="2197100"/>
          <p14:tracePt t="1131519" x="5357813" y="2197100"/>
          <p14:tracePt t="1131535" x="5349875" y="2197100"/>
          <p14:tracePt t="1131552" x="5340350" y="2197100"/>
          <p14:tracePt t="1131569" x="5330825" y="2197100"/>
          <p14:tracePt t="1131586" x="5322888" y="2179638"/>
          <p14:tracePt t="1131602" x="5313363" y="2179638"/>
          <p14:tracePt t="1131619" x="5313363" y="2170113"/>
          <p14:tracePt t="1131636" x="5295900" y="2170113"/>
          <p14:tracePt t="1131652" x="5286375" y="2170113"/>
          <p14:tracePt t="1131669" x="5278438" y="2170113"/>
          <p14:tracePt t="1131685" x="5259388" y="2170113"/>
          <p14:tracePt t="1131702" x="5251450" y="2170113"/>
          <p14:tracePt t="1131719" x="5241925" y="2170113"/>
          <p14:tracePt t="1131736" x="5224463" y="2170113"/>
          <p14:tracePt t="1132058" x="5214938" y="2170113"/>
          <p14:tracePt t="1140236" x="5207000" y="2170113"/>
          <p14:tracePt t="1140388" x="5224463" y="2170113"/>
          <p14:tracePt t="1140399" x="5241925" y="2170113"/>
          <p14:tracePt t="1140411" x="5278438" y="2170113"/>
          <p14:tracePt t="1140423" x="5483225" y="2170113"/>
          <p14:tracePt t="1140437" x="5768975" y="2170113"/>
          <p14:tracePt t="1140454" x="5875338" y="2170113"/>
          <p14:tracePt t="1140471" x="5894388" y="2160588"/>
          <p14:tracePt t="1140588" x="5884863" y="2160588"/>
          <p14:tracePt t="1140599" x="5875338" y="2160588"/>
          <p14:tracePt t="1140614" x="5822950" y="2160588"/>
          <p14:tracePt t="1140626" x="5778500" y="2160588"/>
          <p14:tracePt t="1140637" x="5751513" y="2160588"/>
          <p14:tracePt t="1140653" x="5724525" y="2160588"/>
          <p14:tracePt t="1140716" x="5715000" y="2160588"/>
          <p14:tracePt t="1140756" x="5707063" y="2160588"/>
          <p14:tracePt t="1140772" x="5697538" y="2160588"/>
          <p14:tracePt t="1140788" x="5688013" y="2143125"/>
          <p14:tracePt t="1140799" x="5680075" y="2143125"/>
          <p14:tracePt t="1140810" x="5670550" y="2143125"/>
          <p14:tracePt t="1140822" x="5643563" y="2143125"/>
          <p14:tracePt t="1140837" x="5626100" y="2143125"/>
          <p14:tracePt t="1140854" x="5608638" y="2135188"/>
          <p14:tracePt t="1140871" x="5572125" y="2135188"/>
          <p14:tracePt t="1140887" x="5554663" y="2125663"/>
          <p14:tracePt t="1140903" x="5518150" y="2125663"/>
          <p14:tracePt t="1140920" x="5510213" y="2125663"/>
          <p14:tracePt t="1140937" x="5492750" y="2125663"/>
          <p14:tracePt t="1140970" x="5473700" y="2125663"/>
          <p14:tracePt t="1140986" x="5446713" y="2125663"/>
          <p14:tracePt t="1141003" x="5421313" y="2125663"/>
          <p14:tracePt t="1141020" x="5402263" y="2125663"/>
          <p14:tracePt t="1141036" x="5367338" y="2125663"/>
          <p14:tracePt t="1141053" x="5349875" y="2116138"/>
          <p14:tracePt t="1141069" x="5322888" y="2116138"/>
          <p14:tracePt t="1141086" x="5313363" y="2116138"/>
          <p14:tracePt t="1141356" x="5330825" y="2116138"/>
          <p14:tracePt t="1141380" x="5340350" y="2116138"/>
          <p14:tracePt t="1141412" x="5349875" y="2116138"/>
          <p14:tracePt t="1141428" x="5357813" y="2116138"/>
          <p14:tracePt t="1141452" x="5367338" y="2116138"/>
          <p14:tracePt t="1141469" x="5375275" y="2116138"/>
          <p14:tracePt t="1141500" x="5384800" y="2116138"/>
          <p14:tracePt t="1141532" x="5402263" y="2116138"/>
          <p14:tracePt t="1141724" x="5411788" y="2125663"/>
          <p14:tracePt t="1141756" x="5421313" y="2135188"/>
          <p14:tracePt t="1141812" x="5429250" y="2152650"/>
          <p14:tracePt t="1141844" x="5429250" y="2160588"/>
          <p14:tracePt t="1141868" x="5438775" y="2160588"/>
          <p14:tracePt t="1141884" x="5438775" y="2170113"/>
          <p14:tracePt t="1141892" x="5446713" y="2170113"/>
          <p14:tracePt t="1141923" x="5446713" y="2179638"/>
          <p14:tracePt t="1141956" x="5456238" y="2187575"/>
          <p14:tracePt t="1141996" x="5456238" y="2197100"/>
          <p14:tracePt t="1142012" x="5473700" y="2206625"/>
          <p14:tracePt t="1142036" x="5473700" y="2214563"/>
          <p14:tracePt t="1142052" x="5473700" y="2232025"/>
          <p14:tracePt t="1142064" x="5473700" y="2241550"/>
          <p14:tracePt t="1142077" x="5483225" y="2251075"/>
          <p14:tracePt t="1142092" x="5483225" y="2259013"/>
          <p14:tracePt t="1142116" x="5483225" y="2268538"/>
          <p14:tracePt t="1142132" x="5483225" y="2278063"/>
          <p14:tracePt t="1142148" x="5483225" y="2286000"/>
          <p14:tracePt t="1142156" x="5483225" y="2303463"/>
          <p14:tracePt t="1142170" x="5483225" y="2312988"/>
          <p14:tracePt t="1142205" x="5483225" y="2322513"/>
          <p14:tracePt t="1142268" x="5483225" y="2330450"/>
          <p14:tracePt t="1142292" x="5483225" y="2339975"/>
          <p14:tracePt t="1142348" x="5483225" y="2349500"/>
          <p14:tracePt t="1142380" x="5483225" y="2357438"/>
          <p14:tracePt t="1142388" x="5483225" y="2374900"/>
          <p14:tracePt t="1142405" x="5483225" y="2384425"/>
          <p14:tracePt t="1142420" x="5465763" y="2384425"/>
          <p14:tracePt t="1142437" x="5465763" y="2401888"/>
          <p14:tracePt t="1142454" x="5456238" y="2411413"/>
          <p14:tracePt t="1142470" x="5446713" y="2411413"/>
          <p14:tracePt t="1142486" x="5446713" y="2420938"/>
          <p14:tracePt t="1142524" x="5438775" y="2420938"/>
          <p14:tracePt t="1142564" x="5438775" y="2428875"/>
          <p14:tracePt t="1142575" x="5429250" y="2428875"/>
          <p14:tracePt t="1142587" x="5429250" y="2446338"/>
          <p14:tracePt t="1142604" x="5421313" y="2455863"/>
          <p14:tracePt t="1142620" x="5411788" y="2465388"/>
          <p14:tracePt t="1142637" x="5394325" y="2473325"/>
          <p14:tracePt t="1142654" x="5375275" y="2473325"/>
          <p14:tracePt t="1142671" x="5367338" y="2482850"/>
          <p14:tracePt t="1142687" x="5357813" y="2492375"/>
          <p14:tracePt t="1142716" x="5349875" y="2492375"/>
          <p14:tracePt t="1142732" x="5349875" y="2500313"/>
          <p14:tracePt t="1142740" x="5340350" y="2500313"/>
          <p14:tracePt t="1142753" x="5340350" y="2509838"/>
          <p14:tracePt t="1142770" x="5313363" y="2527300"/>
          <p14:tracePt t="1142786" x="5303838" y="2536825"/>
          <p14:tracePt t="1142804" x="5286375" y="2544763"/>
          <p14:tracePt t="1142821" x="5278438" y="2544763"/>
          <p14:tracePt t="1142854" x="5268913" y="2544763"/>
          <p14:tracePt t="1142870" x="5259388" y="2554288"/>
          <p14:tracePt t="1142887" x="5241925" y="2554288"/>
          <p14:tracePt t="1142903" x="5232400" y="2563813"/>
          <p14:tracePt t="1142920" x="5224463" y="2563813"/>
          <p14:tracePt t="1142953" x="5214938" y="2563813"/>
          <p14:tracePt t="1142970" x="5207000" y="2563813"/>
          <p14:tracePt t="1142988" x="5187950" y="2563813"/>
          <p14:tracePt t="1143004" x="5160963" y="2571750"/>
          <p14:tracePt t="1143021" x="5143500" y="2571750"/>
          <p14:tracePt t="1143037" x="5135563" y="2571750"/>
          <p14:tracePt t="1143054" x="5116513" y="2571750"/>
          <p14:tracePt t="1143087" x="5099050" y="2571750"/>
          <p14:tracePt t="1143132" x="5089525" y="2571750"/>
          <p14:tracePt t="1143156" x="5081588" y="2571750"/>
          <p14:tracePt t="1143172" x="5081588" y="2581275"/>
          <p14:tracePt t="1143188" x="5072063" y="2581275"/>
          <p14:tracePt t="1143204" x="5064125" y="2581275"/>
          <p14:tracePt t="1143211" x="5054600" y="2581275"/>
          <p14:tracePt t="1143220" x="5045075" y="2581275"/>
          <p14:tracePt t="1143236" x="5027613" y="2598738"/>
          <p14:tracePt t="1143253" x="5010150" y="2598738"/>
          <p14:tracePt t="1143270" x="5000625" y="2598738"/>
          <p14:tracePt t="1143286" x="4983163" y="2608263"/>
          <p14:tracePt t="1143303" x="4973638" y="2608263"/>
          <p14:tracePt t="1143320" x="4965700" y="2608263"/>
          <p14:tracePt t="1143336" x="4938713" y="2616200"/>
          <p14:tracePt t="1143353" x="4921250" y="2616200"/>
          <p14:tracePt t="1143370" x="4911725" y="2625725"/>
          <p14:tracePt t="1143386" x="4902200" y="2625725"/>
          <p14:tracePt t="1143405" x="4875213" y="2625725"/>
          <p14:tracePt t="1143437" x="4867275" y="2635250"/>
          <p14:tracePt t="1143454" x="4848225" y="2635250"/>
          <p14:tracePt t="1143470" x="4840288" y="2635250"/>
          <p14:tracePt t="1143487" x="4830763" y="2643188"/>
          <p14:tracePt t="1143504" x="4822825" y="2652713"/>
          <p14:tracePt t="1143520" x="4803775" y="2652713"/>
          <p14:tracePt t="1143537" x="4795838" y="2652713"/>
          <p14:tracePt t="1143557" x="4786313" y="2652713"/>
          <p14:tracePt t="1143571" x="4786313" y="2670175"/>
          <p14:tracePt t="1143589" x="4768850" y="2679700"/>
          <p14:tracePt t="1143604" x="4751388" y="2687638"/>
          <p14:tracePt t="1143621" x="4714875" y="2687638"/>
          <p14:tracePt t="1143638" x="4697413" y="2697163"/>
          <p14:tracePt t="1143654" x="4679950" y="2697163"/>
          <p14:tracePt t="1143671" x="4652963" y="2706688"/>
          <p14:tracePt t="1143687" x="4633913" y="2714625"/>
          <p14:tracePt t="1143704" x="4633913" y="2724150"/>
          <p14:tracePt t="1143720" x="4616450" y="2724150"/>
          <p14:tracePt t="1143737" x="4608513" y="2724150"/>
          <p14:tracePt t="1143770" x="4589463" y="2724150"/>
          <p14:tracePt t="1143787" x="4581525" y="2724150"/>
          <p14:tracePt t="1143806" x="4572000" y="2724150"/>
          <p14:tracePt t="1143821" x="4562475" y="2732088"/>
          <p14:tracePt t="1143837" x="4554538" y="2751138"/>
          <p14:tracePt t="1143854" x="4545013" y="2759075"/>
          <p14:tracePt t="1143870" x="4518025" y="2759075"/>
          <p14:tracePt t="1143887" x="4500563" y="2768600"/>
          <p14:tracePt t="1143904" x="4491038" y="2786063"/>
          <p14:tracePt t="1143920" x="4473575" y="2795588"/>
          <p14:tracePt t="1143937" x="4446588" y="2803525"/>
          <p14:tracePt t="1143954" x="4429125" y="2830513"/>
          <p14:tracePt t="1143971" x="4411663" y="2840038"/>
          <p14:tracePt t="1143988" x="4375150" y="2874963"/>
          <p14:tracePt t="1144004" x="4357688" y="2884488"/>
          <p14:tracePt t="1144020" x="4322763" y="2901950"/>
          <p14:tracePt t="1144037" x="4313238" y="2911475"/>
          <p14:tracePt t="1144054" x="4303713" y="2921000"/>
          <p14:tracePt t="1144071" x="4295775" y="2928938"/>
          <p14:tracePt t="1144088" x="4286250" y="2955925"/>
          <p14:tracePt t="1144104" x="4268788" y="2965450"/>
          <p14:tracePt t="1144121" x="4259263" y="2982913"/>
          <p14:tracePt t="1144137" x="4259263" y="2992438"/>
          <p14:tracePt t="1144154" x="4251325" y="2992438"/>
          <p14:tracePt t="1144170" x="4241800" y="3000375"/>
          <p14:tracePt t="1144187" x="4241800" y="3017838"/>
          <p14:tracePt t="1144204" x="4241800" y="3036888"/>
          <p14:tracePt t="1144220" x="4241800" y="3044825"/>
          <p14:tracePt t="1144237" x="4241800" y="3054350"/>
          <p14:tracePt t="1144253" x="4251325" y="3063875"/>
          <p14:tracePt t="1144270" x="4251325" y="3071813"/>
          <p14:tracePt t="1144287" x="4259263" y="3089275"/>
          <p14:tracePt t="1144303" x="4276725" y="3108325"/>
          <p14:tracePt t="1144320" x="4286250" y="3116263"/>
          <p14:tracePt t="1144337" x="4295775" y="3125788"/>
          <p14:tracePt t="1144354" x="4313238" y="3143250"/>
          <p14:tracePt t="1144370" x="4330700" y="3152775"/>
          <p14:tracePt t="1144387" x="4357688" y="3170238"/>
          <p14:tracePt t="1144404" x="4375150" y="3179763"/>
          <p14:tracePt t="1144420" x="4394200" y="3187700"/>
          <p14:tracePt t="1144438" x="4419600" y="3187700"/>
          <p14:tracePt t="1144454" x="4438650" y="3197225"/>
          <p14:tracePt t="1144470" x="4465638" y="3197225"/>
          <p14:tracePt t="1144487" x="4510088" y="3197225"/>
          <p14:tracePt t="1144503" x="4554538" y="3197225"/>
          <p14:tracePt t="1144520" x="4598988" y="3197225"/>
          <p14:tracePt t="1144536" x="4633913" y="3197225"/>
          <p14:tracePt t="1144553" x="4643438" y="3197225"/>
          <p14:tracePt t="1144621" x="4633913" y="3197225"/>
          <p14:tracePt t="1144637" x="4625975" y="3197225"/>
          <p14:tracePt t="1144648" x="4616450" y="3197225"/>
          <p14:tracePt t="1144661" x="4608513" y="3197225"/>
          <p14:tracePt t="1144733" x="4608513" y="3187700"/>
          <p14:tracePt t="1144749" x="4616450" y="3179763"/>
          <p14:tracePt t="1144760" x="4625975" y="3143250"/>
          <p14:tracePt t="1144771" x="4652963" y="3125788"/>
          <p14:tracePt t="1144789" x="4848225" y="2901950"/>
          <p14:tracePt t="1144805" x="5072063" y="2697163"/>
          <p14:tracePt t="1144821" x="5251450" y="2544763"/>
          <p14:tracePt t="1144838" x="5357813" y="2438400"/>
          <p14:tracePt t="1144854" x="5411788" y="2322513"/>
          <p14:tracePt t="1144871" x="5429250" y="2232025"/>
          <p14:tracePt t="1144887" x="5438775" y="2170113"/>
          <p14:tracePt t="1144904" x="5438775" y="2089150"/>
          <p14:tracePt t="1144920" x="5438775" y="2063750"/>
          <p14:tracePt t="1144937" x="5438775" y="2027238"/>
          <p14:tracePt t="1144954" x="5438775" y="2017713"/>
          <p14:tracePt t="1144988" x="5438775" y="2009775"/>
          <p14:tracePt t="1144997" x="5446713" y="2009775"/>
          <p14:tracePt t="1145093" x="5446713" y="2017713"/>
          <p14:tracePt t="1145104" x="5446713" y="2027238"/>
          <p14:tracePt t="1145121" x="5446713" y="2063750"/>
          <p14:tracePt t="1145138" x="5465763" y="2081213"/>
          <p14:tracePt t="1145154" x="5465763" y="2116138"/>
          <p14:tracePt t="1145171" x="5473700" y="2135188"/>
          <p14:tracePt t="1145187" x="5473700" y="2152650"/>
          <p14:tracePt t="1145204" x="5483225" y="2187575"/>
          <p14:tracePt t="1145221" x="5483225" y="2214563"/>
          <p14:tracePt t="1145237" x="5483225" y="2241550"/>
          <p14:tracePt t="1145254" x="5483225" y="2259013"/>
          <p14:tracePt t="1145270" x="5465763" y="2286000"/>
          <p14:tracePt t="1145287" x="5456238" y="2312988"/>
          <p14:tracePt t="1145304" x="5438775" y="2357438"/>
          <p14:tracePt t="1145321" x="5438775" y="2374900"/>
          <p14:tracePt t="1145338" x="5421313" y="2411413"/>
          <p14:tracePt t="1145354" x="5384800" y="2455863"/>
          <p14:tracePt t="1145371" x="5349875" y="2465388"/>
          <p14:tracePt t="1145389" x="5295900" y="2473325"/>
          <p14:tracePt t="1145405" x="5214938" y="2492375"/>
          <p14:tracePt t="1145421" x="5170488" y="2500313"/>
          <p14:tracePt t="1145438" x="5089525" y="2500313"/>
          <p14:tracePt t="1145455" x="5037138" y="2500313"/>
          <p14:tracePt t="1145471" x="4992688" y="2500313"/>
          <p14:tracePt t="1145487" x="4929188" y="2500313"/>
          <p14:tracePt t="1145504" x="4884738" y="2500313"/>
          <p14:tracePt t="1145520" x="4840288" y="2500313"/>
          <p14:tracePt t="1145538" x="4768850" y="2500313"/>
          <p14:tracePt t="1145554" x="4705350" y="2509838"/>
          <p14:tracePt t="1145571" x="4679950" y="2527300"/>
          <p14:tracePt t="1145589" x="4633913" y="2536825"/>
          <p14:tracePt t="1145606" x="4589463" y="2536825"/>
          <p14:tracePt t="1145621" x="4554538" y="2544763"/>
          <p14:tracePt t="1145638" x="4527550" y="2554288"/>
          <p14:tracePt t="1145654" x="4510088" y="2554288"/>
          <p14:tracePt t="1145670" x="4473575" y="2571750"/>
          <p14:tracePt t="1145687" x="4456113" y="2589213"/>
          <p14:tracePt t="1145704" x="4429125" y="2598738"/>
          <p14:tracePt t="1145720" x="4411663" y="2608263"/>
          <p14:tracePt t="1145737" x="4394200" y="2625725"/>
          <p14:tracePt t="1145754" x="4357688" y="2652713"/>
          <p14:tracePt t="1145770" x="4340225" y="2670175"/>
          <p14:tracePt t="1145787" x="4313238" y="2679700"/>
          <p14:tracePt t="1145805" x="4286250" y="2706688"/>
          <p14:tracePt t="1145822" x="4268788" y="2732088"/>
          <p14:tracePt t="1145838" x="4241800" y="2751138"/>
          <p14:tracePt t="1145855" x="4224338" y="2778125"/>
          <p14:tracePt t="1145871" x="4214813" y="2786063"/>
          <p14:tracePt t="1145888" x="4205288" y="2822575"/>
          <p14:tracePt t="1145904" x="4187825" y="2830513"/>
          <p14:tracePt t="1145921" x="4179888" y="2840038"/>
          <p14:tracePt t="1145937" x="4179888" y="2857500"/>
          <p14:tracePt t="1145955" x="4170363" y="2867025"/>
          <p14:tracePt t="1145972" x="4170363" y="2884488"/>
          <p14:tracePt t="1145987" x="4170363" y="2901950"/>
          <p14:tracePt t="1146004" x="4170363" y="2921000"/>
          <p14:tracePt t="1146021" x="4170363" y="2928938"/>
          <p14:tracePt t="1146037" x="4170363" y="2938463"/>
          <p14:tracePt t="1146054" x="4170363" y="2946400"/>
          <p14:tracePt t="1146070" x="4170363" y="2973388"/>
          <p14:tracePt t="1146088" x="4170363" y="2992438"/>
          <p14:tracePt t="1146104" x="4179888" y="3000375"/>
          <p14:tracePt t="1146121" x="4179888" y="3017838"/>
          <p14:tracePt t="1146138" x="4205288" y="3027363"/>
          <p14:tracePt t="1146154" x="4214813" y="3044825"/>
          <p14:tracePt t="1146171" x="4241800" y="3054350"/>
          <p14:tracePt t="1146189" x="4303713" y="3098800"/>
          <p14:tracePt t="1146205" x="4340225" y="3116263"/>
          <p14:tracePt t="1146222" x="4384675" y="3143250"/>
          <p14:tracePt t="1146238" x="4429125" y="3152775"/>
          <p14:tracePt t="1146255" x="4446588" y="3170238"/>
          <p14:tracePt t="1146271" x="4473575" y="3170238"/>
          <p14:tracePt t="1146287" x="4510088" y="3187700"/>
          <p14:tracePt t="1146304" x="4527550" y="3197225"/>
          <p14:tracePt t="1146321" x="4537075" y="3197225"/>
          <p14:tracePt t="1146338" x="4545013" y="3197225"/>
          <p14:tracePt t="1146354" x="4562475" y="3197225"/>
          <p14:tracePt t="1146371" x="4581525" y="3197225"/>
          <p14:tracePt t="1146387" x="4589463" y="3197225"/>
          <p14:tracePt t="1146405" x="4608513" y="3152775"/>
          <p14:tracePt t="1146421" x="4625975" y="3135313"/>
          <p14:tracePt t="1146469" x="4633913" y="3135313"/>
          <p14:tracePt t="1153926" x="4616450" y="3224213"/>
          <p14:tracePt t="1153937" x="4608513" y="3251200"/>
          <p14:tracePt t="1153956" x="5018088" y="3340100"/>
          <p14:tracePt t="1153972" x="5099050" y="3357563"/>
          <p14:tracePt t="1154006" x="5089525" y="3357563"/>
          <p14:tracePt t="1154023" x="5081588" y="3357563"/>
          <p14:tracePt t="1154034" x="5054600" y="3357563"/>
          <p14:tracePt t="1154046" x="5037138" y="3349625"/>
          <p14:tracePt t="1154055" x="5027613" y="3330575"/>
          <p14:tracePt t="1154071" x="5010150" y="3322638"/>
          <p14:tracePt t="1154088" x="4983163" y="3303588"/>
          <p14:tracePt t="1154105" x="4973638" y="3286125"/>
          <p14:tracePt t="1154121" x="4965700" y="3259138"/>
          <p14:tracePt t="1154138" x="4956175" y="3232150"/>
          <p14:tracePt t="1154155" x="4956175" y="3214688"/>
          <p14:tracePt t="1154172" x="4956175" y="3170238"/>
          <p14:tracePt t="1154189" x="4956175" y="3125788"/>
          <p14:tracePt t="1154206" x="4992688" y="3000375"/>
          <p14:tracePt t="1154223" x="5027613" y="2921000"/>
          <p14:tracePt t="1154239" x="5081588" y="2840038"/>
          <p14:tracePt t="1154256" x="5126038" y="2759075"/>
          <p14:tracePt t="1154271" x="5180013" y="2679700"/>
          <p14:tracePt t="1154288" x="5232400" y="2589213"/>
          <p14:tracePt t="1154305" x="5286375" y="2509838"/>
          <p14:tracePt t="1154321" x="5357813" y="2428875"/>
          <p14:tracePt t="1154339" x="5446713" y="2303463"/>
          <p14:tracePt t="1154355" x="5483225" y="2241550"/>
          <p14:tracePt t="1154371" x="5500688" y="2197100"/>
          <p14:tracePt t="1154388" x="5510213" y="2152650"/>
          <p14:tracePt t="1154405" x="5518150" y="2116138"/>
          <p14:tracePt t="1154421" x="5518150" y="2000250"/>
          <p14:tracePt t="1154438" x="5518150" y="1928813"/>
          <p14:tracePt t="1154455" x="5473700" y="1849438"/>
          <p14:tracePt t="1154473" x="5421313" y="1776413"/>
          <p14:tracePt t="1154489" x="5375275" y="1714500"/>
          <p14:tracePt t="1154505" x="5330825" y="1679575"/>
          <p14:tracePt t="1154522" x="5295900" y="1660525"/>
          <p14:tracePt t="1154538" x="5259388" y="1643063"/>
          <p14:tracePt t="1154555" x="5241925" y="1625600"/>
          <p14:tracePt t="1154571" x="5232400" y="1616075"/>
          <p14:tracePt t="1154588" x="5214938" y="1608138"/>
          <p14:tracePt t="1154605" x="5187950" y="1598613"/>
          <p14:tracePt t="1154607" x="5180013" y="1589088"/>
          <p14:tracePt t="1154622" x="5135563" y="1581150"/>
          <p14:tracePt t="1154638" x="5072063" y="1581150"/>
          <p14:tracePt t="1154655" x="5027613" y="1581150"/>
          <p14:tracePt t="1154671" x="4965700" y="1581150"/>
          <p14:tracePt t="1154688" x="4921250" y="1581150"/>
          <p14:tracePt t="1154705" x="4875213" y="1581150"/>
          <p14:tracePt t="1154721" x="4803775" y="1581150"/>
          <p14:tracePt t="1154738" x="4687888" y="1581150"/>
          <p14:tracePt t="1154755" x="4633913" y="1581150"/>
          <p14:tracePt t="1154771" x="4581525" y="1589088"/>
          <p14:tracePt t="1154788" x="4545013" y="1598613"/>
          <p14:tracePt t="1154807" x="4473575" y="1608138"/>
          <p14:tracePt t="1154822" x="4438650" y="1633538"/>
          <p14:tracePt t="1154838" x="4411663" y="1652588"/>
          <p14:tracePt t="1154855" x="4357688" y="1670050"/>
          <p14:tracePt t="1154871" x="4313238" y="1704975"/>
          <p14:tracePt t="1154888" x="4268788" y="1741488"/>
          <p14:tracePt t="1154905" x="4224338" y="1776413"/>
          <p14:tracePt t="1154922" x="4170363" y="1839913"/>
          <p14:tracePt t="1154939" x="4143375" y="1884363"/>
          <p14:tracePt t="1154955" x="4125913" y="1928813"/>
          <p14:tracePt t="1154973" x="4108450" y="1973263"/>
          <p14:tracePt t="1154975" x="4071938" y="2027238"/>
          <p14:tracePt t="1154988" x="4071938" y="2036763"/>
          <p14:tracePt t="1155005" x="4054475" y="2089150"/>
          <p14:tracePt t="1155022" x="4027488" y="2160588"/>
          <p14:tracePt t="1155038" x="4017963" y="2214563"/>
          <p14:tracePt t="1155056" x="4017963" y="2278063"/>
          <p14:tracePt t="1155072" x="4000500" y="2330450"/>
          <p14:tracePt t="1155089" x="4000500" y="2384425"/>
          <p14:tracePt t="1155105" x="4000500" y="2492375"/>
          <p14:tracePt t="1155122" x="4000500" y="2571750"/>
          <p14:tracePt t="1155138" x="3990975" y="2616200"/>
          <p14:tracePt t="1155155" x="3983038" y="2687638"/>
          <p14:tracePt t="1155172" x="3983038" y="2751138"/>
          <p14:tracePt t="1155188" x="3965575" y="2795588"/>
          <p14:tracePt t="1155205" x="3965575" y="2857500"/>
          <p14:tracePt t="1155222" x="3965575" y="2982913"/>
          <p14:tracePt t="1155238" x="3973513" y="3044825"/>
          <p14:tracePt t="1155256" x="3973513" y="3125788"/>
          <p14:tracePt t="1155272" x="3973513" y="3187700"/>
          <p14:tracePt t="1155288" x="3973513" y="3259138"/>
          <p14:tracePt t="1155305" x="3973513" y="3322638"/>
          <p14:tracePt t="1155322" x="3973513" y="3349625"/>
          <p14:tracePt t="1155338" x="3983038" y="3394075"/>
          <p14:tracePt t="1155355" x="4017963" y="3438525"/>
          <p14:tracePt t="1155372" x="4027488" y="3473450"/>
          <p14:tracePt t="1155389" x="4062413" y="3517900"/>
          <p14:tracePt t="1155407" x="4081463" y="3571875"/>
          <p14:tracePt t="1155423" x="4108450" y="3608388"/>
          <p14:tracePt t="1155438" x="4125913" y="3643313"/>
          <p14:tracePt t="1155455" x="4133850" y="3662363"/>
          <p14:tracePt t="1155472" x="4152900" y="3670300"/>
          <p14:tracePt t="1155488" x="4179888" y="3706813"/>
          <p14:tracePt t="1155505" x="4214813" y="3741738"/>
          <p14:tracePt t="1155522" x="4241800" y="3759200"/>
          <p14:tracePt t="1155538" x="4276725" y="3786188"/>
          <p14:tracePt t="1155555" x="4313238" y="3795713"/>
          <p14:tracePt t="1155572" x="4330700" y="3813175"/>
          <p14:tracePt t="1155589" x="4367213" y="3830638"/>
          <p14:tracePt t="1155607" x="4411663" y="3849688"/>
          <p14:tracePt t="1155622" x="4456113" y="3857625"/>
          <p14:tracePt t="1155638" x="4500563" y="3876675"/>
          <p14:tracePt t="1155655" x="4545013" y="3884613"/>
          <p14:tracePt t="1155672" x="4652963" y="3884613"/>
          <p14:tracePt t="1155688" x="4705350" y="3884613"/>
          <p14:tracePt t="1155705" x="4803775" y="3884613"/>
          <p14:tracePt t="1155722" x="4875213" y="3884613"/>
          <p14:tracePt t="1155738" x="4956175" y="3884613"/>
          <p14:tracePt t="1155755" x="5037138" y="3857625"/>
          <p14:tracePt t="1155772" x="5126038" y="3822700"/>
          <p14:tracePt t="1155788" x="5180013" y="3778250"/>
          <p14:tracePt t="1155806" x="5303838" y="3697288"/>
          <p14:tracePt t="1155823" x="5375275" y="3625850"/>
          <p14:tracePt t="1155839" x="5446713" y="3554413"/>
          <p14:tracePt t="1155855" x="5500688" y="3482975"/>
          <p14:tracePt t="1155872" x="5572125" y="3367088"/>
          <p14:tracePt t="1155888" x="5608638" y="3322638"/>
          <p14:tracePt t="1155905" x="5653088" y="3278188"/>
          <p14:tracePt t="1155921" x="5697538" y="3224213"/>
          <p14:tracePt t="1155938" x="5732463" y="3160713"/>
          <p14:tracePt t="1155956" x="5768975" y="3098800"/>
          <p14:tracePt t="1155973" x="5786438" y="3036888"/>
          <p14:tracePt t="1155989" x="5813425" y="2955925"/>
          <p14:tracePt t="1156005" x="5840413" y="2849563"/>
          <p14:tracePt t="1156023" x="5849938" y="2732088"/>
          <p14:tracePt t="1156038" x="5867400" y="2652713"/>
          <p14:tracePt t="1156055" x="5867400" y="2527300"/>
          <p14:tracePt t="1156072" x="5867400" y="2455863"/>
          <p14:tracePt t="1156088" x="5867400" y="2393950"/>
          <p14:tracePt t="1156106" x="5867400" y="2330450"/>
          <p14:tracePt t="1156122" x="5849938" y="2268538"/>
          <p14:tracePt t="1156139" x="5849938" y="2206625"/>
          <p14:tracePt t="1156156" x="5822950" y="2152650"/>
          <p14:tracePt t="1156172" x="5813425" y="2089150"/>
          <p14:tracePt t="1156188" x="5778500" y="2009775"/>
          <p14:tracePt t="1156205" x="5751513" y="1965325"/>
          <p14:tracePt t="1156222" x="5707063" y="1901825"/>
          <p14:tracePt t="1156238" x="5680075" y="1874838"/>
          <p14:tracePt t="1156255" x="5616575" y="1822450"/>
          <p14:tracePt t="1156272" x="5572125" y="1768475"/>
          <p14:tracePt t="1156289" x="5527675" y="1724025"/>
          <p14:tracePt t="1156306" x="5483225" y="1679575"/>
          <p14:tracePt t="1156322" x="5429250" y="1643063"/>
          <p14:tracePt t="1156339" x="5394325" y="1625600"/>
          <p14:tracePt t="1156356" x="5375275" y="1616075"/>
          <p14:tracePt t="1156372" x="5330825" y="1608138"/>
          <p14:tracePt t="1156389" x="5278438" y="1581150"/>
          <p14:tracePt t="1156391" x="5251450" y="1571625"/>
          <p14:tracePt t="1156407" x="5197475" y="1544638"/>
          <p14:tracePt t="1156423" x="5170488" y="1544638"/>
          <p14:tracePt t="1156438" x="5099050" y="1536700"/>
          <p14:tracePt t="1156455" x="5037138" y="1536700"/>
          <p14:tracePt t="1156472" x="4992688" y="1536700"/>
          <p14:tracePt t="1156488" x="4973638" y="1536700"/>
          <p14:tracePt t="1156505" x="4938713" y="1536700"/>
          <p14:tracePt t="1156522" x="4902200" y="1554163"/>
          <p14:tracePt t="1156538" x="4857750" y="1554163"/>
          <p14:tracePt t="1156555" x="4848225" y="1562100"/>
          <p14:tracePt t="1156572" x="4803775" y="1589088"/>
          <p14:tracePt t="1156588" x="4751388" y="1598613"/>
          <p14:tracePt t="1156606" x="4687888" y="1616075"/>
          <p14:tracePt t="1156623" x="4670425" y="1625600"/>
          <p14:tracePt t="1156638" x="4625975" y="1652588"/>
          <p14:tracePt t="1156655" x="4616450" y="1687513"/>
          <p14:tracePt t="1156671" x="4589463" y="1704975"/>
          <p14:tracePt t="1156688" x="4545013" y="1724025"/>
          <p14:tracePt t="1156705" x="4537075" y="1731963"/>
          <p14:tracePt t="1156721" x="4491038" y="1751013"/>
          <p14:tracePt t="1156738" x="4465638" y="1776413"/>
          <p14:tracePt t="1156755" x="4438650" y="1785938"/>
          <p14:tracePt t="1156771" x="4411663" y="1795463"/>
          <p14:tracePt t="1156789" x="4394200" y="1803400"/>
          <p14:tracePt t="1156806" x="4375150" y="1812925"/>
          <p14:tracePt t="1156823" x="4357688" y="1822450"/>
          <p14:tracePt t="1156839" x="4340225" y="1839913"/>
          <p14:tracePt t="1156856" x="4330700" y="1857375"/>
          <p14:tracePt t="1156872" x="4322763" y="1884363"/>
          <p14:tracePt t="1156889" x="4313238" y="1911350"/>
          <p14:tracePt t="1156906" x="4286250" y="1928813"/>
          <p14:tracePt t="1156922" x="4276725" y="1965325"/>
          <p14:tracePt t="1156938" x="4268788" y="1992313"/>
          <p14:tracePt t="1156955" x="4259263" y="2036763"/>
          <p14:tracePt t="1156972" x="4251325" y="2063750"/>
          <p14:tracePt t="1156989" x="4224338" y="2089150"/>
          <p14:tracePt t="1157005" x="4214813" y="2135188"/>
          <p14:tracePt t="1157022" x="4179888" y="2206625"/>
          <p14:tracePt t="1157039" x="4170363" y="2241550"/>
          <p14:tracePt t="1157055" x="4152900" y="2278063"/>
          <p14:tracePt t="1157071" x="4152900" y="2295525"/>
          <p14:tracePt t="1157088" x="4143375" y="2303463"/>
          <p14:tracePt t="1157105" x="4133850" y="2339975"/>
          <p14:tracePt t="1157121" x="4133850" y="2384425"/>
          <p14:tracePt t="1157138" x="4125913" y="2455863"/>
          <p14:tracePt t="1157155" x="4116388" y="2500313"/>
          <p14:tracePt t="1157171" x="4089400" y="2527300"/>
          <p14:tracePt t="1157189" x="4081463" y="2554288"/>
          <p14:tracePt t="1157207" x="4054475" y="2625725"/>
          <p14:tracePt t="1157224" x="4044950" y="2679700"/>
          <p14:tracePt t="1157239" x="4044950" y="2751138"/>
          <p14:tracePt t="1157256" x="4044950" y="2830513"/>
          <p14:tracePt t="1157272" x="4027488" y="2901950"/>
          <p14:tracePt t="1157288" x="4027488" y="2946400"/>
          <p14:tracePt t="1157305" x="4027488" y="3000375"/>
          <p14:tracePt t="1157322" x="4027488" y="3044825"/>
          <p14:tracePt t="1157339" x="4037013" y="3108325"/>
          <p14:tracePt t="1157356" x="4044950" y="3135313"/>
          <p14:tracePt t="1157372" x="4054475" y="3179763"/>
          <p14:tracePt t="1157389" x="4062413" y="3214688"/>
          <p14:tracePt t="1157407" x="4089400" y="3259138"/>
          <p14:tracePt t="1157423" x="4108450" y="3295650"/>
          <p14:tracePt t="1157438" x="4116388" y="3322638"/>
          <p14:tracePt t="1157455" x="4133850" y="3357563"/>
          <p14:tracePt t="1157472" x="4143375" y="3394075"/>
          <p14:tracePt t="1157489" x="4152900" y="3402013"/>
          <p14:tracePt t="1157506" x="4170363" y="3421063"/>
          <p14:tracePt t="1157522" x="4197350" y="3455988"/>
          <p14:tracePt t="1157539" x="4214813" y="3473450"/>
          <p14:tracePt t="1157556" x="4224338" y="3492500"/>
          <p14:tracePt t="1157572" x="4251325" y="3517900"/>
          <p14:tracePt t="1157589" x="4259263" y="3527425"/>
          <p14:tracePt t="1157607" x="4286250" y="3544888"/>
          <p14:tracePt t="1157640" x="4303713" y="3554413"/>
          <p14:tracePt t="1157656" x="4286250" y="3544888"/>
          <p14:tracePt t="1157672" x="4295775" y="3544888"/>
          <p14:tracePt t="1157711" x="4303713" y="3544888"/>
          <p14:tracePt t="1157720" x="4330700" y="3554413"/>
          <p14:tracePt t="1157739" x="4357688" y="3571875"/>
          <p14:tracePt t="1157756" x="4384675" y="3589338"/>
          <p14:tracePt t="1157773" x="4411663" y="3598863"/>
          <p14:tracePt t="1157789" x="4429125" y="3608388"/>
          <p14:tracePt t="1157806" x="4465638" y="3625850"/>
          <p14:tracePt t="1157823" x="4483100" y="3635375"/>
          <p14:tracePt t="1157839" x="4491038" y="3635375"/>
          <p14:tracePt t="1157856" x="4465638" y="3616325"/>
          <p14:tracePt t="1157872" x="4473575" y="3616325"/>
          <p14:tracePt t="1157889" x="4518025" y="3616325"/>
          <p14:tracePt t="1157906" x="4537075" y="3616325"/>
          <p14:tracePt t="1157922" x="4562475" y="3616325"/>
          <p14:tracePt t="1157939" x="4581525" y="3616325"/>
          <p14:tracePt t="1157956" x="4598988" y="3616325"/>
          <p14:tracePt t="1157973" x="4633913" y="3625850"/>
          <p14:tracePt t="1157988" x="4652963" y="3625850"/>
          <p14:tracePt t="1158005" x="4670425" y="3635375"/>
          <p14:tracePt t="1158022" x="4705350" y="3635375"/>
          <p14:tracePt t="1158038" x="4724400" y="3635375"/>
          <p14:tracePt t="1158055" x="4741863" y="3635375"/>
          <p14:tracePt t="1158072" x="4751388" y="3635375"/>
          <p14:tracePt t="1158106" x="4768850" y="3635375"/>
          <p14:tracePt t="1158122" x="4813300" y="3635375"/>
          <p14:tracePt t="1158139" x="4840288" y="3635375"/>
          <p14:tracePt t="1158156" x="4857750" y="3635375"/>
          <p14:tracePt t="1158172" x="4875213" y="3635375"/>
          <p14:tracePt t="1158188" x="4884738" y="3635375"/>
          <p14:tracePt t="1158205" x="4911725" y="3635375"/>
          <p14:tracePt t="1158223" x="4946650" y="3635375"/>
          <p14:tracePt t="1158238" x="4973638" y="3635375"/>
          <p14:tracePt t="1158255" x="4983163" y="3635375"/>
          <p14:tracePt t="1158272" x="5000625" y="3635375"/>
          <p14:tracePt t="1158288" x="5018088" y="3635375"/>
          <p14:tracePt t="1158305" x="5045075" y="3635375"/>
          <p14:tracePt t="1158322" x="5054600" y="3635375"/>
          <p14:tracePt t="1158339" x="5081588" y="3635375"/>
          <p14:tracePt t="1158356" x="5108575" y="3635375"/>
          <p14:tracePt t="1158372" x="5116513" y="3635375"/>
          <p14:tracePt t="1158389" x="5126038" y="3635375"/>
          <p14:tracePt t="1158405" x="5135563" y="3616325"/>
          <p14:tracePt t="1158423" x="5187950" y="3608388"/>
          <p14:tracePt t="1158439" x="5197475" y="3598863"/>
          <p14:tracePt t="1158455" x="5224463" y="3571875"/>
          <p14:tracePt t="1158473" x="5241925" y="3554413"/>
          <p14:tracePt t="1158489" x="5259388" y="3517900"/>
          <p14:tracePt t="1158505" x="5286375" y="3473450"/>
          <p14:tracePt t="1158522" x="5303838" y="3438525"/>
          <p14:tracePt t="1158539" x="5313363" y="3421063"/>
          <p14:tracePt t="1158555" x="5330825" y="3384550"/>
          <p14:tracePt t="1158572" x="5340350" y="3357563"/>
          <p14:tracePt t="1158589" x="5349875" y="3322638"/>
          <p14:tracePt t="1158605" x="5375275" y="3259138"/>
          <p14:tracePt t="1158607" x="5375275" y="3251200"/>
          <p14:tracePt t="1158623" x="5384800" y="3206750"/>
          <p14:tracePt t="1158639" x="5394325" y="3135313"/>
          <p14:tracePt t="1158656" x="5411788" y="3054350"/>
          <p14:tracePt t="1158673" x="5421313" y="2982913"/>
          <p14:tracePt t="1158689" x="5421313" y="2901950"/>
          <p14:tracePt t="1158706" x="5438775" y="2830513"/>
          <p14:tracePt t="1158723" x="5446713" y="2732088"/>
          <p14:tracePt t="1158739" x="5483225" y="2643188"/>
          <p14:tracePt t="1158755" x="5483225" y="2589213"/>
          <p14:tracePt t="1158772" x="5483225" y="2527300"/>
          <p14:tracePt t="1158788" x="5483225" y="2482850"/>
          <p14:tracePt t="1158807" x="5483225" y="2401888"/>
          <p14:tracePt t="1158824" x="5483225" y="2322513"/>
          <p14:tracePt t="1158840" x="5483225" y="2232025"/>
          <p14:tracePt t="1158856" x="5473700" y="2143125"/>
          <p14:tracePt t="1158872" x="5446713" y="2089150"/>
          <p14:tracePt t="1158889" x="5429250" y="2044700"/>
          <p14:tracePt t="1158906" x="5402263" y="2027238"/>
          <p14:tracePt t="1158922" x="5394325" y="2009775"/>
          <p14:tracePt t="1158939" x="5384800" y="1992313"/>
          <p14:tracePt t="1158956" x="5367338" y="1973263"/>
          <p14:tracePt t="1158973" x="5349875" y="1955800"/>
          <p14:tracePt t="1158989" x="5330825" y="1920875"/>
          <p14:tracePt t="1159005" x="5313363" y="1901825"/>
          <p14:tracePt t="1159023" x="5278438" y="1857375"/>
          <p14:tracePt t="1159063" x="5268913" y="1849438"/>
          <p14:tracePt t="1162384" x="5268913" y="1839913"/>
          <p14:tracePt t="1163392" x="5259388" y="1839913"/>
          <p14:tracePt t="1163416" x="5259388" y="1849438"/>
          <p14:tracePt t="1163441" x="5259388" y="1857375"/>
          <p14:tracePt t="1163472" x="5251450" y="1857375"/>
          <p14:tracePt t="1165784" x="5251450" y="1849438"/>
          <p14:tracePt t="1165795" x="5251450" y="1839913"/>
          <p14:tracePt t="1165807" x="5241925" y="1839913"/>
          <p14:tracePt t="1165832" x="5241925" y="1822450"/>
          <p14:tracePt t="1166305" x="5232400" y="1812925"/>
          <p14:tracePt t="1166721" x="5251450" y="1822450"/>
          <p14:tracePt t="1166732" x="5224463" y="1812925"/>
          <p14:tracePt t="1166745" x="5224463" y="1803400"/>
          <p14:tracePt t="1167137" x="5214938" y="1795463"/>
          <p14:tracePt t="1167177" x="5214938" y="1785938"/>
          <p14:tracePt t="1168033" x="5207000" y="1776413"/>
          <p14:tracePt t="1168044" x="5207000" y="1768475"/>
          <p14:tracePt t="1168058" x="5207000" y="1751013"/>
          <p14:tracePt t="1168081" x="5207000" y="1741488"/>
          <p14:tracePt t="1168090" x="5207000" y="1731963"/>
          <p14:tracePt t="1168107" x="5207000" y="17240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325"/>
            <a:ext cx="8229600" cy="889000"/>
          </a:xfrm>
        </p:spPr>
        <p:txBody>
          <a:bodyPr anchor="ctr"/>
          <a:lstStyle/>
          <a:p>
            <a:r>
              <a:rPr lang="en-US" dirty="0" smtClean="0"/>
              <a:t>SR Flip-Flop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10135" y="842437"/>
            <a:ext cx="2429206" cy="2007416"/>
            <a:chOff x="468775" y="1830131"/>
            <a:chExt cx="2429206" cy="2007416"/>
          </a:xfrm>
        </p:grpSpPr>
        <p:sp>
          <p:nvSpPr>
            <p:cNvPr id="17" name="Oval 16"/>
            <p:cNvSpPr/>
            <p:nvPr/>
          </p:nvSpPr>
          <p:spPr bwMode="auto">
            <a:xfrm>
              <a:off x="2104941" y="2275272"/>
              <a:ext cx="137734" cy="13773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" name="Flowchart: Delay 18"/>
            <p:cNvSpPr/>
            <p:nvPr/>
          </p:nvSpPr>
          <p:spPr bwMode="auto">
            <a:xfrm flipH="1">
              <a:off x="1638799" y="2042047"/>
              <a:ext cx="466142" cy="60418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775856" y="2193098"/>
              <a:ext cx="95553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415934" y="2513283"/>
              <a:ext cx="315452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2252877" y="2343621"/>
              <a:ext cx="6451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468775" y="1830131"/>
              <a:ext cx="86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reset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104941" y="3466588"/>
              <a:ext cx="137734" cy="13773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" name="Flowchart: Delay 18"/>
            <p:cNvSpPr/>
            <p:nvPr/>
          </p:nvSpPr>
          <p:spPr bwMode="auto">
            <a:xfrm flipH="1">
              <a:off x="1638799" y="3233363"/>
              <a:ext cx="466142" cy="604184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 bwMode="auto">
            <a:xfrm>
              <a:off x="775856" y="3704598"/>
              <a:ext cx="95553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2252877" y="3534937"/>
              <a:ext cx="6451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423457" y="3408725"/>
              <a:ext cx="315452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423457" y="3118388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2494722" y="2343621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468775" y="3340229"/>
              <a:ext cx="91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Neo Sans Intel" pitchFamily="34" charset="0"/>
                </a:rPr>
                <a:t>set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>
              <a:off x="2497244" y="3243756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415934" y="2791400"/>
              <a:ext cx="1083831" cy="452356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1415934" y="2501063"/>
              <a:ext cx="2521" cy="29033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Oval 50"/>
            <p:cNvSpPr/>
            <p:nvPr/>
          </p:nvSpPr>
          <p:spPr bwMode="auto">
            <a:xfrm>
              <a:off x="1745097" y="2904134"/>
              <a:ext cx="101267" cy="98247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 bwMode="auto">
            <a:xfrm flipH="1">
              <a:off x="1425979" y="2633959"/>
              <a:ext cx="1071265" cy="48443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2338595" y="2002738"/>
              <a:ext cx="55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Neo Sans Intel" pitchFamily="34" charset="0"/>
                </a:rPr>
                <a:t>Q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38595" y="3181091"/>
              <a:ext cx="559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Neo Sans Intel" pitchFamily="34" charset="0"/>
                </a:rPr>
                <a:t>!Q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582472" y="1342778"/>
            <a:ext cx="1522301" cy="1093694"/>
            <a:chOff x="1237558" y="4455457"/>
            <a:chExt cx="2393549" cy="1093694"/>
          </a:xfrm>
        </p:grpSpPr>
        <p:sp>
          <p:nvSpPr>
            <p:cNvPr id="87" name="Rectangle 86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000470" y="4547707"/>
              <a:ext cx="4844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R</a:t>
              </a:r>
            </a:p>
          </p:txBody>
        </p:sp>
        <p:cxnSp>
          <p:nvCxnSpPr>
            <p:cNvPr id="89" name="Straight Connector 88"/>
            <p:cNvCxnSpPr/>
            <p:nvPr/>
          </p:nvCxnSpPr>
          <p:spPr bwMode="auto">
            <a:xfrm flipV="1">
              <a:off x="1237558" y="4733656"/>
              <a:ext cx="761570" cy="774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auto">
            <a:xfrm flipV="1">
              <a:off x="1237558" y="5271538"/>
              <a:ext cx="761570" cy="978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auto">
            <a:xfrm flipH="1">
              <a:off x="3291512" y="4733655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92" name="Rectangle 91"/>
            <p:cNvSpPr/>
            <p:nvPr/>
          </p:nvSpPr>
          <p:spPr>
            <a:xfrm>
              <a:off x="2758972" y="5102261"/>
              <a:ext cx="5625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!Q</a:t>
              </a:r>
              <a:endParaRPr lang="en-US" sz="1600" dirty="0">
                <a:latin typeface="Neo Sans Intel" pitchFamily="34" charset="0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 bwMode="auto">
            <a:xfrm flipH="1">
              <a:off x="3291512" y="5271537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94" name="Rectangle 93"/>
            <p:cNvSpPr/>
            <p:nvPr/>
          </p:nvSpPr>
          <p:spPr>
            <a:xfrm>
              <a:off x="1995391" y="5098329"/>
              <a:ext cx="4617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711073" y="4537702"/>
              <a:ext cx="58020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 </a:t>
              </a:r>
              <a:r>
                <a:rPr lang="en-US" sz="1600" dirty="0" smtClean="0">
                  <a:latin typeface="Neo Sans Intel" pitchFamily="34" charset="0"/>
                </a:rPr>
                <a:t>Q</a:t>
              </a:r>
              <a:endParaRPr lang="en-US" sz="1600" dirty="0">
                <a:latin typeface="Neo Sans Intel" pitchFamily="34" charset="0"/>
              </a:endParaRPr>
            </a:p>
          </p:txBody>
        </p:sp>
      </p:grpSp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92414"/>
              </p:ext>
            </p:extLst>
          </p:nvPr>
        </p:nvGraphicFramePr>
        <p:xfrm>
          <a:off x="6526056" y="1195556"/>
          <a:ext cx="1782501" cy="1678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44"/>
                <a:gridCol w="406553"/>
                <a:gridCol w="560041"/>
                <a:gridCol w="428263"/>
              </a:tblGrid>
              <a:tr h="3377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400" dirty="0" smtClean="0"/>
                        <a:t>t-1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C99"/>
                    </a:solidFill>
                  </a:tcPr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85581" y="3093426"/>
            <a:ext cx="694658" cy="738664"/>
            <a:chOff x="1139501" y="3550642"/>
            <a:chExt cx="694658" cy="738664"/>
          </a:xfrm>
        </p:grpSpPr>
        <p:sp>
          <p:nvSpPr>
            <p:cNvPr id="6" name="TextBox 5"/>
            <p:cNvSpPr txBox="1"/>
            <p:nvPr/>
          </p:nvSpPr>
          <p:spPr>
            <a:xfrm>
              <a:off x="1139501" y="3663890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Neo Sans Intel" pitchFamily="34" charset="0"/>
                </a:rPr>
                <a:t>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522313" y="3550642"/>
              <a:ext cx="311846" cy="738664"/>
              <a:chOff x="1522313" y="3550642"/>
              <a:chExt cx="311846" cy="73866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522313" y="391997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522855" y="355064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385581" y="3960675"/>
            <a:ext cx="694658" cy="738664"/>
            <a:chOff x="1139501" y="3550642"/>
            <a:chExt cx="694658" cy="738664"/>
          </a:xfrm>
        </p:grpSpPr>
        <p:sp>
          <p:nvSpPr>
            <p:cNvPr id="101" name="TextBox 100"/>
            <p:cNvSpPr txBox="1"/>
            <p:nvPr/>
          </p:nvSpPr>
          <p:spPr>
            <a:xfrm>
              <a:off x="1139501" y="3663890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Neo Sans Intel" pitchFamily="34" charset="0"/>
                </a:rPr>
                <a:t>R</a:t>
              </a:r>
              <a:endParaRPr lang="en-US" sz="2400" b="1" dirty="0" smtClean="0">
                <a:latin typeface="Neo Sans Intel" pitchFamily="34" charset="0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1522313" y="3550642"/>
              <a:ext cx="311846" cy="738664"/>
              <a:chOff x="1522313" y="3550642"/>
              <a:chExt cx="311846" cy="738664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1522313" y="391997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522855" y="355064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385581" y="4827924"/>
            <a:ext cx="694658" cy="738664"/>
            <a:chOff x="1139501" y="3550642"/>
            <a:chExt cx="694658" cy="738664"/>
          </a:xfrm>
        </p:grpSpPr>
        <p:sp>
          <p:nvSpPr>
            <p:cNvPr id="106" name="TextBox 105"/>
            <p:cNvSpPr txBox="1"/>
            <p:nvPr/>
          </p:nvSpPr>
          <p:spPr>
            <a:xfrm>
              <a:off x="1139501" y="3663890"/>
              <a:ext cx="383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Neo Sans Intel" pitchFamily="34" charset="0"/>
                </a:rPr>
                <a:t>Q</a:t>
              </a: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1522313" y="3550642"/>
              <a:ext cx="311846" cy="738664"/>
              <a:chOff x="1522313" y="3550642"/>
              <a:chExt cx="311846" cy="738664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522313" y="391997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522855" y="355064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1902058" y="3279997"/>
            <a:ext cx="953378" cy="1234676"/>
            <a:chOff x="2344674" y="3279997"/>
            <a:chExt cx="953378" cy="1234676"/>
          </a:xfrm>
        </p:grpSpPr>
        <p:grpSp>
          <p:nvGrpSpPr>
            <p:cNvPr id="19" name="Group 18"/>
            <p:cNvGrpSpPr/>
            <p:nvPr/>
          </p:nvGrpSpPr>
          <p:grpSpPr>
            <a:xfrm>
              <a:off x="2344674" y="3279997"/>
              <a:ext cx="953378" cy="366919"/>
              <a:chOff x="2344674" y="3737213"/>
              <a:chExt cx="953378" cy="366919"/>
            </a:xfrm>
          </p:grpSpPr>
          <p:cxnSp>
            <p:nvCxnSpPr>
              <p:cNvPr id="112" name="Straight Connector 111"/>
              <p:cNvCxnSpPr/>
              <p:nvPr/>
            </p:nvCxnSpPr>
            <p:spPr bwMode="auto">
              <a:xfrm>
                <a:off x="2540178" y="3737213"/>
                <a:ext cx="7578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4" name="Freeform 13"/>
              <p:cNvSpPr/>
              <p:nvPr/>
            </p:nvSpPr>
            <p:spPr bwMode="auto">
              <a:xfrm>
                <a:off x="2344674" y="3738372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13" name="Straight Connector 112"/>
            <p:cNvCxnSpPr/>
            <p:nvPr/>
          </p:nvCxnSpPr>
          <p:spPr bwMode="auto">
            <a:xfrm>
              <a:off x="2344674" y="4514673"/>
              <a:ext cx="953378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12" name="Group 211"/>
          <p:cNvGrpSpPr/>
          <p:nvPr/>
        </p:nvGrpSpPr>
        <p:grpSpPr>
          <a:xfrm>
            <a:off x="2852633" y="3279997"/>
            <a:ext cx="763508" cy="1234676"/>
            <a:chOff x="3295249" y="3279997"/>
            <a:chExt cx="763508" cy="1234676"/>
          </a:xfrm>
        </p:grpSpPr>
        <p:grpSp>
          <p:nvGrpSpPr>
            <p:cNvPr id="30" name="Group 29"/>
            <p:cNvGrpSpPr/>
            <p:nvPr/>
          </p:nvGrpSpPr>
          <p:grpSpPr>
            <a:xfrm flipH="1">
              <a:off x="3295249" y="3279997"/>
              <a:ext cx="763508" cy="367427"/>
              <a:chOff x="2231018" y="3738443"/>
              <a:chExt cx="763508" cy="367427"/>
            </a:xfrm>
          </p:grpSpPr>
          <p:cxnSp>
            <p:nvCxnSpPr>
              <p:cNvPr id="126" name="Straight Connector 125"/>
              <p:cNvCxnSpPr/>
              <p:nvPr/>
            </p:nvCxnSpPr>
            <p:spPr bwMode="auto">
              <a:xfrm>
                <a:off x="2231018" y="4105870"/>
                <a:ext cx="37893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grpSp>
            <p:nvGrpSpPr>
              <p:cNvPr id="127" name="Group 126"/>
              <p:cNvGrpSpPr/>
              <p:nvPr/>
            </p:nvGrpSpPr>
            <p:grpSpPr>
              <a:xfrm>
                <a:off x="2606492" y="3738443"/>
                <a:ext cx="388034" cy="366919"/>
                <a:chOff x="2344674" y="3737213"/>
                <a:chExt cx="388034" cy="366919"/>
              </a:xfrm>
            </p:grpSpPr>
            <p:cxnSp>
              <p:nvCxnSpPr>
                <p:cNvPr id="128" name="Straight Connector 127"/>
                <p:cNvCxnSpPr/>
                <p:nvPr/>
              </p:nvCxnSpPr>
              <p:spPr bwMode="auto">
                <a:xfrm>
                  <a:off x="2540177" y="3737213"/>
                  <a:ext cx="19253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29" name="Freeform 128"/>
                <p:cNvSpPr/>
                <p:nvPr/>
              </p:nvSpPr>
              <p:spPr bwMode="auto">
                <a:xfrm>
                  <a:off x="234467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30" name="Straight Connector 129"/>
            <p:cNvCxnSpPr/>
            <p:nvPr/>
          </p:nvCxnSpPr>
          <p:spPr bwMode="auto">
            <a:xfrm>
              <a:off x="3298052" y="4514673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14" name="Group 213"/>
          <p:cNvGrpSpPr/>
          <p:nvPr/>
        </p:nvGrpSpPr>
        <p:grpSpPr>
          <a:xfrm>
            <a:off x="3613310" y="3646916"/>
            <a:ext cx="953378" cy="867757"/>
            <a:chOff x="4055926" y="3646916"/>
            <a:chExt cx="953378" cy="867757"/>
          </a:xfrm>
        </p:grpSpPr>
        <p:grpSp>
          <p:nvGrpSpPr>
            <p:cNvPr id="132" name="Group 131"/>
            <p:cNvGrpSpPr/>
            <p:nvPr/>
          </p:nvGrpSpPr>
          <p:grpSpPr>
            <a:xfrm>
              <a:off x="4055926" y="4147754"/>
              <a:ext cx="953378" cy="366919"/>
              <a:chOff x="2344674" y="3737213"/>
              <a:chExt cx="953378" cy="366919"/>
            </a:xfrm>
          </p:grpSpPr>
          <p:cxnSp>
            <p:nvCxnSpPr>
              <p:cNvPr id="133" name="Straight Connector 132"/>
              <p:cNvCxnSpPr/>
              <p:nvPr/>
            </p:nvCxnSpPr>
            <p:spPr bwMode="auto">
              <a:xfrm>
                <a:off x="2540178" y="3737213"/>
                <a:ext cx="7578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34" name="Freeform 133"/>
              <p:cNvSpPr/>
              <p:nvPr/>
            </p:nvSpPr>
            <p:spPr bwMode="auto">
              <a:xfrm>
                <a:off x="2344674" y="3738372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45" name="Straight Connector 144"/>
            <p:cNvCxnSpPr/>
            <p:nvPr/>
          </p:nvCxnSpPr>
          <p:spPr bwMode="auto">
            <a:xfrm>
              <a:off x="4055926" y="3646916"/>
              <a:ext cx="953378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24" name="Group 223"/>
          <p:cNvGrpSpPr/>
          <p:nvPr/>
        </p:nvGrpSpPr>
        <p:grpSpPr>
          <a:xfrm>
            <a:off x="4565585" y="3646916"/>
            <a:ext cx="1328852" cy="867757"/>
            <a:chOff x="5008201" y="3646916"/>
            <a:chExt cx="1328852" cy="867757"/>
          </a:xfrm>
        </p:grpSpPr>
        <p:grpSp>
          <p:nvGrpSpPr>
            <p:cNvPr id="146" name="Group 145"/>
            <p:cNvGrpSpPr/>
            <p:nvPr/>
          </p:nvGrpSpPr>
          <p:grpSpPr>
            <a:xfrm flipH="1">
              <a:off x="5008201" y="4147246"/>
              <a:ext cx="1328852" cy="367427"/>
              <a:chOff x="2231018" y="3738443"/>
              <a:chExt cx="1328852" cy="367427"/>
            </a:xfrm>
          </p:grpSpPr>
          <p:cxnSp>
            <p:nvCxnSpPr>
              <p:cNvPr id="147" name="Straight Connector 146"/>
              <p:cNvCxnSpPr/>
              <p:nvPr/>
            </p:nvCxnSpPr>
            <p:spPr bwMode="auto">
              <a:xfrm>
                <a:off x="2231018" y="4105870"/>
                <a:ext cx="37893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grpSp>
            <p:nvGrpSpPr>
              <p:cNvPr id="148" name="Group 147"/>
              <p:cNvGrpSpPr/>
              <p:nvPr/>
            </p:nvGrpSpPr>
            <p:grpSpPr>
              <a:xfrm>
                <a:off x="2606492" y="3738443"/>
                <a:ext cx="953378" cy="366919"/>
                <a:chOff x="2344674" y="3737213"/>
                <a:chExt cx="953378" cy="366919"/>
              </a:xfrm>
            </p:grpSpPr>
            <p:cxnSp>
              <p:nvCxnSpPr>
                <p:cNvPr id="149" name="Straight Connector 148"/>
                <p:cNvCxnSpPr/>
                <p:nvPr/>
              </p:nvCxnSpPr>
              <p:spPr bwMode="auto">
                <a:xfrm>
                  <a:off x="2540178" y="3737213"/>
                  <a:ext cx="757874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50" name="Freeform 149"/>
                <p:cNvSpPr/>
                <p:nvPr/>
              </p:nvSpPr>
              <p:spPr bwMode="auto">
                <a:xfrm>
                  <a:off x="234467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  <p:cxnSp>
          <p:nvCxnSpPr>
            <p:cNvPr id="151" name="Straight Connector 150"/>
            <p:cNvCxnSpPr/>
            <p:nvPr/>
          </p:nvCxnSpPr>
          <p:spPr bwMode="auto">
            <a:xfrm>
              <a:off x="5008201" y="3646916"/>
              <a:ext cx="1328852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26" name="Group 225"/>
          <p:cNvGrpSpPr/>
          <p:nvPr/>
        </p:nvGrpSpPr>
        <p:grpSpPr>
          <a:xfrm>
            <a:off x="5893414" y="3278211"/>
            <a:ext cx="954401" cy="1235716"/>
            <a:chOff x="6336030" y="3278211"/>
            <a:chExt cx="954401" cy="1235716"/>
          </a:xfrm>
        </p:grpSpPr>
        <p:grpSp>
          <p:nvGrpSpPr>
            <p:cNvPr id="153" name="Group 152"/>
            <p:cNvGrpSpPr/>
            <p:nvPr/>
          </p:nvGrpSpPr>
          <p:grpSpPr>
            <a:xfrm>
              <a:off x="6337053" y="3278211"/>
              <a:ext cx="953378" cy="366919"/>
              <a:chOff x="2344674" y="3737213"/>
              <a:chExt cx="953378" cy="366919"/>
            </a:xfrm>
          </p:grpSpPr>
          <p:cxnSp>
            <p:nvCxnSpPr>
              <p:cNvPr id="154" name="Straight Connector 153"/>
              <p:cNvCxnSpPr/>
              <p:nvPr/>
            </p:nvCxnSpPr>
            <p:spPr bwMode="auto">
              <a:xfrm>
                <a:off x="2540178" y="3737213"/>
                <a:ext cx="7578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55" name="Freeform 154"/>
              <p:cNvSpPr/>
              <p:nvPr/>
            </p:nvSpPr>
            <p:spPr bwMode="auto">
              <a:xfrm>
                <a:off x="2344674" y="3738372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6336030" y="4147008"/>
              <a:ext cx="953378" cy="366919"/>
              <a:chOff x="2344674" y="3737213"/>
              <a:chExt cx="953378" cy="366919"/>
            </a:xfrm>
          </p:grpSpPr>
          <p:cxnSp>
            <p:nvCxnSpPr>
              <p:cNvPr id="157" name="Straight Connector 156"/>
              <p:cNvCxnSpPr/>
              <p:nvPr/>
            </p:nvCxnSpPr>
            <p:spPr bwMode="auto">
              <a:xfrm>
                <a:off x="2540178" y="3737213"/>
                <a:ext cx="7578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58" name="Freeform 157"/>
              <p:cNvSpPr/>
              <p:nvPr/>
            </p:nvSpPr>
            <p:spPr bwMode="auto">
              <a:xfrm>
                <a:off x="2344674" y="3738372"/>
                <a:ext cx="201168" cy="365760"/>
              </a:xfrm>
              <a:custGeom>
                <a:avLst/>
                <a:gdLst>
                  <a:gd name="connsiteX0" fmla="*/ 0 w 230657"/>
                  <a:gd name="connsiteY0" fmla="*/ 469392 h 469392"/>
                  <a:gd name="connsiteX1" fmla="*/ 201168 w 230657"/>
                  <a:gd name="connsiteY1" fmla="*/ 97536 h 469392"/>
                  <a:gd name="connsiteX2" fmla="*/ 225552 w 230657"/>
                  <a:gd name="connsiteY2" fmla="*/ 0 h 469392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  <a:gd name="connsiteX0" fmla="*/ 0 w 201168"/>
                  <a:gd name="connsiteY0" fmla="*/ 371856 h 371856"/>
                  <a:gd name="connsiteX1" fmla="*/ 201168 w 201168"/>
                  <a:gd name="connsiteY1" fmla="*/ 0 h 371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1168" h="371856">
                    <a:moveTo>
                      <a:pt x="0" y="371856"/>
                    </a:moveTo>
                    <a:cubicBezTo>
                      <a:pt x="60833" y="371729"/>
                      <a:pt x="133096" y="127"/>
                      <a:pt x="201168" y="0"/>
                    </a:cubicBezTo>
                  </a:path>
                </a:pathLst>
              </a:cu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6468878" y="3278092"/>
            <a:ext cx="972879" cy="1235835"/>
            <a:chOff x="6911494" y="3278092"/>
            <a:chExt cx="972879" cy="1235835"/>
          </a:xfrm>
        </p:grpSpPr>
        <p:grpSp>
          <p:nvGrpSpPr>
            <p:cNvPr id="160" name="Group 159"/>
            <p:cNvGrpSpPr/>
            <p:nvPr/>
          </p:nvGrpSpPr>
          <p:grpSpPr>
            <a:xfrm flipV="1">
              <a:off x="6911494" y="3278092"/>
              <a:ext cx="953378" cy="366919"/>
              <a:chOff x="4142453" y="5399447"/>
              <a:chExt cx="953378" cy="366919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4539251" y="5399447"/>
                <a:ext cx="556580" cy="366919"/>
                <a:chOff x="2344674" y="3737213"/>
                <a:chExt cx="556580" cy="366919"/>
              </a:xfrm>
            </p:grpSpPr>
            <p:cxnSp>
              <p:nvCxnSpPr>
                <p:cNvPr id="163" name="Straight Connector 162"/>
                <p:cNvCxnSpPr/>
                <p:nvPr/>
              </p:nvCxnSpPr>
              <p:spPr bwMode="auto">
                <a:xfrm>
                  <a:off x="2540178" y="3737213"/>
                  <a:ext cx="361076" cy="115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64" name="Freeform 163"/>
                <p:cNvSpPr/>
                <p:nvPr/>
              </p:nvSpPr>
              <p:spPr bwMode="auto">
                <a:xfrm>
                  <a:off x="234467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62" name="Straight Connector 161"/>
              <p:cNvCxnSpPr/>
              <p:nvPr/>
            </p:nvCxnSpPr>
            <p:spPr bwMode="auto">
              <a:xfrm>
                <a:off x="4142453" y="5766366"/>
                <a:ext cx="396798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65" name="Group 164"/>
            <p:cNvGrpSpPr/>
            <p:nvPr/>
          </p:nvGrpSpPr>
          <p:grpSpPr>
            <a:xfrm flipV="1">
              <a:off x="6930995" y="4147008"/>
              <a:ext cx="953378" cy="366919"/>
              <a:chOff x="4142453" y="5399447"/>
              <a:chExt cx="953378" cy="366919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4539251" y="5399447"/>
                <a:ext cx="556580" cy="366919"/>
                <a:chOff x="2344674" y="3737213"/>
                <a:chExt cx="556580" cy="366919"/>
              </a:xfrm>
            </p:grpSpPr>
            <p:cxnSp>
              <p:nvCxnSpPr>
                <p:cNvPr id="168" name="Straight Connector 167"/>
                <p:cNvCxnSpPr/>
                <p:nvPr/>
              </p:nvCxnSpPr>
              <p:spPr bwMode="auto">
                <a:xfrm>
                  <a:off x="2540178" y="3737213"/>
                  <a:ext cx="361076" cy="115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69" name="Freeform 168"/>
                <p:cNvSpPr/>
                <p:nvPr/>
              </p:nvSpPr>
              <p:spPr bwMode="auto">
                <a:xfrm>
                  <a:off x="234467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67" name="Straight Connector 166"/>
              <p:cNvCxnSpPr/>
              <p:nvPr/>
            </p:nvCxnSpPr>
            <p:spPr bwMode="auto">
              <a:xfrm>
                <a:off x="4142453" y="5766366"/>
                <a:ext cx="396798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70" name="Group 169"/>
          <p:cNvGrpSpPr/>
          <p:nvPr/>
        </p:nvGrpSpPr>
        <p:grpSpPr>
          <a:xfrm>
            <a:off x="382778" y="5556860"/>
            <a:ext cx="694658" cy="738664"/>
            <a:chOff x="1139501" y="3550642"/>
            <a:chExt cx="694658" cy="738664"/>
          </a:xfrm>
        </p:grpSpPr>
        <p:sp>
          <p:nvSpPr>
            <p:cNvPr id="171" name="TextBox 170"/>
            <p:cNvSpPr txBox="1"/>
            <p:nvPr/>
          </p:nvSpPr>
          <p:spPr>
            <a:xfrm>
              <a:off x="1139501" y="3663890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Neo Sans Intel" pitchFamily="34" charset="0"/>
                </a:rPr>
                <a:t>!Q</a:t>
              </a: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1522313" y="3550642"/>
              <a:ext cx="311846" cy="738664"/>
              <a:chOff x="1522313" y="3550642"/>
              <a:chExt cx="311846" cy="738664"/>
            </a:xfrm>
          </p:grpSpPr>
          <p:sp>
            <p:nvSpPr>
              <p:cNvPr id="173" name="TextBox 172"/>
              <p:cNvSpPr txBox="1"/>
              <p:nvPr/>
            </p:nvSpPr>
            <p:spPr>
              <a:xfrm>
                <a:off x="1522313" y="3919974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0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522855" y="355064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</a:t>
                </a: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grpSp>
        <p:nvGrpSpPr>
          <p:cNvPr id="192" name="Group 191"/>
          <p:cNvGrpSpPr/>
          <p:nvPr/>
        </p:nvGrpSpPr>
        <p:grpSpPr>
          <a:xfrm>
            <a:off x="1144844" y="3647424"/>
            <a:ext cx="760677" cy="2098944"/>
            <a:chOff x="1587460" y="3647424"/>
            <a:chExt cx="760677" cy="2098944"/>
          </a:xfrm>
        </p:grpSpPr>
        <p:cxnSp>
          <p:nvCxnSpPr>
            <p:cNvPr id="12" name="Straight Connector 11"/>
            <p:cNvCxnSpPr/>
            <p:nvPr/>
          </p:nvCxnSpPr>
          <p:spPr bwMode="auto">
            <a:xfrm>
              <a:off x="1590263" y="3647424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>
              <a:off x="1590263" y="4514673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 bwMode="auto">
            <a:xfrm>
              <a:off x="1590263" y="5381922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auto">
            <a:xfrm flipV="1">
              <a:off x="1587460" y="5746368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00" name="Group 199"/>
          <p:cNvGrpSpPr/>
          <p:nvPr/>
        </p:nvGrpSpPr>
        <p:grpSpPr>
          <a:xfrm>
            <a:off x="1899255" y="5016162"/>
            <a:ext cx="956181" cy="1097126"/>
            <a:chOff x="2341871" y="5016162"/>
            <a:chExt cx="956181" cy="1097126"/>
          </a:xfrm>
        </p:grpSpPr>
        <p:grpSp>
          <p:nvGrpSpPr>
            <p:cNvPr id="198" name="Group 197"/>
            <p:cNvGrpSpPr/>
            <p:nvPr/>
          </p:nvGrpSpPr>
          <p:grpSpPr>
            <a:xfrm>
              <a:off x="2344674" y="5016162"/>
              <a:ext cx="953378" cy="365760"/>
              <a:chOff x="2344674" y="5016162"/>
              <a:chExt cx="953378" cy="36576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780792" y="5016162"/>
                <a:ext cx="517260" cy="365760"/>
                <a:chOff x="2383994" y="3738372"/>
                <a:chExt cx="517260" cy="365760"/>
              </a:xfrm>
            </p:grpSpPr>
            <p:cxnSp>
              <p:nvCxnSpPr>
                <p:cNvPr id="115" name="Straight Connector 114"/>
                <p:cNvCxnSpPr/>
                <p:nvPr/>
              </p:nvCxnSpPr>
              <p:spPr bwMode="auto">
                <a:xfrm>
                  <a:off x="2585162" y="3738372"/>
                  <a:ext cx="31609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16" name="Freeform 115"/>
                <p:cNvSpPr/>
                <p:nvPr/>
              </p:nvSpPr>
              <p:spPr bwMode="auto">
                <a:xfrm>
                  <a:off x="238399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28" name="Straight Connector 27"/>
              <p:cNvCxnSpPr>
                <a:endCxn id="116" idx="0"/>
              </p:cNvCxnSpPr>
              <p:nvPr/>
            </p:nvCxnSpPr>
            <p:spPr bwMode="auto">
              <a:xfrm>
                <a:off x="2344674" y="5381922"/>
                <a:ext cx="436118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99" name="Group 198"/>
            <p:cNvGrpSpPr/>
            <p:nvPr/>
          </p:nvGrpSpPr>
          <p:grpSpPr>
            <a:xfrm>
              <a:off x="2341871" y="5746368"/>
              <a:ext cx="956181" cy="366920"/>
              <a:chOff x="2341871" y="5746368"/>
              <a:chExt cx="956181" cy="366920"/>
            </a:xfrm>
          </p:grpSpPr>
          <p:grpSp>
            <p:nvGrpSpPr>
              <p:cNvPr id="176" name="Group 175"/>
              <p:cNvGrpSpPr/>
              <p:nvPr/>
            </p:nvGrpSpPr>
            <p:grpSpPr>
              <a:xfrm flipV="1">
                <a:off x="2602320" y="5746368"/>
                <a:ext cx="695732" cy="366920"/>
                <a:chOff x="2208325" y="3737212"/>
                <a:chExt cx="695732" cy="366920"/>
              </a:xfrm>
            </p:grpSpPr>
            <p:cxnSp>
              <p:nvCxnSpPr>
                <p:cNvPr id="177" name="Straight Connector 176"/>
                <p:cNvCxnSpPr/>
                <p:nvPr/>
              </p:nvCxnSpPr>
              <p:spPr bwMode="auto">
                <a:xfrm flipV="1">
                  <a:off x="2409493" y="3737212"/>
                  <a:ext cx="494564" cy="1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78" name="Freeform 177"/>
                <p:cNvSpPr/>
                <p:nvPr/>
              </p:nvSpPr>
              <p:spPr bwMode="auto">
                <a:xfrm>
                  <a:off x="2208325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79" name="Straight Connector 178"/>
              <p:cNvCxnSpPr/>
              <p:nvPr/>
            </p:nvCxnSpPr>
            <p:spPr bwMode="auto">
              <a:xfrm>
                <a:off x="2341871" y="5746368"/>
                <a:ext cx="2604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213" name="Group 212"/>
          <p:cNvGrpSpPr/>
          <p:nvPr/>
        </p:nvGrpSpPr>
        <p:grpSpPr>
          <a:xfrm>
            <a:off x="2852633" y="5017432"/>
            <a:ext cx="760677" cy="1095856"/>
            <a:chOff x="3295249" y="5017432"/>
            <a:chExt cx="760677" cy="1095856"/>
          </a:xfrm>
        </p:grpSpPr>
        <p:cxnSp>
          <p:nvCxnSpPr>
            <p:cNvPr id="131" name="Straight Connector 130"/>
            <p:cNvCxnSpPr/>
            <p:nvPr/>
          </p:nvCxnSpPr>
          <p:spPr bwMode="auto">
            <a:xfrm>
              <a:off x="3298052" y="5017432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0" name="Straight Connector 179"/>
            <p:cNvCxnSpPr/>
            <p:nvPr/>
          </p:nvCxnSpPr>
          <p:spPr bwMode="auto">
            <a:xfrm flipV="1">
              <a:off x="3295249" y="6113288"/>
              <a:ext cx="757874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15" name="Group 214"/>
          <p:cNvGrpSpPr/>
          <p:nvPr/>
        </p:nvGrpSpPr>
        <p:grpSpPr>
          <a:xfrm>
            <a:off x="3609404" y="5017432"/>
            <a:ext cx="956181" cy="1095331"/>
            <a:chOff x="4052020" y="5017432"/>
            <a:chExt cx="956181" cy="1095331"/>
          </a:xfrm>
        </p:grpSpPr>
        <p:grpSp>
          <p:nvGrpSpPr>
            <p:cNvPr id="33" name="Group 32"/>
            <p:cNvGrpSpPr/>
            <p:nvPr/>
          </p:nvGrpSpPr>
          <p:grpSpPr>
            <a:xfrm flipV="1">
              <a:off x="4052020" y="5017432"/>
              <a:ext cx="956181" cy="368301"/>
              <a:chOff x="4139650" y="5398065"/>
              <a:chExt cx="956181" cy="368301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4418330" y="5398065"/>
                <a:ext cx="677501" cy="368301"/>
                <a:chOff x="2223753" y="3735831"/>
                <a:chExt cx="677501" cy="368301"/>
              </a:xfrm>
            </p:grpSpPr>
            <p:cxnSp>
              <p:nvCxnSpPr>
                <p:cNvPr id="141" name="Straight Connector 140"/>
                <p:cNvCxnSpPr/>
                <p:nvPr/>
              </p:nvCxnSpPr>
              <p:spPr bwMode="auto">
                <a:xfrm flipV="1">
                  <a:off x="2425668" y="3735831"/>
                  <a:ext cx="47558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42" name="Freeform 141"/>
                <p:cNvSpPr/>
                <p:nvPr/>
              </p:nvSpPr>
              <p:spPr bwMode="auto">
                <a:xfrm>
                  <a:off x="2223753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43" name="Straight Connector 142"/>
              <p:cNvCxnSpPr>
                <a:endCxn id="142" idx="0"/>
              </p:cNvCxnSpPr>
              <p:nvPr/>
            </p:nvCxnSpPr>
            <p:spPr bwMode="auto">
              <a:xfrm flipV="1">
                <a:off x="4139650" y="5766366"/>
                <a:ext cx="278680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81" name="Group 180"/>
            <p:cNvGrpSpPr/>
            <p:nvPr/>
          </p:nvGrpSpPr>
          <p:grpSpPr>
            <a:xfrm>
              <a:off x="4052020" y="5742558"/>
              <a:ext cx="953378" cy="370205"/>
              <a:chOff x="4142453" y="5398066"/>
              <a:chExt cx="953378" cy="370205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4587511" y="5398066"/>
                <a:ext cx="508320" cy="368300"/>
                <a:chOff x="2392934" y="3735832"/>
                <a:chExt cx="508320" cy="368300"/>
              </a:xfrm>
            </p:grpSpPr>
            <p:cxnSp>
              <p:nvCxnSpPr>
                <p:cNvPr id="184" name="Straight Connector 183"/>
                <p:cNvCxnSpPr/>
                <p:nvPr/>
              </p:nvCxnSpPr>
              <p:spPr bwMode="auto">
                <a:xfrm>
                  <a:off x="2598538" y="3735832"/>
                  <a:ext cx="302716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85" name="Freeform 184"/>
                <p:cNvSpPr/>
                <p:nvPr/>
              </p:nvSpPr>
              <p:spPr bwMode="auto">
                <a:xfrm>
                  <a:off x="2392934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183" name="Straight Connector 182"/>
              <p:cNvCxnSpPr>
                <a:endCxn id="185" idx="0"/>
              </p:cNvCxnSpPr>
              <p:nvPr/>
            </p:nvCxnSpPr>
            <p:spPr bwMode="auto">
              <a:xfrm flipV="1">
                <a:off x="4142453" y="5766366"/>
                <a:ext cx="445058" cy="1905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225" name="Group 224"/>
          <p:cNvGrpSpPr/>
          <p:nvPr/>
        </p:nvGrpSpPr>
        <p:grpSpPr>
          <a:xfrm>
            <a:off x="4557448" y="5384351"/>
            <a:ext cx="1346761" cy="359588"/>
            <a:chOff x="5000064" y="5384351"/>
            <a:chExt cx="1346761" cy="359588"/>
          </a:xfrm>
        </p:grpSpPr>
        <p:cxnSp>
          <p:nvCxnSpPr>
            <p:cNvPr id="152" name="Straight Connector 151"/>
            <p:cNvCxnSpPr/>
            <p:nvPr/>
          </p:nvCxnSpPr>
          <p:spPr bwMode="auto">
            <a:xfrm>
              <a:off x="5002867" y="5384351"/>
              <a:ext cx="1343958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6" name="Straight Connector 185"/>
            <p:cNvCxnSpPr/>
            <p:nvPr/>
          </p:nvCxnSpPr>
          <p:spPr bwMode="auto">
            <a:xfrm flipV="1">
              <a:off x="5000064" y="5743939"/>
              <a:ext cx="1343958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30" name="Group 229"/>
          <p:cNvGrpSpPr/>
          <p:nvPr/>
        </p:nvGrpSpPr>
        <p:grpSpPr>
          <a:xfrm>
            <a:off x="5891634" y="5384351"/>
            <a:ext cx="1001588" cy="726398"/>
            <a:chOff x="6334250" y="5384351"/>
            <a:chExt cx="1001588" cy="726398"/>
          </a:xfrm>
        </p:grpSpPr>
        <p:cxnSp>
          <p:nvCxnSpPr>
            <p:cNvPr id="159" name="Straight Connector 158"/>
            <p:cNvCxnSpPr/>
            <p:nvPr/>
          </p:nvCxnSpPr>
          <p:spPr bwMode="auto">
            <a:xfrm>
              <a:off x="6337053" y="5384351"/>
              <a:ext cx="998785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grpSp>
          <p:nvGrpSpPr>
            <p:cNvPr id="229" name="Group 228"/>
            <p:cNvGrpSpPr/>
            <p:nvPr/>
          </p:nvGrpSpPr>
          <p:grpSpPr>
            <a:xfrm>
              <a:off x="6334250" y="5743828"/>
              <a:ext cx="993543" cy="366921"/>
              <a:chOff x="6334250" y="5743828"/>
              <a:chExt cx="993543" cy="366921"/>
            </a:xfrm>
          </p:grpSpPr>
          <p:cxnSp>
            <p:nvCxnSpPr>
              <p:cNvPr id="187" name="Straight Connector 186"/>
              <p:cNvCxnSpPr/>
              <p:nvPr/>
            </p:nvCxnSpPr>
            <p:spPr bwMode="auto">
              <a:xfrm>
                <a:off x="6334250" y="5743939"/>
                <a:ext cx="246890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grpSp>
            <p:nvGrpSpPr>
              <p:cNvPr id="188" name="Group 187"/>
              <p:cNvGrpSpPr/>
              <p:nvPr/>
            </p:nvGrpSpPr>
            <p:grpSpPr>
              <a:xfrm flipV="1">
                <a:off x="6583301" y="5743828"/>
                <a:ext cx="744492" cy="366921"/>
                <a:chOff x="2070862" y="3737211"/>
                <a:chExt cx="744492" cy="366921"/>
              </a:xfrm>
            </p:grpSpPr>
            <p:cxnSp>
              <p:nvCxnSpPr>
                <p:cNvPr id="189" name="Straight Connector 188"/>
                <p:cNvCxnSpPr/>
                <p:nvPr/>
              </p:nvCxnSpPr>
              <p:spPr bwMode="auto">
                <a:xfrm flipV="1">
                  <a:off x="2272030" y="3737211"/>
                  <a:ext cx="543324" cy="1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90" name="Freeform 189"/>
                <p:cNvSpPr/>
                <p:nvPr/>
              </p:nvSpPr>
              <p:spPr bwMode="auto">
                <a:xfrm>
                  <a:off x="2070862" y="3738372"/>
                  <a:ext cx="201168" cy="365760"/>
                </a:xfrm>
                <a:custGeom>
                  <a:avLst/>
                  <a:gdLst>
                    <a:gd name="connsiteX0" fmla="*/ 0 w 230657"/>
                    <a:gd name="connsiteY0" fmla="*/ 469392 h 469392"/>
                    <a:gd name="connsiteX1" fmla="*/ 201168 w 230657"/>
                    <a:gd name="connsiteY1" fmla="*/ 97536 h 469392"/>
                    <a:gd name="connsiteX2" fmla="*/ 225552 w 230657"/>
                    <a:gd name="connsiteY2" fmla="*/ 0 h 469392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  <a:gd name="connsiteX0" fmla="*/ 0 w 201168"/>
                    <a:gd name="connsiteY0" fmla="*/ 371856 h 371856"/>
                    <a:gd name="connsiteX1" fmla="*/ 201168 w 201168"/>
                    <a:gd name="connsiteY1" fmla="*/ 0 h 371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1168" h="371856">
                      <a:moveTo>
                        <a:pt x="0" y="371856"/>
                      </a:moveTo>
                      <a:cubicBezTo>
                        <a:pt x="60833" y="371729"/>
                        <a:pt x="133096" y="127"/>
                        <a:pt x="201168" y="0"/>
                      </a:cubicBez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</p:grpSp>
      <p:sp>
        <p:nvSpPr>
          <p:cNvPr id="209" name="Rectangle 208"/>
          <p:cNvSpPr/>
          <p:nvPr/>
        </p:nvSpPr>
        <p:spPr bwMode="auto">
          <a:xfrm>
            <a:off x="2081179" y="3164840"/>
            <a:ext cx="458165" cy="3060862"/>
          </a:xfrm>
          <a:prstGeom prst="rect">
            <a:avLst/>
          </a:prstGeom>
          <a:solidFill>
            <a:srgbClr val="FFCC99">
              <a:alpha val="50196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2" name="Straight Connector 201"/>
          <p:cNvCxnSpPr/>
          <p:nvPr/>
        </p:nvCxnSpPr>
        <p:spPr bwMode="auto">
          <a:xfrm>
            <a:off x="2078106" y="3093426"/>
            <a:ext cx="0" cy="320209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208" name="Straight Connector 207"/>
          <p:cNvCxnSpPr/>
          <p:nvPr/>
        </p:nvCxnSpPr>
        <p:spPr bwMode="auto">
          <a:xfrm>
            <a:off x="2539344" y="3098290"/>
            <a:ext cx="0" cy="320209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216" name="Rectangle 215"/>
          <p:cNvSpPr/>
          <p:nvPr/>
        </p:nvSpPr>
        <p:spPr bwMode="auto">
          <a:xfrm>
            <a:off x="3801901" y="3194837"/>
            <a:ext cx="458165" cy="3060862"/>
          </a:xfrm>
          <a:prstGeom prst="rect">
            <a:avLst/>
          </a:prstGeom>
          <a:solidFill>
            <a:srgbClr val="FFCC99">
              <a:alpha val="50196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17" name="Straight Connector 216"/>
          <p:cNvCxnSpPr/>
          <p:nvPr/>
        </p:nvCxnSpPr>
        <p:spPr bwMode="auto">
          <a:xfrm>
            <a:off x="3798828" y="3123423"/>
            <a:ext cx="0" cy="320209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218" name="Straight Connector 217"/>
          <p:cNvCxnSpPr/>
          <p:nvPr/>
        </p:nvCxnSpPr>
        <p:spPr bwMode="auto">
          <a:xfrm>
            <a:off x="4260066" y="3128287"/>
            <a:ext cx="0" cy="3202098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grpSp>
        <p:nvGrpSpPr>
          <p:cNvPr id="234" name="Group 233"/>
          <p:cNvGrpSpPr/>
          <p:nvPr/>
        </p:nvGrpSpPr>
        <p:grpSpPr>
          <a:xfrm>
            <a:off x="6847815" y="4972085"/>
            <a:ext cx="389144" cy="1305608"/>
            <a:chOff x="7290431" y="4972085"/>
            <a:chExt cx="389144" cy="1305608"/>
          </a:xfrm>
        </p:grpSpPr>
        <p:sp>
          <p:nvSpPr>
            <p:cNvPr id="232" name="TextBox 231"/>
            <p:cNvSpPr txBox="1"/>
            <p:nvPr/>
          </p:nvSpPr>
          <p:spPr>
            <a:xfrm>
              <a:off x="7304151" y="4972085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  <a:latin typeface="+mn-lt"/>
                </a:rPr>
                <a:t>?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7290431" y="5692918"/>
              <a:ext cx="3754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  <a:latin typeface="+mn-lt"/>
                </a:rPr>
                <a:t>?</a:t>
              </a:r>
            </a:p>
          </p:txBody>
        </p:sp>
      </p:grpSp>
      <p:sp>
        <p:nvSpPr>
          <p:cNvPr id="235" name="Rectangle 234"/>
          <p:cNvSpPr/>
          <p:nvPr/>
        </p:nvSpPr>
        <p:spPr>
          <a:xfrm>
            <a:off x="7442200" y="4964691"/>
            <a:ext cx="17068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Neo Sans Intel" pitchFamily="34" charset="0"/>
              </a:rPr>
              <a:t>But, which signal will be really faster will depend </a:t>
            </a:r>
            <a:r>
              <a:rPr lang="en-US" sz="1400" dirty="0">
                <a:latin typeface="Neo Sans Intel" pitchFamily="34" charset="0"/>
              </a:rPr>
              <a:t>on </a:t>
            </a:r>
            <a:r>
              <a:rPr lang="en-US" sz="1400" dirty="0" smtClean="0">
                <a:latin typeface="Neo Sans Intel" pitchFamily="34" charset="0"/>
              </a:rPr>
              <a:t>many </a:t>
            </a:r>
            <a:r>
              <a:rPr lang="en-US" sz="1400" dirty="0">
                <a:latin typeface="Neo Sans Intel" pitchFamily="34" charset="0"/>
              </a:rPr>
              <a:t>factors (e.g., temperature).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442576" y="3710043"/>
            <a:ext cx="17113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Neo Sans Intel" pitchFamily="34" charset="0"/>
              </a:rPr>
              <a:t>The output will </a:t>
            </a:r>
            <a:r>
              <a:rPr lang="en-US" sz="1400" dirty="0" smtClean="0">
                <a:latin typeface="Neo Sans Intel" pitchFamily="34" charset="0"/>
              </a:rPr>
              <a:t>be determined by the fastest signal</a:t>
            </a:r>
            <a:endParaRPr lang="en-US" sz="1400" dirty="0">
              <a:latin typeface="Neo Sans Inte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9345457"/>
      </p:ext>
    </p:extLst>
  </p:cSld>
  <p:clrMapOvr>
    <a:masterClrMapping/>
  </p:clrMapOvr>
  <p:transition advTm="6503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2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9" grpId="0" animBg="1"/>
      <p:bldP spid="216" grpId="0" animBg="1"/>
      <p:bldP spid="235" grpId="0"/>
      <p:bldP spid="236" grpId="0"/>
    </p:bldLst>
  </p:timing>
  <p:extLst>
    <p:ext uri="{3A86A75C-4F4B-4683-9AE1-C65F6400EC91}">
      <p14:laserTraceLst xmlns:p14="http://schemas.microsoft.com/office/powerpoint/2010/main">
        <p14:tracePtLst>
          <p14:tracePt t="14535" x="5170488" y="1724025"/>
          <p14:tracePt t="14544" x="5143500" y="1724025"/>
          <p14:tracePt t="14554" x="5116513" y="1768475"/>
          <p14:tracePt t="14567" x="4714875" y="2009775"/>
          <p14:tracePt t="14583" x="4438650" y="2152650"/>
          <p14:tracePt t="14599" x="4340225" y="2206625"/>
          <p14:tracePt t="14616" x="4322763" y="2232025"/>
          <p14:tracePt t="14633" x="4313238" y="2251075"/>
          <p14:tracePt t="14649" x="4303713" y="2268538"/>
          <p14:tracePt t="14666" x="4268788" y="2295525"/>
          <p14:tracePt t="14683" x="4224338" y="2312988"/>
          <p14:tracePt t="14699" x="4133850" y="2339975"/>
          <p14:tracePt t="14716" x="4089400" y="2339975"/>
          <p14:tracePt t="14733" x="4062413" y="2339975"/>
          <p14:tracePt t="14749" x="4027488" y="2339975"/>
          <p14:tracePt t="14767" x="3956050" y="2339975"/>
          <p14:tracePt t="14783" x="3911600" y="2339975"/>
          <p14:tracePt t="14800" x="3875088" y="2339975"/>
          <p14:tracePt t="14817" x="3867150" y="2339975"/>
          <p14:tracePt t="14834" x="3848100" y="2312988"/>
          <p14:tracePt t="14850" x="3822700" y="2241550"/>
          <p14:tracePt t="14867" x="3786188" y="2152650"/>
          <p14:tracePt t="14883" x="3714750" y="1928813"/>
          <p14:tracePt t="14900" x="3670300" y="1795463"/>
          <p14:tracePt t="14903" x="3660775" y="1758950"/>
          <p14:tracePt t="14917" x="3660775" y="1670050"/>
          <p14:tracePt t="14933" x="3660775" y="1554163"/>
          <p14:tracePt t="14951" x="3751263" y="1393825"/>
          <p14:tracePt t="14968" x="3822700" y="1295400"/>
          <p14:tracePt t="14984" x="3902075" y="1223963"/>
          <p14:tracePt t="15000" x="3990975" y="1160463"/>
          <p14:tracePt t="15017" x="4098925" y="1081088"/>
          <p14:tracePt t="15034" x="4197350" y="1027113"/>
          <p14:tracePt t="15050" x="4313238" y="965200"/>
          <p14:tracePt t="15067" x="4446588" y="938213"/>
          <p14:tracePt t="15084" x="4633913" y="901700"/>
          <p14:tracePt t="15100" x="4732338" y="901700"/>
          <p14:tracePt t="15117" x="4822825" y="901700"/>
          <p14:tracePt t="15133" x="4894263" y="901700"/>
          <p14:tracePt t="15152" x="5010150" y="919163"/>
          <p14:tracePt t="15168" x="5072063" y="938213"/>
          <p14:tracePt t="15184" x="5116513" y="946150"/>
          <p14:tracePt t="15200" x="5170488" y="965200"/>
          <p14:tracePt t="15217" x="5214938" y="990600"/>
          <p14:tracePt t="15234" x="5251450" y="1009650"/>
          <p14:tracePt t="15250" x="5286375" y="1036638"/>
          <p14:tracePt t="15267" x="5330825" y="1081088"/>
          <p14:tracePt t="15284" x="5367338" y="1143000"/>
          <p14:tracePt t="15300" x="5438775" y="1231900"/>
          <p14:tracePt t="15317" x="5465763" y="1295400"/>
          <p14:tracePt t="15334" x="5500688" y="1357313"/>
          <p14:tracePt t="15351" x="5500688" y="1455738"/>
          <p14:tracePt t="15368" x="5500688" y="1527175"/>
          <p14:tracePt t="15384" x="5500688" y="1608138"/>
          <p14:tracePt t="15400" x="5500688" y="1679575"/>
          <p14:tracePt t="15417" x="5500688" y="1758950"/>
          <p14:tracePt t="15434" x="5500688" y="1839913"/>
          <p14:tracePt t="15450" x="5500688" y="1893888"/>
          <p14:tracePt t="15466" x="5483225" y="1973263"/>
          <p14:tracePt t="15483" x="5473700" y="2036763"/>
          <p14:tracePt t="15499" x="5465763" y="2098675"/>
          <p14:tracePt t="15516" x="5421313" y="2179638"/>
          <p14:tracePt t="15533" x="5375275" y="2278063"/>
          <p14:tracePt t="15550" x="5322888" y="2384425"/>
          <p14:tracePt t="15568" x="5187950" y="2563813"/>
          <p14:tracePt t="15584" x="5072063" y="2660650"/>
          <p14:tracePt t="15600" x="4956175" y="2751138"/>
          <p14:tracePt t="15617" x="4830763" y="2840038"/>
          <p14:tracePt t="15634" x="4679950" y="2884488"/>
          <p14:tracePt t="15650" x="4465638" y="2901950"/>
          <p14:tracePt t="15667" x="4348163" y="2901950"/>
          <p14:tracePt t="15683" x="4170363" y="2884488"/>
          <p14:tracePt t="15700" x="4044950" y="2849563"/>
          <p14:tracePt t="15717" x="3938588" y="2803525"/>
          <p14:tracePt t="15733" x="3867150" y="2751138"/>
          <p14:tracePt t="15750" x="3822700" y="2724150"/>
          <p14:tracePt t="15768" x="3768725" y="2643188"/>
          <p14:tracePt t="15784" x="3724275" y="2563813"/>
          <p14:tracePt t="15799" x="3697288" y="2492375"/>
          <p14:tracePt t="15816" x="3643313" y="2401888"/>
          <p14:tracePt t="15834" x="3616325" y="2295525"/>
          <p14:tracePt t="15850" x="3589338" y="2241550"/>
          <p14:tracePt t="15867" x="3589338" y="2197100"/>
          <p14:tracePt t="15883" x="3589338" y="2170113"/>
          <p14:tracePt t="15900" x="3589338" y="2135188"/>
          <p14:tracePt t="15916" x="3589338" y="2098675"/>
          <p14:tracePt t="15933" x="3589338" y="2081213"/>
          <p14:tracePt t="16000" x="3581400" y="2081213"/>
          <p14:tracePt t="16016" x="3571875" y="2081213"/>
          <p14:tracePt t="16024" x="3562350" y="2081213"/>
          <p14:tracePt t="16034" x="3527425" y="2089150"/>
          <p14:tracePt t="16050" x="3482975" y="2125663"/>
          <p14:tracePt t="16067" x="3438525" y="2160588"/>
          <p14:tracePt t="16084" x="3394075" y="2179638"/>
          <p14:tracePt t="16100" x="3340100" y="2197100"/>
          <p14:tracePt t="16117" x="3295650" y="2206625"/>
          <p14:tracePt t="16133" x="3251200" y="2206625"/>
          <p14:tracePt t="16151" x="3197225" y="2206625"/>
          <p14:tracePt t="16168" x="3160713" y="2197100"/>
          <p14:tracePt t="16184" x="3143250" y="2170113"/>
          <p14:tracePt t="16200" x="3125788" y="2143125"/>
          <p14:tracePt t="16217" x="3098800" y="2063750"/>
          <p14:tracePt t="16234" x="3081338" y="2000250"/>
          <p14:tracePt t="16250" x="3081338" y="1955800"/>
          <p14:tracePt t="16267" x="3081338" y="1911350"/>
          <p14:tracePt t="16284" x="3081338" y="1874838"/>
          <p14:tracePt t="16300" x="3081338" y="1839913"/>
          <p14:tracePt t="16318" x="3081338" y="1822450"/>
          <p14:tracePt t="16334" x="3081338" y="1803400"/>
          <p14:tracePt t="16350" x="3081338" y="1795463"/>
          <p14:tracePt t="16368" x="3071813" y="1758950"/>
          <p14:tracePt t="16384" x="3062288" y="1731963"/>
          <p14:tracePt t="16400" x="3027363" y="1652588"/>
          <p14:tracePt t="16417" x="2982913" y="1581150"/>
          <p14:tracePt t="16434" x="2955925" y="1509713"/>
          <p14:tracePt t="16450" x="2901950" y="1438275"/>
          <p14:tracePt t="16467" x="2847975" y="1374775"/>
          <p14:tracePt t="16484" x="2795588" y="1312863"/>
          <p14:tracePt t="16500" x="2732088" y="1223963"/>
          <p14:tracePt t="16517" x="2679700" y="1152525"/>
          <p14:tracePt t="16534" x="2562225" y="1054100"/>
          <p14:tracePt t="16552" x="2419350" y="982663"/>
          <p14:tracePt t="16568" x="2303463" y="955675"/>
          <p14:tracePt t="16584" x="2187575" y="938213"/>
          <p14:tracePt t="16600" x="2000250" y="911225"/>
          <p14:tracePt t="16617" x="1884363" y="884238"/>
          <p14:tracePt t="16634" x="1822450" y="884238"/>
          <p14:tracePt t="16651" x="1714500" y="874713"/>
          <p14:tracePt t="16667" x="1616075" y="866775"/>
          <p14:tracePt t="16684" x="1509713" y="866775"/>
          <p14:tracePt t="16700" x="1393825" y="866775"/>
          <p14:tracePt t="16717" x="1303338" y="866775"/>
          <p14:tracePt t="16734" x="1179513" y="866775"/>
          <p14:tracePt t="16752" x="1071563" y="866775"/>
          <p14:tracePt t="16768" x="982663" y="874713"/>
          <p14:tracePt t="16784" x="839788" y="893763"/>
          <p14:tracePt t="16800" x="741363" y="901700"/>
          <p14:tracePt t="16817" x="652463" y="919163"/>
          <p14:tracePt t="16834" x="571500" y="928688"/>
          <p14:tracePt t="16850" x="490538" y="946150"/>
          <p14:tracePt t="16867" x="419100" y="955675"/>
          <p14:tracePt t="16884" x="339725" y="973138"/>
          <p14:tracePt t="16900" x="258763" y="982663"/>
          <p14:tracePt t="16903" x="187325" y="982663"/>
          <p14:tracePt t="16917" x="107950" y="1000125"/>
          <p14:tracePt t="16934" x="0" y="1027113"/>
          <p14:tracePt t="16951" x="0" y="1036638"/>
          <p14:tracePt t="16968" x="0" y="1062038"/>
          <p14:tracePt t="16984" x="0" y="1098550"/>
          <p14:tracePt t="17000" x="0" y="1160463"/>
          <p14:tracePt t="17016" x="0" y="1258888"/>
          <p14:tracePt t="17034" x="0" y="1347788"/>
          <p14:tracePt t="17050" x="0" y="1446213"/>
          <p14:tracePt t="17067" x="0" y="1536700"/>
          <p14:tracePt t="17084" x="0" y="1608138"/>
          <p14:tracePt t="17100" x="0" y="1670050"/>
          <p14:tracePt t="17117" x="0" y="1795463"/>
          <p14:tracePt t="17134" x="9525" y="1901825"/>
          <p14:tracePt t="17150" x="17463" y="2017713"/>
          <p14:tracePt t="17168" x="53975" y="2187575"/>
          <p14:tracePt t="17184" x="61913" y="2286000"/>
          <p14:tracePt t="17200" x="61913" y="2357438"/>
          <p14:tracePt t="17217" x="61913" y="2438400"/>
          <p14:tracePt t="17234" x="88900" y="2536825"/>
          <p14:tracePt t="17250" x="115888" y="2652713"/>
          <p14:tracePt t="17267" x="160338" y="2732088"/>
          <p14:tracePt t="17284" x="160338" y="2803525"/>
          <p14:tracePt t="17300" x="169863" y="2884488"/>
          <p14:tracePt t="17316" x="187325" y="2921000"/>
          <p14:tracePt t="17333" x="196850" y="2946400"/>
          <p14:tracePt t="17350" x="214313" y="2982913"/>
          <p14:tracePt t="17368" x="241300" y="3027363"/>
          <p14:tracePt t="17384" x="250825" y="3044825"/>
          <p14:tracePt t="17400" x="268288" y="3054350"/>
          <p14:tracePt t="17417" x="285750" y="3063875"/>
          <p14:tracePt t="17434" x="312738" y="3063875"/>
          <p14:tracePt t="17450" x="366713" y="3081338"/>
          <p14:tracePt t="17467" x="428625" y="3089275"/>
          <p14:tracePt t="17484" x="509588" y="3108325"/>
          <p14:tracePt t="17501" x="633413" y="3116263"/>
          <p14:tracePt t="17517" x="731838" y="3135313"/>
          <p14:tracePt t="17534" x="857250" y="3135313"/>
          <p14:tracePt t="17550" x="965200" y="3135313"/>
          <p14:tracePt t="17568" x="1133475" y="3135313"/>
          <p14:tracePt t="17584" x="1223963" y="3135313"/>
          <p14:tracePt t="17601" x="1303338" y="3135313"/>
          <p14:tracePt t="17618" x="1393825" y="3135313"/>
          <p14:tracePt t="17633" x="1527175" y="3135313"/>
          <p14:tracePt t="17650" x="1633538" y="3135313"/>
          <p14:tracePt t="17667" x="1751013" y="3108325"/>
          <p14:tracePt t="17684" x="1893888" y="3081338"/>
          <p14:tracePt t="17700" x="1990725" y="3071813"/>
          <p14:tracePt t="17717" x="2098675" y="3054350"/>
          <p14:tracePt t="17734" x="2214563" y="3027363"/>
          <p14:tracePt t="17751" x="2419350" y="3000375"/>
          <p14:tracePt t="17768" x="2554288" y="2982913"/>
          <p14:tracePt t="17785" x="2652713" y="2965450"/>
          <p14:tracePt t="17801" x="2759075" y="2965450"/>
          <p14:tracePt t="17817" x="2857500" y="2965450"/>
          <p14:tracePt t="17835" x="2938463" y="2965450"/>
          <p14:tracePt t="17850" x="3009900" y="2965450"/>
          <p14:tracePt t="17867" x="3098800" y="2955925"/>
          <p14:tracePt t="17884" x="3143250" y="2946400"/>
          <p14:tracePt t="17901" x="3179763" y="2928938"/>
          <p14:tracePt t="17903" x="3187700" y="2921000"/>
          <p14:tracePt t="17917" x="3224213" y="2911475"/>
          <p14:tracePt t="17934" x="3241675" y="2894013"/>
          <p14:tracePt t="17950" x="3268663" y="2857500"/>
          <p14:tracePt t="17968" x="3276600" y="2768600"/>
          <p14:tracePt t="17984" x="3303588" y="2687638"/>
          <p14:tracePt t="18001" x="3322638" y="2571750"/>
          <p14:tracePt t="18017" x="3330575" y="2482850"/>
          <p14:tracePt t="18034" x="3330575" y="2366963"/>
          <p14:tracePt t="18050" x="3330575" y="2187575"/>
          <p14:tracePt t="18066" x="3330575" y="2054225"/>
          <p14:tracePt t="18083" x="3330575" y="1893888"/>
          <p14:tracePt t="18099" x="3330575" y="1731963"/>
          <p14:tracePt t="18117" x="3330575" y="1608138"/>
          <p14:tracePt t="18133" x="3330575" y="1482725"/>
          <p14:tracePt t="18150" x="3303588" y="1384300"/>
          <p14:tracePt t="18167" x="3276600" y="1285875"/>
          <p14:tracePt t="18184" x="3205163" y="1143000"/>
          <p14:tracePt t="18200" x="3179763" y="1062038"/>
          <p14:tracePt t="18217" x="3152775" y="1017588"/>
          <p14:tracePt t="18233" x="3143250" y="982663"/>
          <p14:tracePt t="18250" x="3133725" y="973138"/>
          <p14:tracePt t="18284" x="3125788" y="965200"/>
          <p14:tracePt t="18392" x="3125788" y="973138"/>
          <p14:tracePt t="18402" x="3125788" y="982663"/>
          <p14:tracePt t="18417" x="3143250" y="1027113"/>
          <p14:tracePt t="18434" x="3179763" y="1125538"/>
          <p14:tracePt t="18450" x="3205163" y="1187450"/>
          <p14:tracePt t="18467" x="3224213" y="1250950"/>
          <p14:tracePt t="18484" x="3224213" y="1295400"/>
          <p14:tracePt t="18500" x="3232150" y="1347788"/>
          <p14:tracePt t="18517" x="3232150" y="1446213"/>
          <p14:tracePt t="18534" x="3224213" y="1536700"/>
          <p14:tracePt t="18551" x="3214688" y="1633538"/>
          <p14:tracePt t="18568" x="3187700" y="1768475"/>
          <p14:tracePt t="18585" x="3179763" y="1812925"/>
          <p14:tracePt t="18601" x="3179763" y="1830388"/>
          <p14:tracePt t="18617" x="3179763" y="1839913"/>
          <p14:tracePt t="18634" x="3187700" y="1857375"/>
          <p14:tracePt t="18650" x="3197225" y="1857375"/>
          <p14:tracePt t="18667" x="3205163" y="1866900"/>
          <p14:tracePt t="18684" x="3241675" y="1866900"/>
          <p14:tracePt t="18701" x="3303588" y="1874838"/>
          <p14:tracePt t="18717" x="3367088" y="1874838"/>
          <p14:tracePt t="18734" x="3438525" y="1874838"/>
          <p14:tracePt t="18750" x="3500438" y="1874838"/>
          <p14:tracePt t="18768" x="3625850" y="1874838"/>
          <p14:tracePt t="18784" x="3679825" y="1874838"/>
          <p14:tracePt t="18801" x="3724275" y="1866900"/>
          <p14:tracePt t="18818" x="3776663" y="1866900"/>
          <p14:tracePt t="18834" x="3803650" y="1849438"/>
          <p14:tracePt t="18851" x="3813175" y="1830388"/>
          <p14:tracePt t="18867" x="3822700" y="1812925"/>
          <p14:tracePt t="18884" x="3830638" y="1785938"/>
          <p14:tracePt t="18902" x="3840163" y="1768475"/>
          <p14:tracePt t="18905" x="3848100" y="1768475"/>
          <p14:tracePt t="18917" x="3848100" y="1758950"/>
          <p14:tracePt t="18933" x="3875088" y="1741488"/>
          <p14:tracePt t="18950" x="3884613" y="1731963"/>
          <p14:tracePt t="18967" x="3894138" y="1714500"/>
          <p14:tracePt t="18984" x="3902075" y="1687513"/>
          <p14:tracePt t="19000" x="3911600" y="1670050"/>
          <p14:tracePt t="19017" x="3919538" y="1643063"/>
          <p14:tracePt t="19034" x="3929063" y="1625600"/>
          <p14:tracePt t="19051" x="3929063" y="1616075"/>
          <p14:tracePt t="19067" x="3946525" y="1616075"/>
          <p14:tracePt t="19084" x="3946525" y="1608138"/>
          <p14:tracePt t="19101" x="3946525" y="1589088"/>
          <p14:tracePt t="19117" x="3946525" y="1581150"/>
          <p14:tracePt t="19134" x="3938588" y="1554163"/>
          <p14:tracePt t="19151" x="3929063" y="1544638"/>
          <p14:tracePt t="19169" x="3919538" y="1500188"/>
          <p14:tracePt t="19185" x="3902075" y="1473200"/>
          <p14:tracePt t="19201" x="3884613" y="1411288"/>
          <p14:tracePt t="19217" x="3875088" y="1366838"/>
          <p14:tracePt t="19234" x="3857625" y="1347788"/>
          <p14:tracePt t="19250" x="3848100" y="1330325"/>
          <p14:tracePt t="19267" x="3840163" y="1303338"/>
          <p14:tracePt t="19285" x="3813175" y="1295400"/>
          <p14:tracePt t="19301" x="3795713" y="1285875"/>
          <p14:tracePt t="19317" x="3768725" y="1276350"/>
          <p14:tracePt t="19334" x="3759200" y="1276350"/>
          <p14:tracePt t="19351" x="3741738" y="1276350"/>
          <p14:tracePt t="19369" x="3714750" y="1276350"/>
          <p14:tracePt t="19384" x="3679825" y="1285875"/>
          <p14:tracePt t="19401" x="3633788" y="1312863"/>
          <p14:tracePt t="19417" x="3571875" y="1322388"/>
          <p14:tracePt t="19434" x="3509963" y="1347788"/>
          <p14:tracePt t="19452" x="3465513" y="1366838"/>
          <p14:tracePt t="19467" x="3429000" y="1393825"/>
          <p14:tracePt t="19484" x="3384550" y="1401763"/>
          <p14:tracePt t="19501" x="3357563" y="1438275"/>
          <p14:tracePt t="19517" x="3322638" y="1455738"/>
          <p14:tracePt t="19534" x="3286125" y="1490663"/>
          <p14:tracePt t="19551" x="3268663" y="1517650"/>
          <p14:tracePt t="19569" x="3232150" y="1562100"/>
          <p14:tracePt t="19584" x="3205163" y="1608138"/>
          <p14:tracePt t="19601" x="3187700" y="1643063"/>
          <p14:tracePt t="19617" x="3170238" y="1670050"/>
          <p14:tracePt t="19634" x="3170238" y="1697038"/>
          <p14:tracePt t="19651" x="3160713" y="1731963"/>
          <p14:tracePt t="19667" x="3143250" y="1768475"/>
          <p14:tracePt t="19684" x="3133725" y="1795463"/>
          <p14:tracePt t="19701" x="3133725" y="1830388"/>
          <p14:tracePt t="19717" x="3133725" y="1857375"/>
          <p14:tracePt t="19734" x="3133725" y="1893888"/>
          <p14:tracePt t="19751" x="3133725" y="1928813"/>
          <p14:tracePt t="19769" x="3133725" y="1965325"/>
          <p14:tracePt t="19784" x="3133725" y="2000250"/>
          <p14:tracePt t="19801" x="3133725" y="2044700"/>
          <p14:tracePt t="19817" x="3133725" y="2071688"/>
          <p14:tracePt t="19834" x="3133725" y="2116138"/>
          <p14:tracePt t="19851" x="3152775" y="2152650"/>
          <p14:tracePt t="19867" x="3160713" y="2187575"/>
          <p14:tracePt t="19884" x="3170238" y="2224088"/>
          <p14:tracePt t="19901" x="3197225" y="2268538"/>
          <p14:tracePt t="19904" x="3205163" y="2278063"/>
          <p14:tracePt t="19917" x="3205163" y="2286000"/>
          <p14:tracePt t="19934" x="3214688" y="2303463"/>
          <p14:tracePt t="19952" x="3232150" y="2339975"/>
          <p14:tracePt t="19969" x="3241675" y="2357438"/>
          <p14:tracePt t="19985" x="3268663" y="2384425"/>
          <p14:tracePt t="20001" x="3286125" y="2401888"/>
          <p14:tracePt t="20017" x="3330575" y="2420938"/>
          <p14:tracePt t="20033" x="3348038" y="2446338"/>
          <p14:tracePt t="20050" x="3384550" y="2465388"/>
          <p14:tracePt t="20067" x="3429000" y="2492375"/>
          <p14:tracePt t="20084" x="3473450" y="2509838"/>
          <p14:tracePt t="20100" x="3527425" y="2536825"/>
          <p14:tracePt t="20117" x="3571875" y="2544763"/>
          <p14:tracePt t="20133" x="3616325" y="2571750"/>
          <p14:tracePt t="20150" x="3660775" y="2581275"/>
          <p14:tracePt t="20166" x="3714750" y="2608263"/>
          <p14:tracePt t="20183" x="3822700" y="2643188"/>
          <p14:tracePt t="20200" x="3867150" y="2652713"/>
          <p14:tracePt t="20217" x="3902075" y="2679700"/>
          <p14:tracePt t="20234" x="3919538" y="2679700"/>
          <p14:tracePt t="20250" x="3965575" y="2697163"/>
          <p14:tracePt t="20267" x="3990975" y="2697163"/>
          <p14:tracePt t="20284" x="4037013" y="2724150"/>
          <p14:tracePt t="20300" x="4062413" y="2724150"/>
          <p14:tracePt t="20317" x="4098925" y="2732088"/>
          <p14:tracePt t="20334" x="4116388" y="2732088"/>
          <p14:tracePt t="20351" x="4152900" y="2741613"/>
          <p14:tracePt t="20369" x="4205288" y="2741613"/>
          <p14:tracePt t="20385" x="4251325" y="2759075"/>
          <p14:tracePt t="20401" x="4286250" y="2759075"/>
          <p14:tracePt t="20418" x="4313238" y="2759075"/>
          <p14:tracePt t="20434" x="4330700" y="2759075"/>
          <p14:tracePt t="20451" x="4367213" y="2759075"/>
          <p14:tracePt t="20467" x="4402138" y="2759075"/>
          <p14:tracePt t="20484" x="4446588" y="2751138"/>
          <p14:tracePt t="20501" x="4500563" y="2751138"/>
          <p14:tracePt t="20517" x="4545013" y="2741613"/>
          <p14:tracePt t="20534" x="4589463" y="2741613"/>
          <p14:tracePt t="20551" x="4633913" y="2741613"/>
          <p14:tracePt t="20569" x="4687888" y="2741613"/>
          <p14:tracePt t="20585" x="4724400" y="2741613"/>
          <p14:tracePt t="20601" x="4741863" y="2741613"/>
          <p14:tracePt t="20617" x="4768850" y="2741613"/>
          <p14:tracePt t="20634" x="4813300" y="2741613"/>
          <p14:tracePt t="20651" x="4830763" y="2732088"/>
          <p14:tracePt t="20667" x="4894263" y="2714625"/>
          <p14:tracePt t="20684" x="4956175" y="2706688"/>
          <p14:tracePt t="20701" x="5000625" y="2679700"/>
          <p14:tracePt t="20717" x="5064125" y="2652713"/>
          <p14:tracePt t="20734" x="5126038" y="2625725"/>
          <p14:tracePt t="20751" x="5160963" y="2616200"/>
          <p14:tracePt t="20769" x="5197475" y="2589213"/>
          <p14:tracePt t="20785" x="5232400" y="2581275"/>
          <p14:tracePt t="20801" x="5251450" y="2563813"/>
          <p14:tracePt t="20818" x="5286375" y="2544763"/>
          <p14:tracePt t="20834" x="5303838" y="2517775"/>
          <p14:tracePt t="20851" x="5313363" y="2500313"/>
          <p14:tracePt t="20867" x="5367338" y="2473325"/>
          <p14:tracePt t="20884" x="5384800" y="2438400"/>
          <p14:tracePt t="20901" x="5411788" y="2420938"/>
          <p14:tracePt t="20918" x="5429250" y="2384425"/>
          <p14:tracePt t="20934" x="5446713" y="2357438"/>
          <p14:tracePt t="20951" x="5465763" y="2330450"/>
          <p14:tracePt t="20969" x="5483225" y="2286000"/>
          <p14:tracePt t="20985" x="5492750" y="2251075"/>
          <p14:tracePt t="21001" x="5510213" y="2232025"/>
          <p14:tracePt t="21017" x="5518150" y="2197100"/>
          <p14:tracePt t="21034" x="5527675" y="2143125"/>
          <p14:tracePt t="21051" x="5527675" y="2125663"/>
          <p14:tracePt t="21067" x="5527675" y="2063750"/>
          <p14:tracePt t="21084" x="5527675" y="2027238"/>
          <p14:tracePt t="21101" x="5527675" y="2000250"/>
          <p14:tracePt t="21117" x="5527675" y="1965325"/>
          <p14:tracePt t="21134" x="5518150" y="1928813"/>
          <p14:tracePt t="21151" x="5518150" y="1901825"/>
          <p14:tracePt t="21169" x="5492750" y="1866900"/>
          <p14:tracePt t="21185" x="5483225" y="1822450"/>
          <p14:tracePt t="21201" x="5473700" y="1803400"/>
          <p14:tracePt t="21218" x="5465763" y="1768475"/>
          <p14:tracePt t="21234" x="5456238" y="1758950"/>
          <p14:tracePt t="21251" x="5438775" y="1731963"/>
          <p14:tracePt t="21267" x="5429250" y="1724025"/>
          <p14:tracePt t="21284" x="5411788" y="1697038"/>
          <p14:tracePt t="21301" x="5402263" y="1687513"/>
          <p14:tracePt t="21318" x="5394325" y="1670050"/>
          <p14:tracePt t="21335" x="5384800" y="1652588"/>
          <p14:tracePt t="21351" x="5367338" y="1625600"/>
          <p14:tracePt t="21368" x="5357813" y="1598613"/>
          <p14:tracePt t="21385" x="5349875" y="1581150"/>
          <p14:tracePt t="21401" x="5340350" y="1554163"/>
          <p14:tracePt t="21418" x="5330825" y="1536700"/>
          <p14:tracePt t="21434" x="5313363" y="1517650"/>
          <p14:tracePt t="21451" x="5295900" y="1500188"/>
          <p14:tracePt t="21467" x="5278438" y="1465263"/>
          <p14:tracePt t="21484" x="5259388" y="1428750"/>
          <p14:tracePt t="21501" x="5251450" y="1411288"/>
          <p14:tracePt t="21517" x="5224463" y="1374775"/>
          <p14:tracePt t="21534" x="5214938" y="1366838"/>
          <p14:tracePt t="21551" x="5197475" y="1339850"/>
          <p14:tracePt t="21569" x="5170488" y="1303338"/>
          <p14:tracePt t="21586" x="5153025" y="1285875"/>
          <p14:tracePt t="21602" x="5143500" y="1258888"/>
          <p14:tracePt t="21618" x="5135563" y="1250950"/>
          <p14:tracePt t="21634" x="5108575" y="1231900"/>
          <p14:tracePt t="21651" x="5089525" y="1214438"/>
          <p14:tracePt t="21668" x="5072063" y="1204913"/>
          <p14:tracePt t="21684" x="5054600" y="1187450"/>
          <p14:tracePt t="21701" x="5027613" y="1179513"/>
          <p14:tracePt t="21718" x="5000625" y="1179513"/>
          <p14:tracePt t="21734" x="4965700" y="1160463"/>
          <p14:tracePt t="21751" x="4946650" y="1152525"/>
          <p14:tracePt t="21769" x="4902200" y="1143000"/>
          <p14:tracePt t="21785" x="4857750" y="1116013"/>
          <p14:tracePt t="21801" x="4840288" y="1116013"/>
          <p14:tracePt t="21818" x="4822825" y="1108075"/>
          <p14:tracePt t="21835" x="4795838" y="1098550"/>
          <p14:tracePt t="21851" x="4776788" y="1098550"/>
          <p14:tracePt t="21868" x="4751388" y="1071563"/>
          <p14:tracePt t="21884" x="4732338" y="1071563"/>
          <p14:tracePt t="21901" x="4714875" y="1071563"/>
          <p14:tracePt t="21918" x="4687888" y="1071563"/>
          <p14:tracePt t="21935" x="4679950" y="1071563"/>
          <p14:tracePt t="21950" x="4670425" y="1071563"/>
          <p14:tracePt t="21967" x="4660900" y="1071563"/>
          <p14:tracePt t="21985" x="4643438" y="1062038"/>
          <p14:tracePt t="22049" x="4625975" y="1054100"/>
          <p14:tracePt t="22073" x="4616450" y="1044575"/>
          <p14:tracePt t="22193" x="4608513" y="1036638"/>
          <p14:tracePt t="22202" x="4598988" y="1027113"/>
          <p14:tracePt t="22218" x="4581525" y="1000125"/>
          <p14:tracePt t="22234" x="4545013" y="982663"/>
          <p14:tracePt t="22251" x="4537075" y="982663"/>
          <p14:tracePt t="22337" x="4527550" y="973138"/>
          <p14:tracePt t="22401" x="4518025" y="973138"/>
          <p14:tracePt t="22945" x="4510088" y="973138"/>
          <p14:tracePt t="22954" x="4491038" y="973138"/>
          <p14:tracePt t="22969" x="4465638" y="973138"/>
          <p14:tracePt t="22985" x="4429125" y="982663"/>
          <p14:tracePt t="23001" x="4411663" y="982663"/>
          <p14:tracePt t="23018" x="4375150" y="1000125"/>
          <p14:tracePt t="23035" x="4357688" y="1000125"/>
          <p14:tracePt t="23051" x="4322763" y="1000125"/>
          <p14:tracePt t="23068" x="4303713" y="1017588"/>
          <p14:tracePt t="23084" x="4286250" y="1017588"/>
          <p14:tracePt t="23101" x="4276725" y="1027113"/>
          <p14:tracePt t="23118" x="4276725" y="1036638"/>
          <p14:tracePt t="23137" x="4268788" y="1036638"/>
          <p14:tracePt t="23151" x="4268788" y="1044575"/>
          <p14:tracePt t="23168" x="4268788" y="1054100"/>
          <p14:tracePt t="23184" x="4268788" y="1071563"/>
          <p14:tracePt t="23201" x="4268788" y="1081088"/>
          <p14:tracePt t="23233" x="4268788" y="1089025"/>
          <p14:tracePt t="23242" x="4276725" y="1089025"/>
          <p14:tracePt t="23251" x="4286250" y="1089025"/>
          <p14:tracePt t="23268" x="4295775" y="1089025"/>
          <p14:tracePt t="23465" x="4286250" y="1089025"/>
          <p14:tracePt t="23474" x="4276725" y="1089025"/>
          <p14:tracePt t="23484" x="4268788" y="1089025"/>
          <p14:tracePt t="23501" x="4232275" y="1089025"/>
          <p14:tracePt t="23518" x="4205288" y="1089025"/>
          <p14:tracePt t="23534" x="4160838" y="1089025"/>
          <p14:tracePt t="23551" x="4116388" y="1089025"/>
          <p14:tracePt t="23569" x="4010025" y="1089025"/>
          <p14:tracePt t="23587" x="3938588" y="1089025"/>
          <p14:tracePt t="23601" x="3857625" y="1108075"/>
          <p14:tracePt t="23618" x="3751263" y="1116013"/>
          <p14:tracePt t="23634" x="3643313" y="1133475"/>
          <p14:tracePt t="23651" x="3544888" y="1160463"/>
          <p14:tracePt t="23668" x="3465513" y="1214438"/>
          <p14:tracePt t="23685" x="3322638" y="1330325"/>
          <p14:tracePt t="23701" x="3232150" y="1419225"/>
          <p14:tracePt t="23718" x="3197225" y="1500188"/>
          <p14:tracePt t="23735" x="3160713" y="1544638"/>
          <p14:tracePt t="23751" x="3152775" y="1608138"/>
          <p14:tracePt t="23769" x="3152775" y="1704975"/>
          <p14:tracePt t="23786" x="3152775" y="1768475"/>
          <p14:tracePt t="23801" x="3152775" y="1822450"/>
          <p14:tracePt t="23818" x="3152775" y="1884363"/>
          <p14:tracePt t="23835" x="3152775" y="1965325"/>
          <p14:tracePt t="23851" x="3170238" y="2027238"/>
          <p14:tracePt t="23868" x="3170238" y="2071688"/>
          <p14:tracePt t="23885" x="3187700" y="2135188"/>
          <p14:tracePt t="23901" x="3187700" y="2160588"/>
          <p14:tracePt t="23918" x="3205163" y="2206625"/>
          <p14:tracePt t="23935" x="3224213" y="2241550"/>
          <p14:tracePt t="23951" x="3251200" y="2295525"/>
          <p14:tracePt t="23970" x="3286125" y="2366963"/>
          <p14:tracePt t="23985" x="3322638" y="2411413"/>
          <p14:tracePt t="24001" x="3357563" y="2446338"/>
          <p14:tracePt t="24018" x="3402013" y="2482850"/>
          <p14:tracePt t="24035" x="3446463" y="2509838"/>
          <p14:tracePt t="24051" x="3490913" y="2517775"/>
          <p14:tracePt t="24068" x="3562350" y="2554288"/>
          <p14:tracePt t="24085" x="3589338" y="2563813"/>
          <p14:tracePt t="24101" x="3643313" y="2581275"/>
          <p14:tracePt t="24118" x="3608388" y="2554288"/>
          <p14:tracePt t="24135" x="3732213" y="2571750"/>
          <p14:tracePt t="24151" x="3813175" y="2581275"/>
          <p14:tracePt t="24169" x="3956050" y="2616200"/>
          <p14:tracePt t="24186" x="4017963" y="2625725"/>
          <p14:tracePt t="24202" x="4071938" y="2625725"/>
          <p14:tracePt t="24218" x="4098925" y="2635250"/>
          <p14:tracePt t="24235" x="4143375" y="2635250"/>
          <p14:tracePt t="24251" x="4205288" y="2652713"/>
          <p14:tracePt t="24268" x="4251325" y="2660650"/>
          <p14:tracePt t="24285" x="4330700" y="2670175"/>
          <p14:tracePt t="24301" x="4419600" y="2670175"/>
          <p14:tracePt t="24318" x="4537075" y="2670175"/>
          <p14:tracePt t="24335" x="4625975" y="2670175"/>
          <p14:tracePt t="24352" x="4741863" y="2670175"/>
          <p14:tracePt t="24370" x="4938713" y="2670175"/>
          <p14:tracePt t="24386" x="5045075" y="2670175"/>
          <p14:tracePt t="24401" x="5160963" y="2670175"/>
          <p14:tracePt t="24418" x="5259388" y="2670175"/>
          <p14:tracePt t="24435" x="5349875" y="2660650"/>
          <p14:tracePt t="24451" x="5394325" y="2643188"/>
          <p14:tracePt t="24468" x="5438775" y="2625725"/>
          <p14:tracePt t="24485" x="5483225" y="2598738"/>
          <p14:tracePt t="24501" x="5510213" y="2571750"/>
          <p14:tracePt t="24518" x="5518150" y="2554288"/>
          <p14:tracePt t="24535" x="5527675" y="2554288"/>
          <p14:tracePt t="24561" x="5527675" y="2536825"/>
          <p14:tracePt t="24571" x="5527675" y="2527300"/>
          <p14:tracePt t="24588" x="5527675" y="2517775"/>
          <p14:tracePt t="24616" x="5527675" y="2509838"/>
          <p14:tracePt t="26681" x="5537200" y="2509838"/>
          <p14:tracePt t="26691" x="5537200" y="2536825"/>
          <p14:tracePt t="26706" x="5554663" y="2563813"/>
          <p14:tracePt t="26729" x="5564188" y="2571750"/>
          <p14:tracePt t="26762" x="5554663" y="2571750"/>
          <p14:tracePt t="26786" x="5554663" y="2554288"/>
          <p14:tracePt t="26794" x="5554663" y="2527300"/>
          <p14:tracePt t="26803" x="5545138" y="2517775"/>
          <p14:tracePt t="26818" x="5545138" y="2455863"/>
          <p14:tracePt t="26835" x="5527675" y="2428875"/>
          <p14:tracePt t="26851" x="5510213" y="2401888"/>
          <p14:tracePt t="26868" x="5483225" y="2374900"/>
          <p14:tracePt t="26885" x="5465763" y="2349500"/>
          <p14:tracePt t="26902" x="5446713" y="2322513"/>
          <p14:tracePt t="26918" x="5429250" y="2286000"/>
          <p14:tracePt t="26935" x="5394325" y="2251075"/>
          <p14:tracePt t="26952" x="5375275" y="2214563"/>
          <p14:tracePt t="26970" x="5330825" y="2160588"/>
          <p14:tracePt t="26986" x="5278438" y="2125663"/>
          <p14:tracePt t="27002" x="5214938" y="2081213"/>
          <p14:tracePt t="27018" x="5153025" y="2044700"/>
          <p14:tracePt t="27035" x="5099050" y="2017713"/>
          <p14:tracePt t="27052" x="5037138" y="1955800"/>
          <p14:tracePt t="27068" x="4983163" y="1920875"/>
          <p14:tracePt t="27085" x="4938713" y="1866900"/>
          <p14:tracePt t="27102" x="4894263" y="1803400"/>
          <p14:tracePt t="27118" x="4830763" y="1741488"/>
          <p14:tracePt t="27322" x="4830763" y="1731963"/>
          <p14:tracePt t="27330" x="4830763" y="1724025"/>
          <p14:tracePt t="27340" x="4840288" y="1724025"/>
          <p14:tracePt t="27401" x="4830763" y="1724025"/>
          <p14:tracePt t="27409" x="4830763" y="1731963"/>
          <p14:tracePt t="27418" x="4822825" y="1731963"/>
          <p14:tracePt t="27434" x="4813300" y="1731963"/>
          <p14:tracePt t="27450" x="4803775" y="1731963"/>
          <p14:tracePt t="27489" x="4795838" y="1724025"/>
          <p14:tracePt t="27578" x="4803775" y="1731963"/>
          <p14:tracePt t="27587" x="4813300" y="1741488"/>
          <p14:tracePt t="27602" x="4822825" y="1751013"/>
          <p14:tracePt t="27618" x="4840288" y="1768475"/>
          <p14:tracePt t="27635" x="4857750" y="1785938"/>
          <p14:tracePt t="27652" x="4875213" y="1795463"/>
          <p14:tracePt t="28178" x="4867275" y="1795463"/>
          <p14:tracePt t="28194" x="4857750" y="1795463"/>
          <p14:tracePt t="28203" x="4848225" y="1795463"/>
          <p14:tracePt t="28219" x="4840288" y="1795463"/>
          <p14:tracePt t="28235" x="4822825" y="1795463"/>
          <p14:tracePt t="28252" x="4813300" y="1795463"/>
          <p14:tracePt t="28269" x="4786313" y="1795463"/>
          <p14:tracePt t="28286" x="4768850" y="1795463"/>
          <p14:tracePt t="28302" x="4732338" y="1795463"/>
          <p14:tracePt t="28318" x="4697413" y="1803400"/>
          <p14:tracePt t="28334" x="4625975" y="1803400"/>
          <p14:tracePt t="28351" x="4598988" y="1822450"/>
          <p14:tracePt t="28368" x="4554538" y="1822450"/>
          <p14:tracePt t="28385" x="4510088" y="1822450"/>
          <p14:tracePt t="28402" x="4473575" y="1822450"/>
          <p14:tracePt t="28418" x="4465638" y="1822450"/>
          <p14:tracePt t="28435" x="4446588" y="1822450"/>
          <p14:tracePt t="28452" x="4438650" y="1822450"/>
          <p14:tracePt t="28468" x="4419600" y="1822450"/>
          <p14:tracePt t="28485" x="4402138" y="1822450"/>
          <p14:tracePt t="28502" x="4394200" y="1822450"/>
          <p14:tracePt t="28518" x="4384675" y="1822450"/>
          <p14:tracePt t="28552" x="4375150" y="1822450"/>
          <p14:tracePt t="28682" x="4367213" y="1822450"/>
          <p14:tracePt t="29178" x="4357688" y="1812925"/>
          <p14:tracePt t="30875" x="4357688" y="1803400"/>
          <p14:tracePt t="31147" x="4357688" y="1795463"/>
          <p14:tracePt t="31162" x="4367213" y="1795463"/>
          <p14:tracePt t="31226" x="4367213" y="1785938"/>
          <p14:tracePt t="31243" x="4375150" y="1785938"/>
          <p14:tracePt t="31252" x="4384675" y="1785938"/>
          <p14:tracePt t="31443" x="4384675" y="1776413"/>
          <p14:tracePt t="31459" x="4394200" y="1776413"/>
          <p14:tracePt t="31469" x="4411663" y="1776413"/>
          <p14:tracePt t="31485" x="4419600" y="1768475"/>
          <p14:tracePt t="31502" x="4438650" y="1768475"/>
          <p14:tracePt t="31519" x="4446588" y="1758950"/>
          <p14:tracePt t="31536" x="4456113" y="1758950"/>
          <p14:tracePt t="31552" x="4456113" y="1741488"/>
          <p14:tracePt t="31571" x="4465638" y="1731963"/>
          <p14:tracePt t="31603" x="4465638" y="1724025"/>
          <p14:tracePt t="31611" x="4465638" y="1714500"/>
          <p14:tracePt t="31635" x="4465638" y="1704975"/>
          <p14:tracePt t="31667" x="4465638" y="1697038"/>
          <p14:tracePt t="31675" x="4456113" y="1687513"/>
          <p14:tracePt t="31686" x="4446588" y="1670050"/>
          <p14:tracePt t="31702" x="4438650" y="1660525"/>
          <p14:tracePt t="31719" x="4438650" y="1643063"/>
          <p14:tracePt t="31735" x="4411663" y="1608138"/>
          <p14:tracePt t="31752" x="4402138" y="1589088"/>
          <p14:tracePt t="31769" x="4402138" y="1571625"/>
          <p14:tracePt t="31786" x="4394200" y="1562100"/>
          <p14:tracePt t="31803" x="4384675" y="1554163"/>
          <p14:tracePt t="31819" x="4375150" y="1536700"/>
          <p14:tracePt t="31836" x="4367213" y="1517650"/>
          <p14:tracePt t="31852" x="4357688" y="1509713"/>
          <p14:tracePt t="31869" x="4330700" y="1490663"/>
          <p14:tracePt t="31885" x="4322763" y="1482725"/>
          <p14:tracePt t="31902" x="4303713" y="1455738"/>
          <p14:tracePt t="31919" x="4295775" y="1446213"/>
          <p14:tracePt t="31935" x="4268788" y="1438275"/>
          <p14:tracePt t="31952" x="4251325" y="1428750"/>
          <p14:tracePt t="31987" x="4241800" y="1428750"/>
          <p14:tracePt t="32004" x="4241800" y="1419225"/>
          <p14:tracePt t="32043" x="4232275" y="1419225"/>
          <p14:tracePt t="32051" x="4224338" y="1419225"/>
          <p14:tracePt t="32069" x="4214813" y="1419225"/>
          <p14:tracePt t="32085" x="4187825" y="1419225"/>
          <p14:tracePt t="32102" x="4170363" y="1419225"/>
          <p14:tracePt t="32119" x="4160838" y="1428750"/>
          <p14:tracePt t="32136" x="4152900" y="1428750"/>
          <p14:tracePt t="32152" x="4143375" y="1428750"/>
          <p14:tracePt t="32169" x="4133850" y="1438275"/>
          <p14:tracePt t="32187" x="4108450" y="1446213"/>
          <p14:tracePt t="32203" x="4089400" y="1446213"/>
          <p14:tracePt t="32219" x="4081463" y="1465263"/>
          <p14:tracePt t="32236" x="4071938" y="1465263"/>
          <p14:tracePt t="32252" x="4071938" y="1473200"/>
          <p14:tracePt t="32269" x="4062413" y="1482725"/>
          <p14:tracePt t="32291" x="4062413" y="1490663"/>
          <p14:tracePt t="32303" x="4062413" y="1500188"/>
          <p14:tracePt t="32319" x="4044950" y="1509713"/>
          <p14:tracePt t="32336" x="4044950" y="1544638"/>
          <p14:tracePt t="32352" x="4044950" y="1562100"/>
          <p14:tracePt t="32369" x="4044950" y="1571625"/>
          <p14:tracePt t="32388" x="4044950" y="1608138"/>
          <p14:tracePt t="32403" x="4054475" y="1633538"/>
          <p14:tracePt t="32419" x="4071938" y="1660525"/>
          <p14:tracePt t="32436" x="4081463" y="1679575"/>
          <p14:tracePt t="32452" x="4098925" y="1697038"/>
          <p14:tracePt t="32469" x="4125913" y="1714500"/>
          <p14:tracePt t="32486" x="4133850" y="1724025"/>
          <p14:tracePt t="32502" x="4152900" y="1751013"/>
          <p14:tracePt t="32519" x="4160838" y="1751013"/>
          <p14:tracePt t="32536" x="4179888" y="1758950"/>
          <p14:tracePt t="32553" x="4205288" y="1758950"/>
          <p14:tracePt t="32569" x="4214813" y="1768475"/>
          <p14:tracePt t="32585" x="4232275" y="1768475"/>
          <p14:tracePt t="32618" x="4251325" y="1768475"/>
          <p14:tracePt t="32635" x="4286250" y="1768475"/>
          <p14:tracePt t="32652" x="4303713" y="1768475"/>
          <p14:tracePt t="32668" x="4348163" y="1768475"/>
          <p14:tracePt t="32685" x="4411663" y="1758950"/>
          <p14:tracePt t="32702" x="4429125" y="1741488"/>
          <p14:tracePt t="32718" x="4438650" y="1731963"/>
          <p14:tracePt t="32752" x="4438650" y="1724025"/>
          <p14:tracePt t="32769" x="4438650" y="1704975"/>
          <p14:tracePt t="32787" x="4438650" y="1697038"/>
          <p14:tracePt t="32803" x="4438650" y="1679575"/>
          <p14:tracePt t="32819" x="4438650" y="1652588"/>
          <p14:tracePt t="32836" x="4438650" y="1633538"/>
          <p14:tracePt t="32852" x="4438650" y="1625600"/>
          <p14:tracePt t="32869" x="4438650" y="1616075"/>
          <p14:tracePt t="32886" x="4438650" y="1581150"/>
          <p14:tracePt t="32903" x="4419600" y="1562100"/>
          <p14:tracePt t="32920" x="4402138" y="1536700"/>
          <p14:tracePt t="32936" x="4394200" y="1527175"/>
          <p14:tracePt t="32952" x="4367213" y="1517650"/>
          <p14:tracePt t="32969" x="4348163" y="1500188"/>
          <p14:tracePt t="33002" x="4340225" y="1482725"/>
          <p14:tracePt t="33020" x="4330700" y="1482725"/>
          <p14:tracePt t="33036" x="4330700" y="1465263"/>
          <p14:tracePt t="33052" x="4322763" y="1465263"/>
          <p14:tracePt t="33069" x="4295775" y="1446213"/>
          <p14:tracePt t="33088" x="4286250" y="1446213"/>
          <p14:tracePt t="33103" x="4276725" y="1446213"/>
          <p14:tracePt t="33118" x="4259263" y="1438275"/>
          <p14:tracePt t="33135" x="4232275" y="1438275"/>
          <p14:tracePt t="33152" x="4224338" y="1438275"/>
          <p14:tracePt t="33169" x="4214813" y="1438275"/>
          <p14:tracePt t="33186" x="4197350" y="1438275"/>
          <p14:tracePt t="33203" x="4179888" y="1438275"/>
          <p14:tracePt t="33220" x="4152900" y="1438275"/>
          <p14:tracePt t="33236" x="4143375" y="1438275"/>
          <p14:tracePt t="33290" x="4133850" y="1438275"/>
          <p14:tracePt t="33314" x="4125913" y="1438275"/>
          <p14:tracePt t="33322" x="4125913" y="1465263"/>
          <p14:tracePt t="33335" x="4116388" y="1465263"/>
          <p14:tracePt t="33351" x="4108450" y="1490663"/>
          <p14:tracePt t="33368" x="4089400" y="1536700"/>
          <p14:tracePt t="33385" x="4071938" y="1581150"/>
          <p14:tracePt t="33402" x="4071938" y="1625600"/>
          <p14:tracePt t="33418" x="4054475" y="1633538"/>
          <p14:tracePt t="33435" x="4054475" y="1660525"/>
          <p14:tracePt t="33451" x="4054475" y="1679575"/>
          <p14:tracePt t="33468" x="4054475" y="1697038"/>
          <p14:tracePt t="33485" x="4062413" y="1704975"/>
          <p14:tracePt t="33502" x="4071938" y="1731963"/>
          <p14:tracePt t="33518" x="4081463" y="1751013"/>
          <p14:tracePt t="33535" x="4089400" y="1768475"/>
          <p14:tracePt t="33551" x="4098925" y="1776413"/>
          <p14:tracePt t="33568" x="4116388" y="1803400"/>
          <p14:tracePt t="33585" x="4133850" y="1812925"/>
          <p14:tracePt t="33602" x="4133850" y="1822450"/>
          <p14:tracePt t="33618" x="4152900" y="1830388"/>
          <p14:tracePt t="33635" x="4160838" y="1830388"/>
          <p14:tracePt t="33651" x="4170363" y="1830388"/>
          <p14:tracePt t="33668" x="4187825" y="1830388"/>
          <p14:tracePt t="33685" x="4214813" y="1830388"/>
          <p14:tracePt t="33701" x="4232275" y="1830388"/>
          <p14:tracePt t="33736" x="4241800" y="1839913"/>
          <p14:tracePt t="33755" x="4241800" y="1849438"/>
          <p14:tracePt t="33769" x="4241800" y="1857375"/>
          <p14:tracePt t="33787" x="4241800" y="1893888"/>
          <p14:tracePt t="33803" x="4241800" y="1911350"/>
          <p14:tracePt t="33820" x="4251325" y="1938338"/>
          <p14:tracePt t="33838" x="4251325" y="1965325"/>
          <p14:tracePt t="33853" x="4251325" y="1973263"/>
          <p14:tracePt t="33869" x="4251325" y="1982788"/>
          <p14:tracePt t="33970" x="4259263" y="1982788"/>
          <p14:tracePt t="34027" x="4259263" y="1973263"/>
          <p14:tracePt t="34043" x="4259263" y="1965325"/>
          <p14:tracePt t="34059" x="4259263" y="1955800"/>
          <p14:tracePt t="34075" x="4251325" y="1955800"/>
          <p14:tracePt t="34086" x="4241800" y="1946275"/>
          <p14:tracePt t="34102" x="4232275" y="1946275"/>
          <p14:tracePt t="34119" x="4224338" y="1946275"/>
          <p14:tracePt t="34135" x="4214813" y="1946275"/>
          <p14:tracePt t="34152" x="4197350" y="1946275"/>
          <p14:tracePt t="34168" x="4179888" y="1946275"/>
          <p14:tracePt t="34185" x="4160838" y="1946275"/>
          <p14:tracePt t="34203" x="4143375" y="1955800"/>
          <p14:tracePt t="34219" x="4116388" y="1955800"/>
          <p14:tracePt t="34235" x="4108450" y="1965325"/>
          <p14:tracePt t="34252" x="4089400" y="1973263"/>
          <p14:tracePt t="34269" x="4081463" y="1973263"/>
          <p14:tracePt t="34285" x="4071938" y="1982788"/>
          <p14:tracePt t="34302" x="4071938" y="2009775"/>
          <p14:tracePt t="34318" x="4071938" y="2027238"/>
          <p14:tracePt t="34335" x="4071938" y="2036763"/>
          <p14:tracePt t="34352" x="4089400" y="2063750"/>
          <p14:tracePt t="34369" x="4089400" y="2081213"/>
          <p14:tracePt t="34385" x="4098925" y="2098675"/>
          <p14:tracePt t="34403" x="4098925" y="2143125"/>
          <p14:tracePt t="34419" x="4116388" y="2170113"/>
          <p14:tracePt t="34435" x="4125913" y="2197100"/>
          <p14:tracePt t="34452" x="4133850" y="2206625"/>
          <p14:tracePt t="34468" x="4133850" y="2241550"/>
          <p14:tracePt t="34485" x="4143375" y="2251075"/>
          <p14:tracePt t="34502" x="4152900" y="2259013"/>
          <p14:tracePt t="34519" x="4170363" y="2268538"/>
          <p14:tracePt t="34535" x="4197350" y="2278063"/>
          <p14:tracePt t="34552" x="4224338" y="2295525"/>
          <p14:tracePt t="34569" x="4259263" y="2312988"/>
          <p14:tracePt t="34585" x="4286250" y="2322513"/>
          <p14:tracePt t="34602" x="4303713" y="2322513"/>
          <p14:tracePt t="34619" x="4303713" y="2330450"/>
          <p14:tracePt t="34843" x="4313238" y="2330450"/>
          <p14:tracePt t="34875" x="4322763" y="2330450"/>
          <p14:tracePt t="34901" x="4330700" y="2330450"/>
          <p14:tracePt t="35363" x="4322763" y="2330450"/>
          <p14:tracePt t="35395" x="4313238" y="2330450"/>
          <p14:tracePt t="35427" x="4303713" y="2330450"/>
          <p14:tracePt t="35451" x="4295775" y="2330450"/>
          <p14:tracePt t="35474" x="4286250" y="2330450"/>
          <p14:tracePt t="35490" x="4268788" y="2330450"/>
          <p14:tracePt t="35522" x="4259263" y="2330450"/>
          <p14:tracePt t="35530" x="4259263" y="2322513"/>
          <p14:tracePt t="35538" x="4259263" y="2312988"/>
          <p14:tracePt t="35552" x="4259263" y="2303463"/>
          <p14:tracePt t="35569" x="4259263" y="2295525"/>
          <p14:tracePt t="35587" x="4251325" y="2251075"/>
          <p14:tracePt t="35604" x="4241800" y="2187575"/>
          <p14:tracePt t="35619" x="4224338" y="2125663"/>
          <p14:tracePt t="35636" x="4224338" y="2081213"/>
          <p14:tracePt t="35652" x="4224338" y="2044700"/>
          <p14:tracePt t="35669" x="4224338" y="2000250"/>
          <p14:tracePt t="35686" x="4224338" y="1973263"/>
          <p14:tracePt t="35702" x="4224338" y="1928813"/>
          <p14:tracePt t="35719" x="4224338" y="1884363"/>
          <p14:tracePt t="35736" x="4224338" y="1822450"/>
          <p14:tracePt t="35752" x="4224338" y="1776413"/>
          <p14:tracePt t="35769" x="4224338" y="1731963"/>
          <p14:tracePt t="35787" x="4224338" y="1687513"/>
          <p14:tracePt t="35884" x="4224338" y="1697038"/>
          <p14:tracePt t="35892" x="4224338" y="1704975"/>
          <p14:tracePt t="35907" x="4224338" y="1714500"/>
          <p14:tracePt t="35931" x="4224338" y="1731963"/>
          <p14:tracePt t="35947" x="4224338" y="1741488"/>
          <p14:tracePt t="35963" x="4224338" y="1751013"/>
          <p14:tracePt t="35971" x="4241800" y="1758950"/>
          <p14:tracePt t="35985" x="4241800" y="1768475"/>
          <p14:tracePt t="36003" x="4268788" y="1839913"/>
          <p14:tracePt t="36019" x="4295775" y="1901825"/>
          <p14:tracePt t="36035" x="4322763" y="1946275"/>
          <p14:tracePt t="36052" x="4330700" y="2009775"/>
          <p14:tracePt t="36069" x="4330700" y="2036763"/>
          <p14:tracePt t="36085" x="4330700" y="2063750"/>
          <p14:tracePt t="36102" x="4330700" y="2089150"/>
          <p14:tracePt t="36119" x="4330700" y="2125663"/>
          <p14:tracePt t="36136" x="4330700" y="2152650"/>
          <p14:tracePt t="36152" x="4330700" y="2179638"/>
          <p14:tracePt t="36169" x="4330700" y="2187575"/>
          <p14:tracePt t="36251" x="4330700" y="2179638"/>
          <p14:tracePt t="36260" x="4330700" y="2160588"/>
          <p14:tracePt t="36270" x="4330700" y="2152650"/>
          <p14:tracePt t="36286" x="4330700" y="2125663"/>
          <p14:tracePt t="36303" x="4330700" y="2071688"/>
          <p14:tracePt t="36319" x="4330700" y="2027238"/>
          <p14:tracePt t="36336" x="4330700" y="1955800"/>
          <p14:tracePt t="36352" x="4330700" y="1830388"/>
          <p14:tracePt t="36369" x="4330700" y="1768475"/>
          <p14:tracePt t="36385" x="4330700" y="1724025"/>
          <p14:tracePt t="36403" x="4330700" y="1687513"/>
          <p14:tracePt t="36475" x="4322763" y="1687513"/>
          <p14:tracePt t="36500" x="4313238" y="1687513"/>
          <p14:tracePt t="36531" x="4295775" y="1687513"/>
          <p14:tracePt t="36548" x="4295775" y="1697038"/>
          <p14:tracePt t="36556" x="4295775" y="1704975"/>
          <p14:tracePt t="36569" x="4286250" y="1714500"/>
          <p14:tracePt t="36588" x="4286250" y="1751013"/>
          <p14:tracePt t="36604" x="4286250" y="1830388"/>
          <p14:tracePt t="36620" x="4286250" y="1874838"/>
          <p14:tracePt t="36636" x="4286250" y="1911350"/>
          <p14:tracePt t="36653" x="4286250" y="1928813"/>
          <p14:tracePt t="36669" x="4286250" y="1946275"/>
          <p14:tracePt t="36686" x="4286250" y="1965325"/>
          <p14:tracePt t="36703" x="4286250" y="1973263"/>
          <p14:tracePt t="36719" x="4286250" y="1982788"/>
          <p14:tracePt t="36736" x="4286250" y="1992313"/>
          <p14:tracePt t="36753" x="4286250" y="2000250"/>
          <p14:tracePt t="36772" x="4286250" y="2009775"/>
          <p14:tracePt t="36787" x="4286250" y="2017713"/>
          <p14:tracePt t="36802" x="4286250" y="2036763"/>
          <p14:tracePt t="36836" x="4286250" y="2044700"/>
          <p14:tracePt t="36884" x="4303713" y="2044700"/>
          <p14:tracePt t="36893" x="4313238" y="2044700"/>
          <p14:tracePt t="36903" x="4322763" y="2044700"/>
          <p14:tracePt t="36919" x="4384675" y="2044700"/>
          <p14:tracePt t="36935" x="4687888" y="2000250"/>
          <p14:tracePt t="36952" x="5089525" y="1893888"/>
          <p14:tracePt t="36969" x="5483225" y="1731963"/>
          <p14:tracePt t="36986" x="5724525" y="1562100"/>
          <p14:tracePt t="37004" x="5830888" y="1465263"/>
          <p14:tracePt t="37019" x="5840413" y="1419225"/>
          <p14:tracePt t="37036" x="5849938" y="1401763"/>
          <p14:tracePt t="37053" x="5857875" y="1374775"/>
          <p14:tracePt t="37069" x="5884863" y="1366838"/>
          <p14:tracePt t="40100" x="5894388" y="1366838"/>
          <p14:tracePt t="40109" x="5875338" y="1366838"/>
          <p14:tracePt t="40120" x="5875338" y="1384300"/>
          <p14:tracePt t="40136" x="5759450" y="1419225"/>
          <p14:tracePt t="40153" x="5697538" y="1446213"/>
          <p14:tracePt t="40170" x="5680075" y="1455738"/>
          <p14:tracePt t="40284" x="5680075" y="1465263"/>
          <p14:tracePt t="40293" x="5688013" y="1473200"/>
          <p14:tracePt t="40303" x="5688013" y="1482725"/>
          <p14:tracePt t="40320" x="5724525" y="1517650"/>
          <p14:tracePt t="40336" x="5759450" y="1571625"/>
          <p14:tracePt t="40353" x="5803900" y="1625600"/>
          <p14:tracePt t="40370" x="5830888" y="1652588"/>
          <p14:tracePt t="40386" x="5840413" y="1652588"/>
          <p14:tracePt t="40404" x="5813425" y="1608138"/>
          <p14:tracePt t="40420" x="5822950" y="1598613"/>
          <p14:tracePt t="40437" x="5857875" y="1598613"/>
          <p14:tracePt t="40453" x="5902325" y="1598613"/>
          <p14:tracePt t="40470" x="5921375" y="1598613"/>
          <p14:tracePt t="40486" x="5929313" y="1598613"/>
          <p14:tracePt t="40503" x="5956300" y="1598613"/>
          <p14:tracePt t="40521" x="5973763" y="1598613"/>
          <p14:tracePt t="40537" x="6018213" y="1608138"/>
          <p14:tracePt t="40553" x="6064250" y="1608138"/>
          <p14:tracePt t="40570" x="6126163" y="1608138"/>
          <p14:tracePt t="40588" x="6242050" y="1608138"/>
          <p14:tracePt t="40604" x="6323013" y="1589088"/>
          <p14:tracePt t="40620" x="6421438" y="1581150"/>
          <p14:tracePt t="40637" x="6465888" y="1544638"/>
          <p14:tracePt t="40653" x="6500813" y="1517650"/>
          <p14:tracePt t="40670" x="6518275" y="1500188"/>
          <p14:tracePt t="40940" x="6527800" y="1473200"/>
          <p14:tracePt t="40949" x="6554788" y="1473200"/>
          <p14:tracePt t="40958" x="6554788" y="1446213"/>
          <p14:tracePt t="40969" x="6554788" y="1438275"/>
          <p14:tracePt t="40986" x="6581775" y="1438275"/>
          <p14:tracePt t="41003" x="6599238" y="1428750"/>
          <p14:tracePt t="41020" x="6626225" y="1401763"/>
          <p14:tracePt t="41036" x="6626225" y="1357313"/>
          <p14:tracePt t="41052" x="6635750" y="1322388"/>
          <p14:tracePt t="41069" x="6635750" y="1231900"/>
          <p14:tracePt t="41086" x="6626225" y="1152525"/>
          <p14:tracePt t="41103" x="6616700" y="1098550"/>
          <p14:tracePt t="41119" x="6616700" y="1054100"/>
          <p14:tracePt t="41136" x="6608763" y="1017588"/>
          <p14:tracePt t="41153" x="6608763" y="982663"/>
          <p14:tracePt t="41169" x="6608763" y="965200"/>
          <p14:tracePt t="41186" x="6599238" y="955675"/>
          <p14:tracePt t="41244" x="6599238" y="965200"/>
          <p14:tracePt t="41253" x="6589713" y="973138"/>
          <p14:tracePt t="41270" x="6572250" y="1009650"/>
          <p14:tracePt t="41287" x="6564313" y="1071563"/>
          <p14:tracePt t="41303" x="6564313" y="1143000"/>
          <p14:tracePt t="41319" x="6554788" y="1231900"/>
          <p14:tracePt t="41337" x="6554788" y="1330325"/>
          <p14:tracePt t="41353" x="6537325" y="1446213"/>
          <p14:tracePt t="41370" x="6537325" y="1598613"/>
          <p14:tracePt t="41387" x="6537325" y="1724025"/>
          <p14:tracePt t="41404" x="6572250" y="1955800"/>
          <p14:tracePt t="41421" x="6572250" y="2098675"/>
          <p14:tracePt t="41437" x="6572250" y="2251075"/>
          <p14:tracePt t="41453" x="6572250" y="2438400"/>
          <p14:tracePt t="41470" x="6572250" y="2527300"/>
          <p14:tracePt t="41487" x="6572250" y="2608263"/>
          <p14:tracePt t="41503" x="6572250" y="2670175"/>
          <p14:tracePt t="41520" x="6589713" y="2714625"/>
          <p14:tracePt t="41537" x="6626225" y="2732088"/>
          <p14:tracePt t="41553" x="6653213" y="2759075"/>
          <p14:tracePt t="41570" x="6670675" y="2778125"/>
          <p14:tracePt t="41587" x="6715125" y="2813050"/>
          <p14:tracePt t="41604" x="6778625" y="2849563"/>
          <p14:tracePt t="41620" x="6867525" y="2884488"/>
          <p14:tracePt t="41637" x="6938963" y="2928938"/>
          <p14:tracePt t="41653" x="7099300" y="2973388"/>
          <p14:tracePt t="41670" x="7232650" y="3017838"/>
          <p14:tracePt t="41687" x="7402513" y="3063875"/>
          <p14:tracePt t="41703" x="7554913" y="3108325"/>
          <p14:tracePt t="41720" x="7742238" y="3160713"/>
          <p14:tracePt t="41737" x="7885113" y="3187700"/>
          <p14:tracePt t="41753" x="8045450" y="3206750"/>
          <p14:tracePt t="41770" x="8180388" y="3232150"/>
          <p14:tracePt t="41787" x="8340725" y="3232150"/>
          <p14:tracePt t="41804" x="8412163" y="3224213"/>
          <p14:tracePt t="41820" x="8439150" y="3197225"/>
          <p14:tracePt t="41837" x="8439150" y="3170238"/>
          <p14:tracePt t="41853" x="8439150" y="3125788"/>
          <p14:tracePt t="41870" x="8439150" y="3089275"/>
          <p14:tracePt t="41887" x="8439150" y="3063875"/>
          <p14:tracePt t="41903" x="8439150" y="3017838"/>
          <p14:tracePt t="41920" x="8456613" y="2982913"/>
          <p14:tracePt t="41937" x="8483600" y="2938463"/>
          <p14:tracePt t="41953" x="8501063" y="2901950"/>
          <p14:tracePt t="41970" x="8528050" y="2840038"/>
          <p14:tracePt t="41987" x="8545513" y="2759075"/>
          <p14:tracePt t="42005" x="8564563" y="2643188"/>
          <p14:tracePt t="42021" x="8564563" y="2473325"/>
          <p14:tracePt t="42037" x="8564563" y="2349500"/>
          <p14:tracePt t="42054" x="8564563" y="2197100"/>
          <p14:tracePt t="42070" x="8545513" y="2089150"/>
          <p14:tracePt t="42087" x="8537575" y="1965325"/>
          <p14:tracePt t="42104" x="8537575" y="1849438"/>
          <p14:tracePt t="42120" x="8537575" y="1731963"/>
          <p14:tracePt t="42137" x="8537575" y="1625600"/>
          <p14:tracePt t="42153" x="8518525" y="1500188"/>
          <p14:tracePt t="42170" x="8510588" y="1446213"/>
          <p14:tracePt t="42187" x="8501063" y="1419225"/>
          <p14:tracePt t="42205" x="8466138" y="1347788"/>
          <p14:tracePt t="42221" x="8439150" y="1312863"/>
          <p14:tracePt t="42237" x="8429625" y="1295400"/>
          <p14:tracePt t="42254" x="8421688" y="1285875"/>
          <p14:tracePt t="42270" x="8394700" y="1268413"/>
          <p14:tracePt t="42286" x="8375650" y="1258888"/>
          <p14:tracePt t="42303" x="8394700" y="1276350"/>
          <p14:tracePt t="42319" x="8375650" y="1276350"/>
          <p14:tracePt t="42336" x="8323263" y="1268413"/>
          <p14:tracePt t="42352" x="8215313" y="1241425"/>
          <p14:tracePt t="42369" x="8081963" y="1196975"/>
          <p14:tracePt t="42387" x="7929563" y="1169988"/>
          <p14:tracePt t="42404" x="7661275" y="1133475"/>
          <p14:tracePt t="42421" x="7483475" y="1125538"/>
          <p14:tracePt t="42437" x="7340600" y="1125538"/>
          <p14:tracePt t="42454" x="7207250" y="1125538"/>
          <p14:tracePt t="42470" x="7099300" y="1125538"/>
          <p14:tracePt t="42487" x="7037388" y="1125538"/>
          <p14:tracePt t="42503" x="7000875" y="1125538"/>
          <p14:tracePt t="42520" x="6956425" y="1125538"/>
          <p14:tracePt t="42537" x="6894513" y="1143000"/>
          <p14:tracePt t="42553" x="6840538" y="1152525"/>
          <p14:tracePt t="42570" x="6778625" y="1160463"/>
          <p14:tracePt t="42589" x="6688138" y="1179513"/>
          <p14:tracePt t="42605" x="6661150" y="1179513"/>
          <p14:tracePt t="42621" x="6635750" y="1187450"/>
          <p14:tracePt t="42637" x="6626225" y="1187450"/>
          <p14:tracePt t="42670" x="6608763" y="1187450"/>
          <p14:tracePt t="42687" x="6599238" y="1204913"/>
          <p14:tracePt t="42704" x="6589713" y="1204913"/>
          <p14:tracePt t="52654" x="6564313" y="1204913"/>
          <p14:tracePt t="52663" x="6554788" y="1204913"/>
          <p14:tracePt t="52672" x="6554788" y="1214438"/>
          <p14:tracePt t="52742" x="6545263" y="1214438"/>
          <p14:tracePt t="52847" x="6537325" y="1214438"/>
          <p14:tracePt t="52862" x="6537325" y="1223963"/>
          <p14:tracePt t="52871" x="6527800" y="1223963"/>
          <p14:tracePt t="52998" x="6537325" y="1223963"/>
          <p14:tracePt t="53006" x="6545263" y="1223963"/>
          <p14:tracePt t="53022" x="6554788" y="1223963"/>
          <p14:tracePt t="53038" x="6581775" y="1214438"/>
          <p14:tracePt t="53054" x="6589713" y="1204913"/>
          <p14:tracePt t="53071" x="6608763" y="1204913"/>
          <p14:tracePt t="53087" x="6616700" y="1196975"/>
          <p14:tracePt t="53104" x="6626225" y="1187450"/>
          <p14:tracePt t="53121" x="6626225" y="1179513"/>
          <p14:tracePt t="53154" x="6635750" y="1179513"/>
          <p14:tracePt t="53294" x="6626225" y="1179513"/>
          <p14:tracePt t="53318" x="6616700" y="1179513"/>
          <p14:tracePt t="53342" x="6608763" y="1179513"/>
          <p14:tracePt t="53352" x="6589713" y="1179513"/>
          <p14:tracePt t="53360" x="6572250" y="1179513"/>
          <p14:tracePt t="53679" x="6572250" y="1160463"/>
          <p14:tracePt t="53695" x="6572250" y="1152525"/>
          <p14:tracePt t="53719" x="6572250" y="1143000"/>
          <p14:tracePt t="53742" x="6572250" y="1133475"/>
          <p14:tracePt t="53758" x="6572250" y="1125538"/>
          <p14:tracePt t="53807" x="6572250" y="1116013"/>
          <p14:tracePt t="53823" x="6572250" y="1108075"/>
          <p14:tracePt t="53887" x="6572250" y="1098550"/>
          <p14:tracePt t="53943" x="6564313" y="1098550"/>
          <p14:tracePt t="53968" x="6554788" y="1081088"/>
          <p14:tracePt t="54007" x="6545263" y="1081088"/>
          <p14:tracePt t="54015" x="6537325" y="1081088"/>
          <p14:tracePt t="54024" x="6527800" y="1081088"/>
          <p14:tracePt t="54039" x="6500813" y="1089025"/>
          <p14:tracePt t="54055" x="6483350" y="1089025"/>
          <p14:tracePt t="54072" x="6456363" y="1098550"/>
          <p14:tracePt t="54089" x="6429375" y="1108075"/>
          <p14:tracePt t="54105" x="6421438" y="1125538"/>
          <p14:tracePt t="54122" x="6402388" y="1143000"/>
          <p14:tracePt t="54138" x="6394450" y="1152525"/>
          <p14:tracePt t="54155" x="6367463" y="1169988"/>
          <p14:tracePt t="54172" x="6357938" y="1187450"/>
          <p14:tracePt t="54188" x="6350000" y="1196975"/>
          <p14:tracePt t="54205" x="6340475" y="1231900"/>
          <p14:tracePt t="54223" x="6323013" y="1258888"/>
          <p14:tracePt t="54239" x="6323013" y="1295400"/>
          <p14:tracePt t="54255" x="6296025" y="1312863"/>
          <p14:tracePt t="54272" x="6296025" y="1330325"/>
          <p14:tracePt t="54289" x="6286500" y="1347788"/>
          <p14:tracePt t="54305" x="6286500" y="1384300"/>
          <p14:tracePt t="54322" x="6278563" y="1419225"/>
          <p14:tracePt t="54339" x="6269038" y="1446213"/>
          <p14:tracePt t="54355" x="6269038" y="1482725"/>
          <p14:tracePt t="54371" x="6259513" y="1527175"/>
          <p14:tracePt t="54388" x="6259513" y="1562100"/>
          <p14:tracePt t="54405" x="6242050" y="1589088"/>
          <p14:tracePt t="54408" x="6242050" y="1625600"/>
          <p14:tracePt t="54423" x="6224588" y="1660525"/>
          <p14:tracePt t="54439" x="6215063" y="1697038"/>
          <p14:tracePt t="54455" x="6215063" y="1714500"/>
          <p14:tracePt t="54471" x="6215063" y="1741488"/>
          <p14:tracePt t="54488" x="6215063" y="1803400"/>
          <p14:tracePt t="54504" x="6215063" y="1849438"/>
          <p14:tracePt t="54521" x="6215063" y="1866900"/>
          <p14:tracePt t="54538" x="6215063" y="1901825"/>
          <p14:tracePt t="54554" x="6224588" y="1946275"/>
          <p14:tracePt t="54571" x="6232525" y="1992313"/>
          <p14:tracePt t="54588" x="6251575" y="2036763"/>
          <p14:tracePt t="54604" x="6259513" y="2081213"/>
          <p14:tracePt t="54621" x="6259513" y="2116138"/>
          <p14:tracePt t="54639" x="6269038" y="2170113"/>
          <p14:tracePt t="54655" x="6269038" y="2206625"/>
          <p14:tracePt t="54671" x="6269038" y="2232025"/>
          <p14:tracePt t="54687" x="6286500" y="2312988"/>
          <p14:tracePt t="54704" x="6286500" y="2339975"/>
          <p14:tracePt t="54721" x="6296025" y="2384425"/>
          <p14:tracePt t="54737" x="6303963" y="2420938"/>
          <p14:tracePt t="54754" x="6323013" y="2455863"/>
          <p14:tracePt t="54771" x="6323013" y="2482850"/>
          <p14:tracePt t="54787" x="6330950" y="2509838"/>
          <p14:tracePt t="54804" x="6330950" y="2527300"/>
          <p14:tracePt t="54820" x="6340475" y="2563813"/>
          <p14:tracePt t="54838" x="6357938" y="2589213"/>
          <p14:tracePt t="54854" x="6367463" y="2608263"/>
          <p14:tracePt t="54872" x="6375400" y="2625725"/>
          <p14:tracePt t="54888" x="6394450" y="2643188"/>
          <p14:tracePt t="54905" x="6402388" y="2660650"/>
          <p14:tracePt t="54922" x="6421438" y="2670175"/>
          <p14:tracePt t="54938" x="6429375" y="2687638"/>
          <p14:tracePt t="54955" x="6446838" y="2697163"/>
          <p14:tracePt t="54972" x="6473825" y="2724150"/>
          <p14:tracePt t="54988" x="6483350" y="2732088"/>
          <p14:tracePt t="55005" x="6500813" y="2741613"/>
          <p14:tracePt t="55023" x="6518275" y="2759075"/>
          <p14:tracePt t="55039" x="6537325" y="2759075"/>
          <p14:tracePt t="55055" x="6537325" y="2768600"/>
          <p14:tracePt t="55072" x="6554788" y="2786063"/>
          <p14:tracePt t="55088" x="6572250" y="2795588"/>
          <p14:tracePt t="55105" x="6589713" y="2803525"/>
          <p14:tracePt t="55122" x="6616700" y="2813050"/>
          <p14:tracePt t="55138" x="6626225" y="2813050"/>
          <p14:tracePt t="55155" x="6643688" y="2822575"/>
          <p14:tracePt t="55172" x="6661150" y="2830513"/>
          <p14:tracePt t="55188" x="6670675" y="2830513"/>
          <p14:tracePt t="55205" x="6697663" y="2840038"/>
          <p14:tracePt t="55223" x="6715125" y="2857500"/>
          <p14:tracePt t="55240" x="6732588" y="2857500"/>
          <p14:tracePt t="55255" x="6742113" y="2849563"/>
          <p14:tracePt t="55272" x="6759575" y="2849563"/>
          <p14:tracePt t="55288" x="6778625" y="2849563"/>
          <p14:tracePt t="55305" x="6796088" y="2857500"/>
          <p14:tracePt t="55322" x="6831013" y="2857500"/>
          <p14:tracePt t="55338" x="6858000" y="2867025"/>
          <p14:tracePt t="55355" x="6894513" y="2867025"/>
          <p14:tracePt t="55372" x="6938963" y="2874963"/>
          <p14:tracePt t="55388" x="7027863" y="2884488"/>
          <p14:tracePt t="55405" x="7072313" y="2901950"/>
          <p14:tracePt t="55409" x="7089775" y="2901950"/>
          <p14:tracePt t="55423" x="7153275" y="2911475"/>
          <p14:tracePt t="55440" x="7207250" y="2911475"/>
          <p14:tracePt t="55455" x="7286625" y="2921000"/>
          <p14:tracePt t="55472" x="7367588" y="2938463"/>
          <p14:tracePt t="55488" x="7412038" y="2938463"/>
          <p14:tracePt t="55505" x="7456488" y="2938463"/>
          <p14:tracePt t="55522" x="7500938" y="2938463"/>
          <p14:tracePt t="55538" x="7545388" y="2938463"/>
          <p14:tracePt t="55555" x="7589838" y="2938463"/>
          <p14:tracePt t="55572" x="7626350" y="2946400"/>
          <p14:tracePt t="55588" x="7680325" y="2946400"/>
          <p14:tracePt t="55605" x="7742238" y="2946400"/>
          <p14:tracePt t="55623" x="7813675" y="2946400"/>
          <p14:tracePt t="55639" x="7885113" y="2946400"/>
          <p14:tracePt t="55655" x="7921625" y="2928938"/>
          <p14:tracePt t="55672" x="7939088" y="2911475"/>
          <p14:tracePt t="55688" x="7974013" y="2911475"/>
          <p14:tracePt t="55705" x="7993063" y="2901950"/>
          <p14:tracePt t="55722" x="8018463" y="2894013"/>
          <p14:tracePt t="55738" x="8045450" y="2874963"/>
          <p14:tracePt t="55755" x="8072438" y="2857500"/>
          <p14:tracePt t="55772" x="8099425" y="2822575"/>
          <p14:tracePt t="55789" x="8153400" y="2803525"/>
          <p14:tracePt t="55805" x="8197850" y="2786063"/>
          <p14:tracePt t="55821" x="8215313" y="2768600"/>
          <p14:tracePt t="55839" x="8286750" y="2724150"/>
          <p14:tracePt t="55854" x="8323263" y="2687638"/>
          <p14:tracePt t="55871" x="8350250" y="2643188"/>
          <p14:tracePt t="55888" x="8394700" y="2608263"/>
          <p14:tracePt t="55905" x="8367713" y="2517775"/>
          <p14:tracePt t="55922" x="8394700" y="2465388"/>
          <p14:tracePt t="55938" x="8429625" y="2401888"/>
          <p14:tracePt t="55954" x="8456613" y="2357438"/>
          <p14:tracePt t="55971" x="8493125" y="2286000"/>
          <p14:tracePt t="55988" x="8501063" y="2206625"/>
          <p14:tracePt t="56004" x="8501063" y="2125663"/>
          <p14:tracePt t="56021" x="8501063" y="2036763"/>
          <p14:tracePt t="56038" x="8501063" y="1920875"/>
          <p14:tracePt t="56054" x="8501063" y="1893888"/>
          <p14:tracePt t="56071" x="8474075" y="1839913"/>
          <p14:tracePt t="56087" x="8447088" y="1776413"/>
          <p14:tracePt t="56104" x="8421688" y="1697038"/>
          <p14:tracePt t="56121" x="8394700" y="1625600"/>
          <p14:tracePt t="56137" x="8394700" y="1527175"/>
          <p14:tracePt t="56154" x="8367713" y="1438275"/>
          <p14:tracePt t="56171" x="8367713" y="1393825"/>
          <p14:tracePt t="56188" x="8358188" y="1357313"/>
          <p14:tracePt t="56204" x="8350250" y="1312863"/>
          <p14:tracePt t="56221" x="8340725" y="1276350"/>
          <p14:tracePt t="56239" x="8304213" y="1196975"/>
          <p14:tracePt t="56254" x="8304213" y="1160463"/>
          <p14:tracePt t="56272" x="8286750" y="1143000"/>
          <p14:tracePt t="56289" x="8269288" y="1116013"/>
          <p14:tracePt t="56305" x="8251825" y="1089025"/>
          <p14:tracePt t="56322" x="8232775" y="1071563"/>
          <p14:tracePt t="56338" x="8207375" y="1054100"/>
          <p14:tracePt t="56355" x="8180388" y="1036638"/>
          <p14:tracePt t="56372" x="8143875" y="1017588"/>
          <p14:tracePt t="56388" x="8126413" y="1017588"/>
          <p14:tracePt t="56405" x="8099425" y="1017588"/>
          <p14:tracePt t="56424" x="8045450" y="1009650"/>
          <p14:tracePt t="56439" x="8081963" y="1054100"/>
          <p14:tracePt t="56455" x="8054975" y="1062038"/>
          <p14:tracePt t="56472" x="7947025" y="1044575"/>
          <p14:tracePt t="56488" x="7867650" y="1036638"/>
          <p14:tracePt t="56505" x="7796213" y="1036638"/>
          <p14:tracePt t="56522" x="7707313" y="1017588"/>
          <p14:tracePt t="56538" x="7608888" y="1017588"/>
          <p14:tracePt t="56555" x="7537450" y="1017588"/>
          <p14:tracePt t="56572" x="7439025" y="1017588"/>
          <p14:tracePt t="56588" x="7358063" y="1017588"/>
          <p14:tracePt t="56605" x="7269163" y="1017588"/>
          <p14:tracePt t="56621" x="7188200" y="1017588"/>
          <p14:tracePt t="56639" x="7064375" y="1000125"/>
          <p14:tracePt t="56655" x="7000875" y="1000125"/>
          <p14:tracePt t="56672" x="6938963" y="1000125"/>
          <p14:tracePt t="56688" x="6894513" y="1000125"/>
          <p14:tracePt t="56705" x="6850063" y="1000125"/>
          <p14:tracePt t="56722" x="6813550" y="1000125"/>
          <p14:tracePt t="56738" x="6778625" y="1000125"/>
          <p14:tracePt t="56755" x="6769100" y="1000125"/>
          <p14:tracePt t="56772" x="6759575" y="1000125"/>
          <p14:tracePt t="56789" x="6751638" y="1000125"/>
          <p14:tracePt t="56806" x="6732588" y="1000125"/>
          <p14:tracePt t="56821" x="6724650" y="1000125"/>
          <p14:tracePt t="56839" x="6697663" y="1000125"/>
          <p14:tracePt t="56855" x="6688138" y="1017588"/>
          <p14:tracePt t="56872" x="6670675" y="1027113"/>
          <p14:tracePt t="56889" x="6653213" y="1036638"/>
          <p14:tracePt t="56905" x="6626225" y="1054100"/>
          <p14:tracePt t="56922" x="6616700" y="1081088"/>
          <p14:tracePt t="56939" x="6608763" y="1098550"/>
          <p14:tracePt t="56955" x="6599238" y="1108075"/>
          <p14:tracePt t="56972" x="6589713" y="1143000"/>
          <p14:tracePt t="56989" x="6581775" y="1160463"/>
          <p14:tracePt t="57005" x="6564313" y="1179513"/>
          <p14:tracePt t="57023" x="6554788" y="1223963"/>
          <p14:tracePt t="57040" x="6545263" y="1258888"/>
          <p14:tracePt t="57055" x="6537325" y="1285875"/>
          <p14:tracePt t="57072" x="6527800" y="1303338"/>
          <p14:tracePt t="57089" x="6527800" y="1322388"/>
          <p14:tracePt t="57105" x="6510338" y="1339850"/>
          <p14:tracePt t="57122" x="6510338" y="1357313"/>
          <p14:tracePt t="57139" x="6500813" y="1374775"/>
          <p14:tracePt t="57155" x="6500813" y="1393825"/>
          <p14:tracePt t="57172" x="6500813" y="1401763"/>
          <p14:tracePt t="57189" x="6500813" y="1419225"/>
          <p14:tracePt t="57205" x="6500813" y="1446213"/>
          <p14:tracePt t="57223" x="6492875" y="1473200"/>
          <p14:tracePt t="57240" x="6492875" y="1490663"/>
          <p14:tracePt t="57256" x="6492875" y="1509713"/>
          <p14:tracePt t="57272" x="6483350" y="1544638"/>
          <p14:tracePt t="57289" x="6483350" y="1554163"/>
          <p14:tracePt t="57305" x="6483350" y="1562100"/>
          <p14:tracePt t="57322" x="6483350" y="1589088"/>
          <p14:tracePt t="57339" x="6473825" y="1598613"/>
          <p14:tracePt t="57355" x="6473825" y="1616075"/>
          <p14:tracePt t="57372" x="6473825" y="1633538"/>
          <p14:tracePt t="57388" x="6473825" y="1660525"/>
          <p14:tracePt t="57405" x="6465888" y="1679575"/>
          <p14:tracePt t="57409" x="6465888" y="1687513"/>
          <p14:tracePt t="57423" x="6465888" y="1724025"/>
          <p14:tracePt t="57440" x="6456363" y="1741488"/>
          <p14:tracePt t="57455" x="6456363" y="1751013"/>
          <p14:tracePt t="57472" x="6456363" y="1768475"/>
          <p14:tracePt t="57489" x="6456363" y="1795463"/>
          <p14:tracePt t="57505" x="6456363" y="1822450"/>
          <p14:tracePt t="57522" x="6438900" y="1857375"/>
          <p14:tracePt t="57539" x="6438900" y="1874838"/>
          <p14:tracePt t="57555" x="6438900" y="1884363"/>
          <p14:tracePt t="57572" x="6429375" y="1893888"/>
          <p14:tracePt t="57589" x="6421438" y="1920875"/>
          <p14:tracePt t="57605" x="6421438" y="1938338"/>
          <p14:tracePt t="57623" x="6421438" y="1965325"/>
          <p14:tracePt t="57640" x="6421438" y="1992313"/>
          <p14:tracePt t="57656" x="6411913" y="2000250"/>
          <p14:tracePt t="57672" x="6411913" y="2009775"/>
          <p14:tracePt t="57743" x="6402388" y="2009775"/>
          <p14:tracePt t="65816" x="6394450" y="2017713"/>
          <p14:tracePt t="65824" x="6242050" y="2089150"/>
          <p14:tracePt t="65839" x="6064250" y="2187575"/>
          <p14:tracePt t="65855" x="4992688" y="2679700"/>
          <p14:tracePt t="65872" x="4598988" y="3071813"/>
          <p14:tracePt t="65888" x="4537075" y="3251200"/>
          <p14:tracePt t="65905" x="4527550" y="3340100"/>
          <p14:tracePt t="65922" x="4518025" y="3367088"/>
          <p14:tracePt t="65938" x="4491038" y="3375025"/>
          <p14:tracePt t="65955" x="4438650" y="3384550"/>
          <p14:tracePt t="65972" x="4313238" y="3384550"/>
          <p14:tracePt t="65988" x="4170363" y="3384550"/>
          <p14:tracePt t="66005" x="4062413" y="3384550"/>
          <p14:tracePt t="66022" x="3919538" y="3384550"/>
          <p14:tracePt t="66038" x="3741738" y="3349625"/>
          <p14:tracePt t="66055" x="3608388" y="3322638"/>
          <p14:tracePt t="66072" x="3402013" y="3295650"/>
          <p14:tracePt t="66090" x="3214688" y="3259138"/>
          <p14:tracePt t="66107" x="2830513" y="3241675"/>
          <p14:tracePt t="66123" x="2500313" y="3241675"/>
          <p14:tracePt t="66140" x="2170113" y="3259138"/>
          <p14:tracePt t="66156" x="1919288" y="3303588"/>
          <p14:tracePt t="66173" x="1724025" y="3322638"/>
          <p14:tracePt t="66190" x="1581150" y="3357563"/>
          <p14:tracePt t="66206" x="1428750" y="3394075"/>
          <p14:tracePt t="66224" x="1204913" y="3446463"/>
          <p14:tracePt t="66241" x="1098550" y="3482975"/>
          <p14:tracePt t="66257" x="1081088" y="3492500"/>
          <p14:tracePt t="66313" x="1062038" y="3492500"/>
          <p14:tracePt t="66329" x="1054100" y="3492500"/>
          <p14:tracePt t="66340" x="1044575" y="3492500"/>
          <p14:tracePt t="66356" x="1000125" y="3473450"/>
          <p14:tracePt t="66373" x="955675" y="3438525"/>
          <p14:tracePt t="66390" x="901700" y="3402013"/>
          <p14:tracePt t="66407" x="866775" y="3340100"/>
          <p14:tracePt t="66410" x="839788" y="3313113"/>
          <p14:tracePt t="66424" x="830263" y="3278188"/>
          <p14:tracePt t="66441" x="812800" y="3232150"/>
          <p14:tracePt t="66521" x="822325" y="3232150"/>
          <p14:tracePt t="66529" x="830263" y="3232150"/>
          <p14:tracePt t="66540" x="839788" y="3241675"/>
          <p14:tracePt t="66556" x="839788" y="3268663"/>
          <p14:tracePt t="66572" x="839788" y="3313113"/>
          <p14:tracePt t="66589" x="839788" y="3367088"/>
          <p14:tracePt t="66606" x="839788" y="3446463"/>
          <p14:tracePt t="66622" x="839788" y="3492500"/>
          <p14:tracePt t="66640" x="839788" y="3563938"/>
          <p14:tracePt t="66656" x="839788" y="3643313"/>
          <p14:tracePt t="66673" x="822325" y="3813175"/>
          <p14:tracePt t="66689" x="803275" y="3902075"/>
          <p14:tracePt t="66706" x="803275" y="3965575"/>
          <p14:tracePt t="66723" x="803275" y="4027488"/>
          <p14:tracePt t="66739" x="803275" y="4071938"/>
          <p14:tracePt t="66756" x="785813" y="4116388"/>
          <p14:tracePt t="66773" x="750888" y="4214813"/>
          <p14:tracePt t="66790" x="741363" y="4330700"/>
          <p14:tracePt t="66806" x="723900" y="4438650"/>
          <p14:tracePt t="66822" x="723900" y="4500563"/>
          <p14:tracePt t="66839" x="723900" y="4591050"/>
          <p14:tracePt t="66857" x="723900" y="4840288"/>
          <p14:tracePt t="66873" x="723900" y="4992688"/>
          <p14:tracePt t="66890" x="696913" y="5135563"/>
          <p14:tracePt t="66907" x="679450" y="5251450"/>
          <p14:tracePt t="66923" x="660400" y="5330825"/>
          <p14:tracePt t="66940" x="660400" y="5421313"/>
          <p14:tracePt t="66956" x="660400" y="5500688"/>
          <p14:tracePt t="66973" x="652463" y="5581650"/>
          <p14:tracePt t="66990" x="652463" y="5670550"/>
          <p14:tracePt t="67006" x="652463" y="5715000"/>
          <p14:tracePt t="67023" x="652463" y="5751513"/>
          <p14:tracePt t="67041" x="642938" y="5778500"/>
          <p14:tracePt t="67057" x="642938" y="5795963"/>
          <p14:tracePt t="67073" x="652463" y="5832475"/>
          <p14:tracePt t="67090" x="660400" y="5867400"/>
          <p14:tracePt t="67107" x="687388" y="5884863"/>
          <p14:tracePt t="67123" x="687388" y="5894388"/>
          <p14:tracePt t="67145" x="696913" y="5903913"/>
          <p14:tracePt t="67156" x="696913" y="5911850"/>
          <p14:tracePt t="67173" x="704850" y="5921375"/>
          <p14:tracePt t="67190" x="714375" y="5948363"/>
          <p14:tracePt t="67206" x="731838" y="5965825"/>
          <p14:tracePt t="67224" x="731838" y="5983288"/>
          <p14:tracePt t="67241" x="741363" y="5992813"/>
          <p14:tracePt t="67257" x="768350" y="6019800"/>
          <p14:tracePt t="67273" x="776288" y="6037263"/>
          <p14:tracePt t="67289" x="795338" y="6054725"/>
          <p14:tracePt t="67306" x="822325" y="6081713"/>
          <p14:tracePt t="67323" x="830263" y="6091238"/>
          <p14:tracePt t="67361" x="839788" y="6099175"/>
          <p14:tracePt t="67385" x="847725" y="6108700"/>
          <p14:tracePt t="67394" x="857250" y="6108700"/>
          <p14:tracePt t="67407" x="884238" y="6118225"/>
          <p14:tracePt t="67423" x="901700" y="6126163"/>
          <p14:tracePt t="67777" x="911225" y="6126163"/>
          <p14:tracePt t="67786" x="919163" y="6126163"/>
          <p14:tracePt t="67795" x="946150" y="6126163"/>
          <p14:tracePt t="67807" x="1000125" y="6108700"/>
          <p14:tracePt t="67823" x="1116013" y="6037263"/>
          <p14:tracePt t="67841" x="1384300" y="5911850"/>
          <p14:tracePt t="67857" x="1500188" y="5857875"/>
          <p14:tracePt t="67873" x="1581150" y="5832475"/>
          <p14:tracePt t="67889" x="1616075" y="5822950"/>
          <p14:tracePt t="67906" x="1625600" y="5805488"/>
          <p14:tracePt t="68145" x="1608138" y="5805488"/>
          <p14:tracePt t="68161" x="1608138" y="5813425"/>
          <p14:tracePt t="68170" x="1598613" y="5813425"/>
          <p14:tracePt t="68178" x="1589088" y="5813425"/>
          <p14:tracePt t="68190" x="1581150" y="5822950"/>
          <p14:tracePt t="68207" x="1544638" y="5832475"/>
          <p14:tracePt t="68224" x="1517650" y="5840413"/>
          <p14:tracePt t="68242" x="1500188" y="5857875"/>
          <p14:tracePt t="68258" x="1446213" y="5876925"/>
          <p14:tracePt t="68273" x="1419225" y="5884863"/>
          <p14:tracePt t="68291" x="1384300" y="5903913"/>
          <p14:tracePt t="68306" x="1366838" y="5929313"/>
          <p14:tracePt t="68323" x="1330325" y="5938838"/>
          <p14:tracePt t="68339" x="1322388" y="5948363"/>
          <p14:tracePt t="68355" x="1312863" y="5956300"/>
          <p14:tracePt t="68372" x="1303338" y="5956300"/>
          <p14:tracePt t="76035" x="1339850" y="5956300"/>
          <p14:tracePt t="76043" x="1347788" y="5965825"/>
          <p14:tracePt t="76075" x="1322388" y="5965825"/>
          <p14:tracePt t="76083" x="1303338" y="5956300"/>
          <p14:tracePt t="76092" x="1241425" y="5911850"/>
          <p14:tracePt t="76107" x="1108075" y="5805488"/>
          <p14:tracePt t="76124" x="965200" y="5608638"/>
          <p14:tracePt t="76141" x="911225" y="5465763"/>
          <p14:tracePt t="76158" x="911225" y="5349875"/>
          <p14:tracePt t="76174" x="919163" y="5162550"/>
          <p14:tracePt t="76191" x="928688" y="5010150"/>
          <p14:tracePt t="76208" x="919163" y="4867275"/>
          <p14:tracePt t="76226" x="911225" y="4733925"/>
          <p14:tracePt t="76241" x="857250" y="4581525"/>
          <p14:tracePt t="76257" x="839788" y="4411663"/>
          <p14:tracePt t="76274" x="822325" y="4224338"/>
          <p14:tracePt t="76291" x="830263" y="4162425"/>
          <p14:tracePt t="76307" x="830263" y="4125913"/>
          <p14:tracePt t="76324" x="839788" y="4081463"/>
          <p14:tracePt t="76340" x="866775" y="4037013"/>
          <p14:tracePt t="76357" x="901700" y="3973513"/>
          <p14:tracePt t="76374" x="911225" y="3911600"/>
          <p14:tracePt t="76390" x="938213" y="3857625"/>
          <p14:tracePt t="76407" x="946150" y="3813175"/>
          <p14:tracePt t="76424" x="955675" y="3778250"/>
          <p14:tracePt t="76440" x="955675" y="3733800"/>
          <p14:tracePt t="76457" x="955675" y="3670300"/>
          <p14:tracePt t="76475" x="919163" y="3571875"/>
          <p14:tracePt t="76490" x="893763" y="3544888"/>
          <p14:tracePt t="76507" x="884238" y="3509963"/>
          <p14:tracePt t="76524" x="866775" y="3492500"/>
          <p14:tracePt t="76541" x="857250" y="3465513"/>
          <p14:tracePt t="76557" x="839788" y="3455988"/>
          <p14:tracePt t="76574" x="830263" y="3438525"/>
          <p14:tracePt t="76591" x="812800" y="3429000"/>
          <p14:tracePt t="76607" x="795338" y="3402013"/>
          <p14:tracePt t="76624" x="795338" y="3394075"/>
          <p14:tracePt t="76641" x="785813" y="3384550"/>
          <p14:tracePt t="76659" x="758825" y="3367088"/>
          <p14:tracePt t="76979" x="750888" y="3367088"/>
          <p14:tracePt t="76987" x="731838" y="3367088"/>
          <p14:tracePt t="76996" x="704850" y="3375025"/>
          <p14:tracePt t="77007" x="696913" y="3402013"/>
          <p14:tracePt t="77024" x="581025" y="3465513"/>
          <p14:tracePt t="77041" x="500063" y="3492500"/>
          <p14:tracePt t="77059" x="473075" y="3500438"/>
          <p14:tracePt t="77275" x="473075" y="3517900"/>
          <p14:tracePt t="77284" x="473075" y="3527425"/>
          <p14:tracePt t="77293" x="482600" y="3544888"/>
          <p14:tracePt t="77308" x="517525" y="3616325"/>
          <p14:tracePt t="77324" x="544513" y="3662363"/>
          <p14:tracePt t="77341" x="561975" y="3714750"/>
          <p14:tracePt t="77358" x="588963" y="3759200"/>
          <p14:tracePt t="77374" x="598488" y="3759200"/>
          <p14:tracePt t="77395" x="588963" y="3759200"/>
          <p14:tracePt t="77835" x="598488" y="3751263"/>
          <p14:tracePt t="77844" x="608013" y="3751263"/>
          <p14:tracePt t="77860" x="608013" y="3741738"/>
          <p14:tracePt t="77876" x="625475" y="3741738"/>
          <p14:tracePt t="77891" x="633413" y="3733800"/>
          <p14:tracePt t="77908" x="642938" y="3724275"/>
          <p14:tracePt t="77925" x="642938" y="3714750"/>
          <p14:tracePt t="77941" x="652463" y="3697288"/>
          <p14:tracePt t="77958" x="652463" y="3670300"/>
          <p14:tracePt t="77974" x="660400" y="3662363"/>
          <p14:tracePt t="77991" x="669925" y="3635375"/>
          <p14:tracePt t="78008" x="687388" y="3616325"/>
          <p14:tracePt t="78024" x="687388" y="3608388"/>
          <p14:tracePt t="78041" x="704850" y="3598863"/>
          <p14:tracePt t="78058" x="714375" y="3589338"/>
          <p14:tracePt t="78220" x="714375" y="3581400"/>
          <p14:tracePt t="78331" x="723900" y="3581400"/>
          <p14:tracePt t="78403" x="723900" y="3563938"/>
          <p14:tracePt t="78475" x="723900" y="3554413"/>
          <p14:tracePt t="78484" x="714375" y="3544888"/>
          <p14:tracePt t="78492" x="696913" y="3536950"/>
          <p14:tracePt t="78507" x="687388" y="3500438"/>
          <p14:tracePt t="78524" x="687388" y="3492500"/>
          <p14:tracePt t="81412" x="679450" y="3492500"/>
          <p14:tracePt t="81420" x="660400" y="3509963"/>
          <p14:tracePt t="81428" x="652463" y="3509963"/>
          <p14:tracePt t="81444" x="652463" y="3500438"/>
          <p14:tracePt t="81458" x="652463" y="3473450"/>
          <p14:tracePt t="81475" x="660400" y="3278188"/>
          <p14:tracePt t="81491" x="687388" y="3143250"/>
          <p14:tracePt t="81507" x="723900" y="3009900"/>
          <p14:tracePt t="81524" x="785813" y="2874963"/>
          <p14:tracePt t="81541" x="830263" y="2732088"/>
          <p14:tracePt t="81558" x="893763" y="2581275"/>
          <p14:tracePt t="81575" x="938213" y="2428875"/>
          <p14:tracePt t="81591" x="973138" y="2098675"/>
          <p14:tracePt t="81608" x="1009650" y="1866900"/>
          <p14:tracePt t="81625" x="1009650" y="1704975"/>
          <p14:tracePt t="81642" x="1017588" y="1581150"/>
          <p14:tracePt t="81660" x="1062038" y="1401763"/>
          <p14:tracePt t="81676" x="1062038" y="1347788"/>
          <p14:tracePt t="81692" x="1071563" y="1322388"/>
          <p14:tracePt t="81725" x="1071563" y="1312863"/>
          <p14:tracePt t="81772" x="1062038" y="1312863"/>
          <p14:tracePt t="81852" x="1062038" y="1303338"/>
          <p14:tracePt t="81861" x="1054100" y="1303338"/>
          <p14:tracePt t="81876" x="1036638" y="1268413"/>
          <p14:tracePt t="81892" x="1017588" y="1250950"/>
          <p14:tracePt t="81908" x="1000125" y="1241425"/>
          <p14:tracePt t="81926" x="990600" y="1223963"/>
          <p14:tracePt t="81958" x="982663" y="1223963"/>
          <p14:tracePt t="81988" x="965200" y="1214438"/>
          <p14:tracePt t="82004" x="955675" y="1214438"/>
          <p14:tracePt t="82013" x="946150" y="1214438"/>
          <p14:tracePt t="82025" x="938213" y="1214438"/>
          <p14:tracePt t="82041" x="919163" y="1196975"/>
          <p14:tracePt t="82058" x="893763" y="1196975"/>
          <p14:tracePt t="82075" x="839788" y="1196975"/>
          <p14:tracePt t="82091" x="822325" y="1214438"/>
          <p14:tracePt t="82108" x="785813" y="1258888"/>
          <p14:tracePt t="82124" x="750888" y="1322388"/>
          <p14:tracePt t="82141" x="704850" y="1419225"/>
          <p14:tracePt t="82158" x="704850" y="1554163"/>
          <p14:tracePt t="82174" x="723900" y="1679575"/>
          <p14:tracePt t="82191" x="768350" y="1758950"/>
          <p14:tracePt t="82208" x="795338" y="1803400"/>
          <p14:tracePt t="82224" x="812800" y="1849438"/>
          <p14:tracePt t="82241" x="822325" y="1884363"/>
          <p14:tracePt t="82258" x="830263" y="1920875"/>
          <p14:tracePt t="82275" x="830263" y="1965325"/>
          <p14:tracePt t="82331" x="830263" y="1955800"/>
          <p14:tracePt t="82339" x="822325" y="1946275"/>
          <p14:tracePt t="82347" x="812800" y="1938338"/>
          <p14:tracePt t="82357" x="803275" y="1893888"/>
          <p14:tracePt t="82375" x="758825" y="1812925"/>
          <p14:tracePt t="82392" x="723900" y="1697038"/>
          <p14:tracePt t="82409" x="704850" y="1625600"/>
          <p14:tracePt t="82411" x="704850" y="1608138"/>
          <p14:tracePt t="82425" x="704850" y="1581150"/>
          <p14:tracePt t="82442" x="696913" y="1517650"/>
          <p14:tracePt t="82460" x="679450" y="1446213"/>
          <p14:tracePt t="82476" x="669925" y="1411288"/>
          <p14:tracePt t="82492" x="660400" y="1384300"/>
          <p14:tracePt t="82508" x="652463" y="1357313"/>
          <p14:tracePt t="82525" x="625475" y="1330325"/>
          <p14:tracePt t="82542" x="625475" y="1322388"/>
          <p14:tracePt t="82558" x="615950" y="1322388"/>
          <p14:tracePt t="82612" x="615950" y="1312863"/>
          <p14:tracePt t="82628" x="615950" y="1295400"/>
          <p14:tracePt t="82637" x="615950" y="1285875"/>
          <p14:tracePt t="82646" x="615950" y="1276350"/>
          <p14:tracePt t="82660" x="608013" y="1268413"/>
          <p14:tracePt t="82676" x="608013" y="1250950"/>
          <p14:tracePt t="82692" x="608013" y="1241425"/>
          <p14:tracePt t="82780" x="608013" y="1250950"/>
          <p14:tracePt t="82789" x="608013" y="1285875"/>
          <p14:tracePt t="82797" x="608013" y="1312863"/>
          <p14:tracePt t="82808" x="608013" y="1419225"/>
          <p14:tracePt t="82825" x="608013" y="1598613"/>
          <p14:tracePt t="82842" x="608013" y="1758950"/>
          <p14:tracePt t="82860" x="608013" y="1973263"/>
          <p14:tracePt t="82876" x="625475" y="2071688"/>
          <p14:tracePt t="82892" x="633413" y="2135188"/>
          <p14:tracePt t="82909" x="633413" y="2179638"/>
          <p14:tracePt t="82925" x="652463" y="2214563"/>
          <p14:tracePt t="82942" x="652463" y="2251075"/>
          <p14:tracePt t="82958" x="652463" y="2268538"/>
          <p14:tracePt t="82975" x="652463" y="2286000"/>
          <p14:tracePt t="82992" x="652463" y="2295525"/>
          <p14:tracePt t="83008" x="652463" y="2303463"/>
          <p14:tracePt t="83025" x="652463" y="2330450"/>
          <p14:tracePt t="83042" x="652463" y="2349500"/>
          <p14:tracePt t="83060" x="652463" y="2393950"/>
          <p14:tracePt t="83076" x="652463" y="2411413"/>
          <p14:tracePt t="83092" x="652463" y="2446338"/>
          <p14:tracePt t="83108" x="660400" y="2455863"/>
          <p14:tracePt t="83125" x="660400" y="2465388"/>
          <p14:tracePt t="83460" x="660400" y="2473325"/>
          <p14:tracePt t="83469" x="660400" y="2482850"/>
          <p14:tracePt t="83478" x="652463" y="2509838"/>
          <p14:tracePt t="83492" x="608013" y="2608263"/>
          <p14:tracePt t="83509" x="536575" y="2803525"/>
          <p14:tracePt t="83525" x="482600" y="2901950"/>
          <p14:tracePt t="83542" x="455613" y="3000375"/>
          <p14:tracePt t="83558" x="438150" y="3125788"/>
          <p14:tracePt t="83575" x="428625" y="3224213"/>
          <p14:tracePt t="83592" x="401638" y="3340100"/>
          <p14:tracePt t="83609" x="384175" y="3438525"/>
          <p14:tracePt t="83625" x="374650" y="3517900"/>
          <p14:tracePt t="83642" x="374650" y="3589338"/>
          <p14:tracePt t="83660" x="419100" y="3687763"/>
          <p14:tracePt t="83676" x="428625" y="3733800"/>
          <p14:tracePt t="83692" x="438150" y="3741738"/>
          <p14:tracePt t="83732" x="455613" y="3741738"/>
          <p14:tracePt t="83740" x="446088" y="3741738"/>
          <p14:tracePt t="83758" x="455613" y="3733800"/>
          <p14:tracePt t="83775" x="465138" y="3706813"/>
          <p14:tracePt t="83792" x="465138" y="3679825"/>
          <p14:tracePt t="83808" x="465138" y="3616325"/>
          <p14:tracePt t="83825" x="473075" y="3536950"/>
          <p14:tracePt t="83842" x="473075" y="3473450"/>
          <p14:tracePt t="83859" x="473075" y="3411538"/>
          <p14:tracePt t="83876" x="473075" y="3367088"/>
          <p14:tracePt t="83893" x="473075" y="3357563"/>
          <p14:tracePt t="83909" x="455613" y="3349625"/>
          <p14:tracePt t="83925" x="438150" y="3349625"/>
          <p14:tracePt t="83941" x="411163" y="3349625"/>
          <p14:tracePt t="83958" x="384175" y="3357563"/>
          <p14:tracePt t="83974" x="347663" y="3421063"/>
          <p14:tracePt t="83991" x="312738" y="3571875"/>
          <p14:tracePt t="84007" x="303213" y="3733800"/>
          <p14:tracePt t="84024" x="303213" y="3965575"/>
          <p14:tracePt t="84041" x="303213" y="4090988"/>
          <p14:tracePt t="84057" x="303213" y="4197350"/>
          <p14:tracePt t="84074" x="303213" y="4295775"/>
          <p14:tracePt t="84091" x="357188" y="4411663"/>
          <p14:tracePt t="84107" x="374650" y="4429125"/>
          <p14:tracePt t="84124" x="411163" y="4473575"/>
          <p14:tracePt t="84141" x="428625" y="4510088"/>
          <p14:tracePt t="84158" x="411163" y="4492625"/>
          <p14:tracePt t="84174" x="401638" y="4492625"/>
          <p14:tracePt t="84191" x="428625" y="4527550"/>
          <p14:tracePt t="84208" x="446088" y="4527550"/>
          <p14:tracePt t="84225" x="455613" y="4527550"/>
          <p14:tracePt t="84241" x="500063" y="4527550"/>
          <p14:tracePt t="84258" x="544513" y="4510088"/>
          <p14:tracePt t="84275" x="633413" y="4438650"/>
          <p14:tracePt t="84292" x="687388" y="4402138"/>
          <p14:tracePt t="84308" x="723900" y="4322763"/>
          <p14:tracePt t="84325" x="750888" y="4241800"/>
          <p14:tracePt t="84342" x="768350" y="4108450"/>
          <p14:tracePt t="84359" x="768350" y="3948113"/>
          <p14:tracePt t="84375" x="768350" y="3778250"/>
          <p14:tracePt t="84391" x="812800" y="3581400"/>
          <p14:tracePt t="84408" x="830263" y="3509963"/>
          <p14:tracePt t="84425" x="830263" y="3455988"/>
          <p14:tracePt t="84441" x="830263" y="3438525"/>
          <p14:tracePt t="84459" x="830263" y="3421063"/>
          <p14:tracePt t="84476" x="847725" y="3384550"/>
          <p14:tracePt t="84492" x="893763" y="3340100"/>
          <p14:tracePt t="84509" x="955675" y="3278188"/>
          <p14:tracePt t="84525" x="1108075" y="3116263"/>
          <p14:tracePt t="84542" x="1330325" y="2938463"/>
          <p14:tracePt t="84558" x="1527175" y="2714625"/>
          <p14:tracePt t="84575" x="1704975" y="2517775"/>
          <p14:tracePt t="84592" x="1866900" y="2322513"/>
          <p14:tracePt t="84608" x="1973263" y="2232025"/>
          <p14:tracePt t="84625" x="2071688" y="2160588"/>
          <p14:tracePt t="84642" x="2143125" y="2054225"/>
          <p14:tracePt t="84661" x="2347913" y="1812925"/>
          <p14:tracePt t="84676" x="2465388" y="1643063"/>
          <p14:tracePt t="84692" x="2562225" y="1517650"/>
          <p14:tracePt t="84708" x="2670175" y="1446213"/>
          <p14:tracePt t="84725" x="2724150" y="1411288"/>
          <p14:tracePt t="84742" x="2768600" y="1366838"/>
          <p14:tracePt t="84758" x="2786063" y="1330325"/>
          <p14:tracePt t="84775" x="2795588" y="1295400"/>
          <p14:tracePt t="84792" x="2813050" y="1268413"/>
          <p14:tracePt t="84808" x="2822575" y="1231900"/>
          <p14:tracePt t="84824" x="2830513" y="1214438"/>
          <p14:tracePt t="84841" x="2840038" y="1196975"/>
          <p14:tracePt t="84858" x="2840038" y="1179513"/>
          <p14:tracePt t="85572" x="2840038" y="1187450"/>
          <p14:tracePt t="85581" x="2840038" y="1204913"/>
          <p14:tracePt t="85592" x="2840038" y="1214438"/>
          <p14:tracePt t="85608" x="2840038" y="1285875"/>
          <p14:tracePt t="85625" x="2822575" y="1393825"/>
          <p14:tracePt t="85642" x="2803525" y="1465263"/>
          <p14:tracePt t="85659" x="2803525" y="1527175"/>
          <p14:tracePt t="85677" x="2803525" y="1652588"/>
          <p14:tracePt t="85692" x="2803525" y="1731963"/>
          <p14:tracePt t="85709" x="2803525" y="1822450"/>
          <p14:tracePt t="85725" x="2803525" y="1946275"/>
          <p14:tracePt t="85742" x="2803525" y="2036763"/>
          <p14:tracePt t="85759" x="2803525" y="2098675"/>
          <p14:tracePt t="85775" x="2813050" y="2160588"/>
          <p14:tracePt t="85792" x="2822575" y="2206625"/>
          <p14:tracePt t="85809" x="2847975" y="2259013"/>
          <p14:tracePt t="85825" x="2857500" y="2286000"/>
          <p14:tracePt t="85842" x="2874963" y="2322513"/>
          <p14:tracePt t="85859" x="2884488" y="2330450"/>
          <p14:tracePt t="86076" x="2884488" y="2322513"/>
          <p14:tracePt t="86086" x="2884488" y="2259013"/>
          <p14:tracePt t="86098" x="2884488" y="2232025"/>
          <p14:tracePt t="86109" x="2857500" y="2000250"/>
          <p14:tracePt t="86125" x="2822575" y="1812925"/>
          <p14:tracePt t="86142" x="2795588" y="1571625"/>
          <p14:tracePt t="86158" x="2776538" y="1374775"/>
          <p14:tracePt t="86175" x="2776538" y="1258888"/>
          <p14:tracePt t="86191" x="2776538" y="1196975"/>
          <p14:tracePt t="86208" x="2776538" y="1152525"/>
          <p14:tracePt t="86225" x="2776538" y="1143000"/>
          <p14:tracePt t="86316" x="2776538" y="1125538"/>
          <p14:tracePt t="86331" x="2768600" y="1116013"/>
          <p14:tracePt t="86340" x="2751138" y="1098550"/>
          <p14:tracePt t="86349" x="2732088" y="1089025"/>
          <p14:tracePt t="86359" x="2714625" y="1071563"/>
          <p14:tracePt t="86375" x="2679700" y="1036638"/>
          <p14:tracePt t="86391" x="2643188" y="1017588"/>
          <p14:tracePt t="86408" x="2616200" y="990600"/>
          <p14:tracePt t="86425" x="2581275" y="990600"/>
          <p14:tracePt t="86441" x="2544763" y="990600"/>
          <p14:tracePt t="86458" x="2536825" y="1000125"/>
          <p14:tracePt t="86475" x="2527300" y="1054100"/>
          <p14:tracePt t="86493" x="2527300" y="1223963"/>
          <p14:tracePt t="86509" x="2536825" y="1330325"/>
          <p14:tracePt t="86525" x="2562225" y="1411288"/>
          <p14:tracePt t="86542" x="2589213" y="1455738"/>
          <p14:tracePt t="86559" x="2625725" y="1490663"/>
          <p14:tracePt t="86575" x="2670175" y="1500188"/>
          <p14:tracePt t="86593" x="2705100" y="1500188"/>
          <p14:tracePt t="86609" x="2741613" y="1473200"/>
          <p14:tracePt t="86626" x="2857500" y="1330325"/>
          <p14:tracePt t="86642" x="2884488" y="1196975"/>
          <p14:tracePt t="86660" x="2867025" y="1116013"/>
          <p14:tracePt t="86677" x="2830513" y="1081088"/>
          <p14:tracePt t="86693" x="2768600" y="1071563"/>
          <p14:tracePt t="86709" x="2724150" y="1071563"/>
          <p14:tracePt t="86726" x="2660650" y="1071563"/>
          <p14:tracePt t="86742" x="2598738" y="1098550"/>
          <p14:tracePt t="86759" x="2562225" y="1133475"/>
          <p14:tracePt t="86775" x="2509838" y="1196975"/>
          <p14:tracePt t="86793" x="2482850" y="1295400"/>
          <p14:tracePt t="86809" x="2465388" y="1428750"/>
          <p14:tracePt t="86825" x="2465388" y="1679575"/>
          <p14:tracePt t="86842" x="2490788" y="1884363"/>
          <p14:tracePt t="86859" x="2517775" y="2108200"/>
          <p14:tracePt t="86877" x="2517775" y="2465388"/>
          <p14:tracePt t="86893" x="2517775" y="2608263"/>
          <p14:tracePt t="86909" x="2517775" y="2724150"/>
          <p14:tracePt t="86926" x="2517775" y="2768600"/>
          <p14:tracePt t="86942" x="2517775" y="2786063"/>
          <p14:tracePt t="86959" x="2500313" y="2795588"/>
          <p14:tracePt t="86975" x="2482850" y="2795588"/>
          <p14:tracePt t="87009" x="2482850" y="2786063"/>
          <p14:tracePt t="87025" x="2482850" y="2768600"/>
          <p14:tracePt t="87042" x="2482850" y="2732088"/>
          <p14:tracePt t="87059" x="2490788" y="2687638"/>
          <p14:tracePt t="87076" x="2517775" y="2536825"/>
          <p14:tracePt t="87093" x="2517775" y="2455863"/>
          <p14:tracePt t="87109" x="2517775" y="2384425"/>
          <p14:tracePt t="87125" x="2517775" y="2339975"/>
          <p14:tracePt t="87142" x="2536825" y="2286000"/>
          <p14:tracePt t="87159" x="2544763" y="2268538"/>
          <p14:tracePt t="87175" x="2554288" y="2251075"/>
          <p14:tracePt t="87192" x="2562225" y="2214563"/>
          <p14:tracePt t="87209" x="2589213" y="2170113"/>
          <p14:tracePt t="87226" x="2598738" y="2152650"/>
          <p14:tracePt t="87242" x="2608263" y="2135188"/>
          <p14:tracePt t="87325" x="2616200" y="2135188"/>
          <p14:tracePt t="87334" x="2616200" y="2143125"/>
          <p14:tracePt t="87342" x="2616200" y="2152650"/>
          <p14:tracePt t="87358" x="2616200" y="2179638"/>
          <p14:tracePt t="87375" x="2616200" y="2241550"/>
          <p14:tracePt t="87391" x="2616200" y="2286000"/>
          <p14:tracePt t="87408" x="2616200" y="2312988"/>
          <p14:tracePt t="87425" x="2616200" y="2349500"/>
          <p14:tracePt t="87442" x="2616200" y="2374900"/>
          <p14:tracePt t="87458" x="2616200" y="2411413"/>
          <p14:tracePt t="87475" x="2616200" y="2420938"/>
          <p14:tracePt t="87491" x="2608263" y="2420938"/>
          <p14:tracePt t="87509" x="2608263" y="2428875"/>
          <p14:tracePt t="87533" x="2598738" y="2428875"/>
          <p14:tracePt t="87549" x="2598738" y="2420938"/>
          <p14:tracePt t="87559" x="2598738" y="2411413"/>
          <p14:tracePt t="87575" x="2598738" y="2393950"/>
          <p14:tracePt t="87592" x="2598738" y="2374900"/>
          <p14:tracePt t="87609" x="2608263" y="2366963"/>
          <p14:tracePt t="87626" x="2616200" y="2357438"/>
          <p14:tracePt t="87642" x="2643188" y="2349500"/>
          <p14:tracePt t="87693" x="2643188" y="2357438"/>
          <p14:tracePt t="87701" x="2633663" y="2384425"/>
          <p14:tracePt t="87711" x="2625725" y="2411413"/>
          <p14:tracePt t="87726" x="2554288" y="2509838"/>
          <p14:tracePt t="87742" x="2438400" y="2652713"/>
          <p14:tracePt t="87759" x="2259013" y="2894013"/>
          <p14:tracePt t="87775" x="1919288" y="3340100"/>
          <p14:tracePt t="87793" x="1625600" y="3687763"/>
          <p14:tracePt t="87808" x="1374775" y="3973513"/>
          <p14:tracePt t="87825" x="1169988" y="4241800"/>
          <p14:tracePt t="87841" x="1044575" y="4394200"/>
          <p14:tracePt t="87858" x="965200" y="4473575"/>
          <p14:tracePt t="87877" x="830263" y="4500563"/>
          <p14:tracePt t="87893" x="803275" y="4500563"/>
          <p14:tracePt t="87909" x="803275" y="4384675"/>
          <p14:tracePt t="87926" x="839788" y="4330700"/>
          <p14:tracePt t="87942" x="928688" y="4278313"/>
          <p14:tracePt t="87959" x="982663" y="4187825"/>
          <p14:tracePt t="88125" x="990600" y="4187825"/>
          <p14:tracePt t="88133" x="1009650" y="4187825"/>
          <p14:tracePt t="88142" x="1017588" y="4187825"/>
          <p14:tracePt t="88159" x="1062038" y="4170363"/>
          <p14:tracePt t="88176" x="1036638" y="4135438"/>
          <p14:tracePt t="88192" x="1044575" y="4135438"/>
          <p14:tracePt t="88209" x="1054100" y="4135438"/>
          <p14:tracePt t="88228" x="1062038" y="4162425"/>
          <p14:tracePt t="88259" x="1081088" y="4170363"/>
          <p14:tracePt t="88277" x="1098550" y="4187825"/>
          <p14:tracePt t="88293" x="1108075" y="4197350"/>
          <p14:tracePt t="88309" x="1108075" y="4214813"/>
          <p14:tracePt t="88326" x="1108075" y="4251325"/>
          <p14:tracePt t="88342" x="1125538" y="4322763"/>
          <p14:tracePt t="88359" x="1125538" y="4367213"/>
          <p14:tracePt t="88376" x="1133475" y="4402138"/>
          <p14:tracePt t="88392" x="1133475" y="4438650"/>
          <p14:tracePt t="88410" x="1133475" y="4465638"/>
          <p14:tracePt t="88412" x="1125538" y="4492625"/>
          <p14:tracePt t="88426" x="1125538" y="4500563"/>
          <p14:tracePt t="88442" x="1116013" y="4527550"/>
          <p14:tracePt t="88459" x="1108075" y="4564063"/>
          <p14:tracePt t="88477" x="1089025" y="4625975"/>
          <p14:tracePt t="88493" x="1071563" y="4643438"/>
          <p14:tracePt t="88509" x="1062038" y="4662488"/>
          <p14:tracePt t="88526" x="1054100" y="4679950"/>
          <p14:tracePt t="88542" x="1054100" y="4706938"/>
          <p14:tracePt t="88559" x="1044575" y="4714875"/>
          <p14:tracePt t="88576" x="1044575" y="4733925"/>
          <p14:tracePt t="88592" x="1036638" y="4741863"/>
          <p14:tracePt t="88609" x="1027113" y="4751388"/>
          <p14:tracePt t="88653" x="1027113" y="4768850"/>
          <p14:tracePt t="88669" x="1017588" y="4768850"/>
          <p14:tracePt t="88678" x="1017588" y="4778375"/>
          <p14:tracePt t="88693" x="1000125" y="4778375"/>
          <p14:tracePt t="89277" x="990600" y="4778375"/>
          <p14:tracePt t="89286" x="990600" y="4759325"/>
          <p14:tracePt t="89294" x="990600" y="4751388"/>
          <p14:tracePt t="89309" x="990600" y="4741863"/>
          <p14:tracePt t="89325" x="982663" y="4714875"/>
          <p14:tracePt t="89342" x="973138" y="4679950"/>
          <p14:tracePt t="89359" x="973138" y="4643438"/>
          <p14:tracePt t="89376" x="973138" y="4616450"/>
          <p14:tracePt t="89392" x="973138" y="4572000"/>
          <p14:tracePt t="89408" x="973138" y="4537075"/>
          <p14:tracePt t="89425" x="973138" y="4527550"/>
          <p14:tracePt t="89757" x="982663" y="4527550"/>
          <p14:tracePt t="89766" x="990600" y="4527550"/>
          <p14:tracePt t="89776" x="1000125" y="4527550"/>
          <p14:tracePt t="89792" x="1044575" y="4527550"/>
          <p14:tracePt t="89809" x="1071563" y="4527550"/>
          <p14:tracePt t="89825" x="1081088" y="4527550"/>
          <p14:tracePt t="89893" x="1081088" y="4519613"/>
          <p14:tracePt t="89902" x="1081088" y="4510088"/>
          <p14:tracePt t="89917" x="1081088" y="4500563"/>
          <p14:tracePt t="89926" x="1071563" y="4483100"/>
          <p14:tracePt t="89943" x="1054100" y="4465638"/>
          <p14:tracePt t="89959" x="1044575" y="4448175"/>
          <p14:tracePt t="89976" x="1044575" y="4429125"/>
          <p14:tracePt t="89992" x="1036638" y="4402138"/>
          <p14:tracePt t="90009" x="1027113" y="4357688"/>
          <p14:tracePt t="90026" x="1027113" y="4330700"/>
          <p14:tracePt t="90042" x="1027113" y="4322763"/>
          <p14:tracePt t="90059" x="1027113" y="4313238"/>
          <p14:tracePt t="90213" x="1017588" y="4295775"/>
          <p14:tracePt t="90222" x="1017588" y="4286250"/>
          <p14:tracePt t="90237" x="1017588" y="4278313"/>
          <p14:tracePt t="90246" x="1017588" y="4268788"/>
          <p14:tracePt t="90259" x="1017588" y="4259263"/>
          <p14:tracePt t="90277" x="1017588" y="4187825"/>
          <p14:tracePt t="90294" x="1017588" y="4162425"/>
          <p14:tracePt t="90310" x="1017588" y="4081463"/>
          <p14:tracePt t="90326" x="1017588" y="4027488"/>
          <p14:tracePt t="90343" x="1017588" y="3948113"/>
          <p14:tracePt t="90359" x="1000125" y="3857625"/>
          <p14:tracePt t="90376" x="1000125" y="3759200"/>
          <p14:tracePt t="90392" x="1000125" y="3670300"/>
          <p14:tracePt t="90410" x="1000125" y="3635375"/>
          <p14:tracePt t="90413" x="1000125" y="3625850"/>
          <p14:tracePt t="90426" x="1000125" y="3608388"/>
          <p14:tracePt t="90443" x="1000125" y="3571875"/>
          <p14:tracePt t="90459" x="1000125" y="3544888"/>
          <p14:tracePt t="90477" x="1000125" y="3509963"/>
          <p14:tracePt t="90493" x="1000125" y="3500438"/>
          <p14:tracePt t="90511" x="990600" y="3492500"/>
          <p14:tracePt t="90534" x="990600" y="3482975"/>
          <p14:tracePt t="90543" x="990600" y="3473450"/>
          <p14:tracePt t="90559" x="982663" y="3455988"/>
          <p14:tracePt t="90589" x="982663" y="3446463"/>
          <p14:tracePt t="90701" x="982663" y="3465513"/>
          <p14:tracePt t="90710" x="982663" y="3473450"/>
          <p14:tracePt t="90726" x="982663" y="3492500"/>
          <p14:tracePt t="90743" x="982663" y="3509963"/>
          <p14:tracePt t="90759" x="982663" y="3536950"/>
          <p14:tracePt t="90776" x="982663" y="3544888"/>
          <p14:tracePt t="90793" x="982663" y="3554413"/>
          <p14:tracePt t="90809" x="982663" y="3563938"/>
          <p14:tracePt t="90826" x="982663" y="3581400"/>
          <p14:tracePt t="90843" x="982663" y="3608388"/>
          <p14:tracePt t="90859" x="982663" y="3625850"/>
          <p14:tracePt t="90876" x="982663" y="3635375"/>
          <p14:tracePt t="91102" x="982663" y="3643313"/>
          <p14:tracePt t="91110" x="982663" y="3652838"/>
          <p14:tracePt t="91126" x="982663" y="3679825"/>
          <p14:tracePt t="91143" x="982663" y="3697288"/>
          <p14:tracePt t="91160" x="982663" y="3751263"/>
          <p14:tracePt t="91176" x="973138" y="3805238"/>
          <p14:tracePt t="91193" x="955675" y="3849688"/>
          <p14:tracePt t="91209" x="955675" y="3894138"/>
          <p14:tracePt t="91226" x="946150" y="3929063"/>
          <p14:tracePt t="91243" x="946150" y="3956050"/>
          <p14:tracePt t="91260" x="946150" y="3992563"/>
          <p14:tracePt t="91278" x="946150" y="4054475"/>
          <p14:tracePt t="91294" x="938213" y="4108450"/>
          <p14:tracePt t="91310" x="938213" y="4125913"/>
          <p14:tracePt t="91326" x="928688" y="4162425"/>
          <p14:tracePt t="91343" x="928688" y="4187825"/>
          <p14:tracePt t="91360" x="911225" y="4224338"/>
          <p14:tracePt t="91376" x="911225" y="4251325"/>
          <p14:tracePt t="91393" x="911225" y="4278313"/>
          <p14:tracePt t="91410" x="911225" y="4305300"/>
          <p14:tracePt t="91413" x="911225" y="4313238"/>
          <p14:tracePt t="91426" x="911225" y="4322763"/>
          <p14:tracePt t="91443" x="911225" y="4349750"/>
          <p14:tracePt t="91459" x="911225" y="4367213"/>
          <p14:tracePt t="91478" x="911225" y="4384675"/>
          <p14:tracePt t="91494" x="911225" y="4411663"/>
          <p14:tracePt t="91510" x="911225" y="4421188"/>
          <p14:tracePt t="91526" x="911225" y="4438650"/>
          <p14:tracePt t="91543" x="911225" y="4448175"/>
          <p14:tracePt t="91559" x="911225" y="4465638"/>
          <p14:tracePt t="91576" x="911225" y="4483100"/>
          <p14:tracePt t="91592" x="911225" y="4500563"/>
          <p14:tracePt t="91609" x="911225" y="4510088"/>
          <p14:tracePt t="91625" x="911225" y="4527550"/>
          <p14:tracePt t="91642" x="911225" y="4537075"/>
          <p14:tracePt t="91660" x="911225" y="4545013"/>
          <p14:tracePt t="91677" x="911225" y="4581525"/>
          <p14:tracePt t="91693" x="911225" y="4591050"/>
          <p14:tracePt t="91709" x="911225" y="4608513"/>
          <p14:tracePt t="91727" x="911225" y="4616450"/>
          <p14:tracePt t="91743" x="911225" y="4635500"/>
          <p14:tracePt t="91760" x="911225" y="4643438"/>
          <p14:tracePt t="91776" x="911225" y="4662488"/>
          <p14:tracePt t="91793" x="911225" y="4679950"/>
          <p14:tracePt t="91810" x="911225" y="4706938"/>
          <p14:tracePt t="91826" x="911225" y="4751388"/>
          <p14:tracePt t="91843" x="911225" y="4778375"/>
          <p14:tracePt t="91859" x="911225" y="4813300"/>
          <p14:tracePt t="91877" x="919163" y="4849813"/>
          <p14:tracePt t="91894" x="928688" y="4884738"/>
          <p14:tracePt t="91910" x="928688" y="4929188"/>
          <p14:tracePt t="91926" x="928688" y="4973638"/>
          <p14:tracePt t="91943" x="928688" y="5010150"/>
          <p14:tracePt t="91959" x="928688" y="5037138"/>
          <p14:tracePt t="91976" x="928688" y="5064125"/>
          <p14:tracePt t="91993" x="928688" y="5081588"/>
          <p14:tracePt t="92009" x="928688" y="5099050"/>
          <p14:tracePt t="92026" x="928688" y="5116513"/>
          <p14:tracePt t="92043" x="928688" y="5143500"/>
          <p14:tracePt t="92059" x="928688" y="5162550"/>
          <p14:tracePt t="92077" x="928688" y="5207000"/>
          <p14:tracePt t="92094" x="911225" y="5251450"/>
          <p14:tracePt t="92110" x="901700" y="5322888"/>
          <p14:tracePt t="92126" x="893763" y="5357813"/>
          <p14:tracePt t="92143" x="893763" y="5384800"/>
          <p14:tracePt t="92159" x="893763" y="5448300"/>
          <p14:tracePt t="92177" x="893763" y="5500688"/>
          <p14:tracePt t="92193" x="893763" y="5546725"/>
          <p14:tracePt t="92209" x="893763" y="5554663"/>
          <p14:tracePt t="92231" x="911225" y="5519738"/>
          <p14:tracePt t="92243" x="919163" y="5367338"/>
          <p14:tracePt t="92260" x="955675" y="5214938"/>
          <p14:tracePt t="92276" x="965200" y="5162550"/>
          <p14:tracePt t="95646" x="965200" y="5187950"/>
          <p14:tracePt t="95655" x="696913" y="5581650"/>
          <p14:tracePt t="95663" x="223838" y="6224588"/>
          <p14:tracePt t="95842" x="8796338" y="6769100"/>
          <p14:tracePt t="95859" x="8786813" y="6742113"/>
          <p14:tracePt t="95876" x="8769350" y="6697663"/>
          <p14:tracePt t="95892" x="8742363" y="6662738"/>
          <p14:tracePt t="95909" x="8724900" y="6626225"/>
          <p14:tracePt t="95926" x="8707438" y="6626225"/>
          <p14:tracePt t="95943" x="8707438" y="6618288"/>
          <p14:tracePt t="96166" x="8697913" y="6618288"/>
          <p14:tracePt t="96175" x="8688388" y="6618288"/>
          <p14:tracePt t="96194" x="8670925" y="6618288"/>
          <p14:tracePt t="96210" x="8670925" y="6608763"/>
          <p14:tracePt t="96227" x="8680450" y="6572250"/>
          <p14:tracePt t="96243" x="8751888" y="6394450"/>
          <p14:tracePt t="96259" x="8751888" y="6207125"/>
          <p14:tracePt t="96276" x="8653463" y="5929313"/>
          <p14:tracePt t="96293" x="8474075" y="5689600"/>
          <p14:tracePt t="96310" x="8402638" y="5751513"/>
          <p14:tracePt t="96326" x="8161338" y="5724525"/>
          <p14:tracePt t="96343" x="7885113" y="5670550"/>
          <p14:tracePt t="96360" x="7599363" y="5635625"/>
          <p14:tracePt t="96377" x="7323138" y="5564188"/>
          <p14:tracePt t="96393" x="6840538" y="5483225"/>
          <p14:tracePt t="96411" x="6527800" y="5429250"/>
          <p14:tracePt t="96414" x="6429375" y="5411788"/>
          <p14:tracePt t="96427" x="6259513" y="5394325"/>
          <p14:tracePt t="96443" x="6054725" y="5357813"/>
          <p14:tracePt t="96460" x="5875338" y="5322888"/>
          <p14:tracePt t="96477" x="5741988" y="5313363"/>
          <p14:tracePt t="96494" x="5465763" y="5278438"/>
          <p14:tracePt t="96510" x="5259388" y="5251450"/>
          <p14:tracePt t="96527" x="5027613" y="5197475"/>
          <p14:tracePt t="96543" x="4822825" y="5143500"/>
          <p14:tracePt t="96560" x="4616450" y="5081588"/>
          <p14:tracePt t="96577" x="4295775" y="4948238"/>
          <p14:tracePt t="96593" x="4017963" y="4840288"/>
          <p14:tracePt t="96610" x="3786188" y="4751388"/>
          <p14:tracePt t="96627" x="3581400" y="4662488"/>
          <p14:tracePt t="96643" x="3367088" y="4554538"/>
          <p14:tracePt t="96659" x="3152775" y="4456113"/>
          <p14:tracePt t="96676" x="2919413" y="4349750"/>
          <p14:tracePt t="96693" x="2741613" y="4259263"/>
          <p14:tracePt t="96710" x="2446338" y="4116388"/>
          <p14:tracePt t="96726" x="2330450" y="4071938"/>
          <p14:tracePt t="96743" x="2276475" y="4044950"/>
          <p14:tracePt t="96759" x="2259013" y="4010025"/>
          <p14:tracePt t="96776" x="2251075" y="3992563"/>
          <p14:tracePt t="96793" x="2232025" y="3973513"/>
          <p14:tracePt t="96810" x="2224088" y="3956050"/>
          <p14:tracePt t="96826" x="2224088" y="3938588"/>
          <p14:tracePt t="96843" x="2214563" y="3929063"/>
          <p14:tracePt t="96943" x="2214563" y="3921125"/>
          <p14:tracePt t="96959" x="2214563" y="3911600"/>
          <p14:tracePt t="96976" x="2251075" y="3902075"/>
          <p14:tracePt t="96985" x="2251075" y="3894138"/>
          <p14:tracePt t="96994" x="2276475" y="3876675"/>
          <p14:tracePt t="97010" x="2286000" y="3867150"/>
          <p14:tracePt t="97027" x="2286000" y="3857625"/>
          <p14:tracePt t="97087" x="2286000" y="3849688"/>
          <p14:tracePt t="97095" x="2286000" y="3840163"/>
          <p14:tracePt t="97111" x="2259013" y="3805238"/>
          <p14:tracePt t="97127" x="2214563" y="3786188"/>
          <p14:tracePt t="97143" x="2170113" y="3759200"/>
          <p14:tracePt t="97161" x="2116138" y="3741738"/>
          <p14:tracePt t="97177" x="2089150" y="3741738"/>
          <p14:tracePt t="97193" x="2054225" y="3741738"/>
          <p14:tracePt t="97210" x="2036763" y="3759200"/>
          <p14:tracePt t="97227" x="2000250" y="3759200"/>
          <p14:tracePt t="97243" x="1919288" y="3759200"/>
          <p14:tracePt t="97260" x="1785938" y="3706813"/>
          <p14:tracePt t="97276" x="1776413" y="3706813"/>
          <p14:tracePt t="97582" x="1776413" y="3697288"/>
          <p14:tracePt t="97607" x="1776413" y="3687763"/>
          <p14:tracePt t="97647" x="1822450" y="3706813"/>
          <p14:tracePt t="97655" x="1795463" y="3687763"/>
          <p14:tracePt t="97679" x="1812925" y="3687763"/>
          <p14:tracePt t="97687" x="1812925" y="3670300"/>
          <p14:tracePt t="97696" x="1803400" y="3670300"/>
          <p14:tracePt t="97726" x="1803400" y="3679825"/>
          <p14:tracePt t="97734" x="1795463" y="3679825"/>
          <p14:tracePt t="97807" x="1785938" y="3679825"/>
          <p14:tracePt t="97831" x="1776413" y="3679825"/>
          <p14:tracePt t="97839" x="1785938" y="3679825"/>
          <p14:tracePt t="98063" x="1751013" y="3670300"/>
          <p14:tracePt t="98079" x="1741488" y="3670300"/>
          <p14:tracePt t="98119" x="1731963" y="3670300"/>
          <p14:tracePt t="98128" x="1724025" y="3670300"/>
          <p14:tracePt t="98151" x="1714500" y="3670300"/>
          <p14:tracePt t="98182" x="1714500" y="3687763"/>
          <p14:tracePt t="98190" x="1714500" y="3697288"/>
          <p14:tracePt t="98206" x="1697038" y="3697288"/>
          <p14:tracePt t="98214" x="1697038" y="3706813"/>
          <p14:tracePt t="98230" x="1697038" y="3714750"/>
          <p14:tracePt t="98243" x="1687513" y="3714750"/>
          <p14:tracePt t="98260" x="1687513" y="3733800"/>
          <p14:tracePt t="98276" x="1679575" y="3741738"/>
          <p14:tracePt t="98294" x="1679575" y="3778250"/>
          <p14:tracePt t="98310" x="1670050" y="3786188"/>
          <p14:tracePt t="98326" x="1660525" y="3805238"/>
          <p14:tracePt t="98342" x="1660525" y="3830638"/>
          <p14:tracePt t="98359" x="1643063" y="3822700"/>
          <p14:tracePt t="98376" x="1608138" y="3813175"/>
          <p14:tracePt t="98695" x="1608138" y="3805238"/>
          <p14:tracePt t="98703" x="1608138" y="3795713"/>
          <p14:tracePt t="98719" x="1616075" y="3795713"/>
          <p14:tracePt t="98728" x="1616075" y="3786188"/>
          <p14:tracePt t="98744" x="1633538" y="3759200"/>
          <p14:tracePt t="98760" x="1660525" y="3795713"/>
          <p14:tracePt t="98777" x="1660525" y="3778250"/>
          <p14:tracePt t="98793" x="1679575" y="3768725"/>
          <p14:tracePt t="98810" x="1687513" y="3768725"/>
          <p14:tracePt t="98826" x="1687513" y="3759200"/>
          <p14:tracePt t="98843" x="1687513" y="3751263"/>
          <p14:tracePt t="98862" x="1670050" y="3751263"/>
          <p14:tracePt t="98903" x="1670050" y="3741738"/>
          <p14:tracePt t="98959" x="1660525" y="3741738"/>
          <p14:tracePt t="99103" x="1679575" y="3741738"/>
          <p14:tracePt t="99111" x="1687513" y="3741738"/>
          <p14:tracePt t="99127" x="1697038" y="3741738"/>
          <p14:tracePt t="99167" x="1697038" y="3751263"/>
          <p14:tracePt t="99183" x="1697038" y="3759200"/>
          <p14:tracePt t="99194" x="1697038" y="3768725"/>
          <p14:tracePt t="99210" x="1697038" y="3778250"/>
          <p14:tracePt t="99228" x="1697038" y="3805238"/>
          <p14:tracePt t="99244" x="1697038" y="3830638"/>
          <p14:tracePt t="99260" x="1697038" y="3857625"/>
          <p14:tracePt t="99277" x="1679575" y="3902075"/>
          <p14:tracePt t="99295" x="1670050" y="3992563"/>
          <p14:tracePt t="99311" x="1660525" y="4071938"/>
          <p14:tracePt t="99327" x="1643063" y="4162425"/>
          <p14:tracePt t="99344" x="1633538" y="4241800"/>
          <p14:tracePt t="99361" x="1608138" y="4305300"/>
          <p14:tracePt t="99377" x="1598613" y="4384675"/>
          <p14:tracePt t="99394" x="1598613" y="4492625"/>
          <p14:tracePt t="99411" x="1625600" y="4591050"/>
          <p14:tracePt t="99427" x="1670050" y="4687888"/>
          <p14:tracePt t="99444" x="1714500" y="4786313"/>
          <p14:tracePt t="99461" x="1758950" y="4884738"/>
          <p14:tracePt t="99477" x="1795463" y="4965700"/>
          <p14:tracePt t="99495" x="1822450" y="5072063"/>
          <p14:tracePt t="99511" x="1822450" y="5135563"/>
          <p14:tracePt t="99527" x="1822450" y="5180013"/>
          <p14:tracePt t="99544" x="1822450" y="5207000"/>
          <p14:tracePt t="99560" x="1822450" y="5241925"/>
          <p14:tracePt t="99577" x="1803400" y="5251450"/>
          <p14:tracePt t="99593" x="1768475" y="5259388"/>
          <p14:tracePt t="99610" x="1731963" y="5259388"/>
          <p14:tracePt t="99627" x="1704975" y="5259388"/>
          <p14:tracePt t="99644" x="1660525" y="5259388"/>
          <p14:tracePt t="99662" x="1633538" y="5259388"/>
          <p14:tracePt t="99677" x="1589088" y="5278438"/>
          <p14:tracePt t="99695" x="1554163" y="5295900"/>
          <p14:tracePt t="99711" x="1527175" y="5305425"/>
          <p14:tracePt t="99727" x="1500188" y="5313363"/>
          <p14:tracePt t="99744" x="1490663" y="5313363"/>
          <p14:tracePt t="99761" x="1482725" y="5330825"/>
          <p14:tracePt t="99777" x="1482725" y="5349875"/>
          <p14:tracePt t="99794" x="1465263" y="5367338"/>
          <p14:tracePt t="99810" x="1455738" y="5384800"/>
          <p14:tracePt t="99827" x="1455738" y="5394325"/>
          <p14:tracePt t="99843" x="1438275" y="5402263"/>
          <p14:tracePt t="99860" x="1438275" y="5421313"/>
          <p14:tracePt t="99876" x="1428750" y="5421313"/>
          <p14:tracePt t="99893" x="1419225" y="5421313"/>
          <p14:tracePt t="99927" x="1419225" y="5429250"/>
          <p14:tracePt t="99936" x="1411288" y="5429250"/>
          <p14:tracePt t="99945" x="1411288" y="5438775"/>
          <p14:tracePt t="99960" x="1384300" y="5448300"/>
          <p14:tracePt t="99977" x="1374775" y="5465763"/>
          <p14:tracePt t="99993" x="1357313" y="5465763"/>
          <p14:tracePt t="100010" x="1347788" y="5483225"/>
          <p14:tracePt t="100071" x="1339850" y="5483225"/>
          <p14:tracePt t="100095" x="1330325" y="5483225"/>
          <p14:tracePt t="100104" x="1312863" y="5483225"/>
          <p14:tracePt t="100113" x="1312863" y="5492750"/>
          <p14:tracePt t="100135" x="1303338" y="5500688"/>
          <p14:tracePt t="100159" x="1295400" y="5510213"/>
          <p14:tracePt t="100168" x="1295400" y="5519738"/>
          <p14:tracePt t="100177" x="1285875" y="5519738"/>
          <p14:tracePt t="100194" x="1276350" y="5537200"/>
          <p14:tracePt t="100210" x="1276350" y="5554663"/>
          <p14:tracePt t="100229" x="1268413" y="5564188"/>
          <p14:tracePt t="100244" x="1268413" y="5572125"/>
          <p14:tracePt t="100287" x="1268413" y="5581650"/>
          <p14:tracePt t="100297" x="1258888" y="5581650"/>
          <p14:tracePt t="100312" x="1258888" y="5591175"/>
          <p14:tracePt t="100383" x="1258888" y="5599113"/>
          <p14:tracePt t="100415" x="1258888" y="5608638"/>
          <p14:tracePt t="100471" x="1241425" y="5608638"/>
          <p14:tracePt t="100479" x="1231900" y="5608638"/>
          <p14:tracePt t="100493" x="1231900" y="5618163"/>
          <p14:tracePt t="100511" x="1214438" y="5635625"/>
          <p14:tracePt t="100527" x="1196975" y="5635625"/>
          <p14:tracePt t="100544" x="1187450" y="5643563"/>
          <p14:tracePt t="100561" x="1160463" y="5643563"/>
          <p14:tracePt t="100577" x="1152525" y="5643563"/>
          <p14:tracePt t="100610" x="1143000" y="5643563"/>
          <p14:tracePt t="100626" x="1125538" y="5643563"/>
          <p14:tracePt t="100643" x="1116013" y="5643563"/>
          <p14:tracePt t="100660" x="1116013" y="5653088"/>
          <p14:tracePt t="100676" x="1098550" y="5653088"/>
          <p14:tracePt t="100693" x="1089025" y="5653088"/>
          <p14:tracePt t="100735" x="1089025" y="5662613"/>
          <p14:tracePt t="100743" x="1081088" y="5662613"/>
          <p14:tracePt t="100775" x="1071563" y="5662613"/>
          <p14:tracePt t="100798" x="1062038" y="5662613"/>
          <p14:tracePt t="100823" x="1062038" y="5670550"/>
          <p14:tracePt t="100863" x="1062038" y="5680075"/>
          <p14:tracePt t="100976" x="1062038" y="5689600"/>
          <p14:tracePt t="100991" x="1071563" y="5689600"/>
          <p14:tracePt t="101000" x="1081088" y="5707063"/>
          <p14:tracePt t="101010" x="1089025" y="5707063"/>
          <p14:tracePt t="101027" x="1116013" y="5715000"/>
          <p14:tracePt t="101043" x="1160463" y="5715000"/>
          <p14:tracePt t="101060" x="1204913" y="5724525"/>
          <p14:tracePt t="101077" x="1258888" y="5724525"/>
          <p14:tracePt t="101093" x="1339850" y="5734050"/>
          <p14:tracePt t="101111" x="1509713" y="5778500"/>
          <p14:tracePt t="101127" x="1581150" y="5795963"/>
          <p14:tracePt t="101144" x="1660525" y="5805488"/>
          <p14:tracePt t="101161" x="1679575" y="5805488"/>
          <p14:tracePt t="101177" x="1697038" y="5805488"/>
          <p14:tracePt t="101207" x="1679575" y="5805488"/>
          <p14:tracePt t="101217" x="1670050" y="5795963"/>
          <p14:tracePt t="101229" x="1652588" y="5795963"/>
          <p14:tracePt t="101244" x="1589088" y="5768975"/>
          <p14:tracePt t="101261" x="1527175" y="5751513"/>
          <p14:tracePt t="101277" x="1428750" y="5734050"/>
          <p14:tracePt t="101296" x="1276350" y="5707063"/>
          <p14:tracePt t="101311" x="1187450" y="5697538"/>
          <p14:tracePt t="101327" x="1108075" y="5680075"/>
          <p14:tracePt t="101343" x="1062038" y="5670550"/>
          <p14:tracePt t="101360" x="1044575" y="5670550"/>
          <p14:tracePt t="101423" x="1062038" y="5670550"/>
          <p14:tracePt t="101431" x="1081088" y="5670550"/>
          <p14:tracePt t="101444" x="1108075" y="5670550"/>
          <p14:tracePt t="101461" x="1187450" y="5680075"/>
          <p14:tracePt t="101478" x="1312863" y="5697538"/>
          <p14:tracePt t="101495" x="1465263" y="5734050"/>
          <p14:tracePt t="101512" x="1571625" y="5741988"/>
          <p14:tracePt t="101528" x="1652588" y="5761038"/>
          <p14:tracePt t="101544" x="1679575" y="5761038"/>
          <p14:tracePt t="101561" x="1687513" y="5761038"/>
          <p14:tracePt t="101577" x="1687513" y="5768975"/>
          <p14:tracePt t="101600" x="1679575" y="5768975"/>
          <p14:tracePt t="101611" x="1670050" y="5768975"/>
          <p14:tracePt t="101627" x="1608138" y="5768975"/>
          <p14:tracePt t="101644" x="1544638" y="5751513"/>
          <p14:tracePt t="101661" x="1482725" y="5741988"/>
          <p14:tracePt t="101677" x="1393825" y="5715000"/>
          <p14:tracePt t="101695" x="1231900" y="5689600"/>
          <p14:tracePt t="101711" x="1169988" y="5670550"/>
          <p14:tracePt t="101727" x="1125538" y="5670550"/>
          <p14:tracePt t="101744" x="1116013" y="5670550"/>
          <p14:tracePt t="101783" x="1125538" y="5670550"/>
          <p14:tracePt t="101792" x="1152525" y="5670550"/>
          <p14:tracePt t="101811" x="1241425" y="5670550"/>
          <p14:tracePt t="101827" x="1322388" y="5689600"/>
          <p14:tracePt t="101844" x="1419225" y="5707063"/>
          <p14:tracePt t="101861" x="1527175" y="5715000"/>
          <p14:tracePt t="101877" x="1625600" y="5734050"/>
          <p14:tracePt t="101896" x="1803400" y="5761038"/>
          <p14:tracePt t="101913" x="1866900" y="5778500"/>
          <p14:tracePt t="101927" x="1874838" y="5786438"/>
          <p14:tracePt t="101959" x="1866900" y="5786438"/>
          <p14:tracePt t="101968" x="1839913" y="5786438"/>
          <p14:tracePt t="101978" x="1830388" y="5786438"/>
          <p14:tracePt t="101994" x="1776413" y="5786438"/>
          <p14:tracePt t="102010" x="1679575" y="5778500"/>
          <p14:tracePt t="102027" x="1616075" y="5768975"/>
          <p14:tracePt t="102043" x="1517650" y="5761038"/>
          <p14:tracePt t="102060" x="1401763" y="5734050"/>
          <p14:tracePt t="102077" x="1295400" y="5715000"/>
          <p14:tracePt t="102095" x="1160463" y="5689600"/>
          <p14:tracePt t="102112" x="1125538" y="5680075"/>
          <p14:tracePt t="102127" x="1108075" y="5680075"/>
          <p14:tracePt t="102175" x="1116013" y="5680075"/>
          <p14:tracePt t="102184" x="1125538" y="5680075"/>
          <p14:tracePt t="102194" x="1143000" y="5680075"/>
          <p14:tracePt t="102211" x="1187450" y="5680075"/>
          <p14:tracePt t="102228" x="1231900" y="5680075"/>
          <p14:tracePt t="102244" x="1285875" y="5680075"/>
          <p14:tracePt t="102261" x="1339850" y="5680075"/>
          <p14:tracePt t="102277" x="1384300" y="5680075"/>
          <p14:tracePt t="102295" x="1465263" y="5689600"/>
          <p14:tracePt t="102311" x="1490663" y="5689600"/>
          <p14:tracePt t="102327" x="1527175" y="5707063"/>
          <p14:tracePt t="102343" x="1536700" y="5707063"/>
          <p14:tracePt t="102424" x="1536700" y="5715000"/>
          <p14:tracePt t="102432" x="1527175" y="5715000"/>
          <p14:tracePt t="102444" x="1517650" y="5715000"/>
          <p14:tracePt t="102461" x="1490663" y="5715000"/>
          <p14:tracePt t="102478" x="1455738" y="5715000"/>
          <p14:tracePt t="102495" x="1357313" y="5715000"/>
          <p14:tracePt t="102511" x="1276350" y="5715000"/>
          <p14:tracePt t="102527" x="1204913" y="5707063"/>
          <p14:tracePt t="102544" x="1133475" y="5697538"/>
          <p14:tracePt t="102561" x="1089025" y="5680075"/>
          <p14:tracePt t="102577" x="1071563" y="5680075"/>
          <p14:tracePt t="102611" x="1081088" y="5680075"/>
          <p14:tracePt t="102627" x="1125538" y="5680075"/>
          <p14:tracePt t="102644" x="1204913" y="5689600"/>
          <p14:tracePt t="102661" x="1285875" y="5689600"/>
          <p14:tracePt t="102677" x="1357313" y="5689600"/>
          <p14:tracePt t="102694" x="1438275" y="5707063"/>
          <p14:tracePt t="102712" x="1581150" y="5724525"/>
          <p14:tracePt t="102728" x="1660525" y="5751513"/>
          <p14:tracePt t="102744" x="1724025" y="5751513"/>
          <p14:tracePt t="102761" x="1768475" y="5778500"/>
          <p14:tracePt t="102777" x="1795463" y="5778500"/>
          <p14:tracePt t="102815" x="1785938" y="5778500"/>
          <p14:tracePt t="102827" x="1776413" y="5778500"/>
          <p14:tracePt t="102844" x="1758950" y="5778500"/>
          <p14:tracePt t="102861" x="1741488" y="5778500"/>
          <p14:tracePt t="102877" x="1697038" y="5778500"/>
          <p14:tracePt t="102894" x="1598613" y="5768975"/>
          <p14:tracePt t="102913" x="1509713" y="5761038"/>
          <p14:tracePt t="102928" x="1411288" y="5734050"/>
          <p14:tracePt t="102944" x="1330325" y="5715000"/>
          <p14:tracePt t="102961" x="1223963" y="5707063"/>
          <p14:tracePt t="102977" x="1160463" y="5707063"/>
          <p14:tracePt t="102995" x="1133475" y="5697538"/>
          <p14:tracePt t="103011" x="1116013" y="5697538"/>
          <p14:tracePt t="103047" x="1125538" y="5697538"/>
          <p14:tracePt t="103056" x="1133475" y="5697538"/>
          <p14:tracePt t="103072" x="1143000" y="5697538"/>
          <p14:tracePt t="103081" x="1152525" y="5697538"/>
          <p14:tracePt t="103096" x="1169988" y="5697538"/>
          <p14:tracePt t="103112" x="1196975" y="5697538"/>
          <p14:tracePt t="103128" x="1223963" y="5697538"/>
          <p14:tracePt t="103144" x="1285875" y="5697538"/>
          <p14:tracePt t="103162" x="1357313" y="5707063"/>
          <p14:tracePt t="103177" x="1419225" y="5724525"/>
          <p14:tracePt t="103194" x="1455738" y="5734050"/>
          <p14:tracePt t="103211" x="1482725" y="5734050"/>
          <p14:tracePt t="103229" x="1544638" y="5751513"/>
          <p14:tracePt t="103244" x="1581150" y="5761038"/>
          <p14:tracePt t="103261" x="1598613" y="5761038"/>
          <p14:tracePt t="103278" x="1616075" y="5761038"/>
          <p14:tracePt t="103303" x="1608138" y="5761038"/>
          <p14:tracePt t="103313" x="1598613" y="5761038"/>
          <p14:tracePt t="103327" x="1581150" y="5761038"/>
          <p14:tracePt t="103343" x="1517650" y="5761038"/>
          <p14:tracePt t="103360" x="1473200" y="5761038"/>
          <p14:tracePt t="103377" x="1419225" y="5761038"/>
          <p14:tracePt t="103394" x="1322388" y="5741988"/>
          <p14:tracePt t="103411" x="1223963" y="5724525"/>
          <p14:tracePt t="103427" x="1152525" y="5715000"/>
          <p14:tracePt t="103444" x="1071563" y="5697538"/>
          <p14:tracePt t="103461" x="1036638" y="5697538"/>
          <p14:tracePt t="103477" x="1036638" y="5715000"/>
          <p14:tracePt t="103535" x="1044575" y="5715000"/>
          <p14:tracePt t="103543" x="1071563" y="5715000"/>
          <p14:tracePt t="103551" x="1081088" y="5715000"/>
          <p14:tracePt t="103560" x="1116013" y="5715000"/>
          <p14:tracePt t="103577" x="1169988" y="5715000"/>
          <p14:tracePt t="103594" x="1268413" y="5734050"/>
          <p14:tracePt t="103611" x="1366838" y="5741988"/>
          <p14:tracePt t="103627" x="1455738" y="5761038"/>
          <p14:tracePt t="103644" x="1554163" y="5786438"/>
          <p14:tracePt t="103661" x="1633538" y="5795963"/>
          <p14:tracePt t="103677" x="1697038" y="5795963"/>
          <p14:tracePt t="103694" x="1714500" y="5795963"/>
          <p14:tracePt t="103744" x="1704975" y="5795963"/>
          <p14:tracePt t="103752" x="1697038" y="5795963"/>
          <p14:tracePt t="103761" x="1670050" y="5795963"/>
          <p14:tracePt t="103778" x="1608138" y="5795963"/>
          <p14:tracePt t="103795" x="1536700" y="5778500"/>
          <p14:tracePt t="103810" x="1438275" y="5768975"/>
          <p14:tracePt t="103827" x="1357313" y="5761038"/>
          <p14:tracePt t="103844" x="1276350" y="5741988"/>
          <p14:tracePt t="103861" x="1204913" y="5734050"/>
          <p14:tracePt t="103877" x="1169988" y="5734050"/>
          <p14:tracePt t="103894" x="1152525" y="5715000"/>
          <p14:tracePt t="104408" x="1152525" y="5707063"/>
          <p14:tracePt t="104424" x="1152525" y="5697538"/>
          <p14:tracePt t="104440" x="1152525" y="5689600"/>
          <p14:tracePt t="104449" x="1152525" y="5680075"/>
          <p14:tracePt t="104463" x="1152525" y="5670550"/>
          <p14:tracePt t="104477" x="1152525" y="5662613"/>
          <p14:tracePt t="104494" x="1152525" y="5635625"/>
          <p14:tracePt t="104511" x="1152525" y="5608638"/>
          <p14:tracePt t="104527" x="1125538" y="5572125"/>
          <p14:tracePt t="104544" x="1108075" y="5564188"/>
          <p14:tracePt t="104560" x="1089025" y="5554663"/>
          <p14:tracePt t="104577" x="1054100" y="5546725"/>
          <p14:tracePt t="104594" x="1036638" y="5537200"/>
          <p14:tracePt t="104611" x="1017588" y="5519738"/>
          <p14:tracePt t="104627" x="990600" y="5510213"/>
          <p14:tracePt t="104661" x="982663" y="5500688"/>
          <p14:tracePt t="104680" x="982663" y="5492750"/>
          <p14:tracePt t="104712" x="990600" y="5492750"/>
          <p14:tracePt t="104721" x="1009650" y="5492750"/>
          <p14:tracePt t="104730" x="1017588" y="5492750"/>
          <p14:tracePt t="104745" x="1044575" y="5492750"/>
          <p14:tracePt t="104761" x="1108075" y="5492750"/>
          <p14:tracePt t="104778" x="1179513" y="5492750"/>
          <p14:tracePt t="104796" x="1276350" y="5492750"/>
          <p14:tracePt t="104812" x="1366838" y="5492750"/>
          <p14:tracePt t="104827" x="1428750" y="5492750"/>
          <p14:tracePt t="104844" x="1446213" y="5492750"/>
          <p14:tracePt t="104896" x="1438275" y="5492750"/>
          <p14:tracePt t="104904" x="1411288" y="5483225"/>
          <p14:tracePt t="104914" x="1401763" y="5483225"/>
          <p14:tracePt t="104928" x="1384300" y="5483225"/>
          <p14:tracePt t="104944" x="1347788" y="5483225"/>
          <p14:tracePt t="104961" x="1303338" y="5483225"/>
          <p14:tracePt t="104978" x="1258888" y="5456238"/>
          <p14:tracePt t="104994" x="1214438" y="5429250"/>
          <p14:tracePt t="105011" x="1204913" y="5429250"/>
          <p14:tracePt t="105028" x="1187450" y="5421313"/>
          <p14:tracePt t="105045" x="1179513" y="5421313"/>
          <p14:tracePt t="105061" x="1169988" y="5411788"/>
          <p14:tracePt t="105077" x="1160463" y="5411788"/>
          <p14:tracePt t="105096" x="1143000" y="5411788"/>
          <p14:tracePt t="105232" x="1133475" y="5411788"/>
          <p14:tracePt t="105248" x="1116013" y="5411788"/>
          <p14:tracePt t="105272" x="1108075" y="5411788"/>
          <p14:tracePt t="105288" x="1098550" y="5411788"/>
          <p14:tracePt t="105304" x="1089025" y="5411788"/>
          <p14:tracePt t="105313" x="1081088" y="5411788"/>
          <p14:tracePt t="105329" x="1071563" y="5411788"/>
          <p14:tracePt t="105345" x="1062038" y="5411788"/>
          <p14:tracePt t="105361" x="1044575" y="5421313"/>
          <p14:tracePt t="105378" x="1044575" y="5438775"/>
          <p14:tracePt t="105394" x="1054100" y="5448300"/>
          <p14:tracePt t="105411" x="1081088" y="5456238"/>
          <p14:tracePt t="105427" x="1108075" y="5465763"/>
          <p14:tracePt t="105444" x="1160463" y="5492750"/>
          <p14:tracePt t="105460" x="1214438" y="5500688"/>
          <p14:tracePt t="105477" x="1276350" y="5527675"/>
          <p14:tracePt t="105494" x="1330325" y="5537200"/>
          <p14:tracePt t="105511" x="1446213" y="5554663"/>
          <p14:tracePt t="105527" x="1536700" y="5564188"/>
          <p14:tracePt t="105544" x="1608138" y="5581650"/>
          <p14:tracePt t="105560" x="1679575" y="5591175"/>
          <p14:tracePt t="105577" x="1751013" y="5608638"/>
          <p14:tracePt t="105594" x="1812925" y="5618163"/>
          <p14:tracePt t="105610" x="1847850" y="5618163"/>
          <p14:tracePt t="105627" x="1866900" y="5618163"/>
          <p14:tracePt t="105643" x="1901825" y="5618163"/>
          <p14:tracePt t="105660" x="1919288" y="5618163"/>
          <p14:tracePt t="105677" x="1938338" y="5608638"/>
          <p14:tracePt t="105693" x="1965325" y="5599113"/>
          <p14:tracePt t="105710" x="2009775" y="5581650"/>
          <p14:tracePt t="105727" x="2044700" y="5537200"/>
          <p14:tracePt t="105744" x="2054225" y="5519738"/>
          <p14:tracePt t="105761" x="2062163" y="5500688"/>
          <p14:tracePt t="105778" x="2062163" y="5465763"/>
          <p14:tracePt t="105795" x="2036763" y="5429250"/>
          <p14:tracePt t="105812" x="2017713" y="5402263"/>
          <p14:tracePt t="105828" x="1965325" y="5349875"/>
          <p14:tracePt t="105844" x="1911350" y="5313363"/>
          <p14:tracePt t="105861" x="1857375" y="5278438"/>
          <p14:tracePt t="105878" x="1803400" y="5241925"/>
          <p14:tracePt t="105896" x="1714500" y="5214938"/>
          <p14:tracePt t="105912" x="1652588" y="5187950"/>
          <p14:tracePt t="105928" x="1608138" y="5187950"/>
          <p14:tracePt t="105945" x="1544638" y="5187950"/>
          <p14:tracePt t="105961" x="1438275" y="5187950"/>
          <p14:tracePt t="105978" x="1384300" y="5187950"/>
          <p14:tracePt t="105995" x="1303338" y="5187950"/>
          <p14:tracePt t="106011" x="1250950" y="5187950"/>
          <p14:tracePt t="106028" x="1214438" y="5187950"/>
          <p14:tracePt t="106044" x="1169988" y="5187950"/>
          <p14:tracePt t="106061" x="1143000" y="5187950"/>
          <p14:tracePt t="106078" x="1116013" y="5187950"/>
          <p14:tracePt t="106095" x="1081088" y="5187950"/>
          <p14:tracePt t="106112" x="1054100" y="5214938"/>
          <p14:tracePt t="106128" x="1036638" y="5224463"/>
          <p14:tracePt t="106144" x="1017588" y="5241925"/>
          <p14:tracePt t="106161" x="1009650" y="5251450"/>
          <p14:tracePt t="106177" x="1000125" y="5268913"/>
          <p14:tracePt t="106194" x="1000125" y="5295900"/>
          <p14:tracePt t="106210" x="1000125" y="5313363"/>
          <p14:tracePt t="106227" x="1000125" y="5330825"/>
          <p14:tracePt t="106243" x="1000125" y="5357813"/>
          <p14:tracePt t="106260" x="1027113" y="5376863"/>
          <p14:tracePt t="106277" x="1036638" y="5384800"/>
          <p14:tracePt t="106295" x="1044575" y="5394325"/>
          <p14:tracePt t="106400" x="1036638" y="5394325"/>
          <p14:tracePt t="106409" x="1017588" y="5394325"/>
          <p14:tracePt t="106428" x="1000125" y="5394325"/>
          <p14:tracePt t="106445" x="990600" y="5394325"/>
          <p14:tracePt t="106461" x="973138" y="5376863"/>
          <p14:tracePt t="106478" x="893763" y="5313363"/>
          <p14:tracePt t="106494" x="857250" y="5286375"/>
          <p14:tracePt t="106512" x="812800" y="5224463"/>
          <p14:tracePt t="106528" x="785813" y="5162550"/>
          <p14:tracePt t="106545" x="741363" y="5054600"/>
          <p14:tracePt t="106561" x="723900" y="4992688"/>
          <p14:tracePt t="106578" x="696913" y="4948238"/>
          <p14:tracePt t="106595" x="679450" y="4921250"/>
          <p14:tracePt t="106611" x="642938" y="4894263"/>
          <p14:tracePt t="106628" x="625475" y="4884738"/>
          <p14:tracePt t="106644" x="608013" y="4884738"/>
          <p14:tracePt t="106662" x="571500" y="4884738"/>
          <p14:tracePt t="106678" x="527050" y="4884738"/>
          <p14:tracePt t="106694" x="482600" y="4884738"/>
          <p14:tracePt t="106712" x="428625" y="4884738"/>
          <p14:tracePt t="106728" x="366713" y="4902200"/>
          <p14:tracePt t="106745" x="330200" y="4911725"/>
          <p14:tracePt t="106761" x="303213" y="4929188"/>
          <p14:tracePt t="106778" x="285750" y="4956175"/>
          <p14:tracePt t="106794" x="258763" y="4973638"/>
          <p14:tracePt t="106811" x="250825" y="5019675"/>
          <p14:tracePt t="106828" x="250825" y="5045075"/>
          <p14:tracePt t="106845" x="250825" y="5064125"/>
          <p14:tracePt t="106861" x="250825" y="5116513"/>
          <p14:tracePt t="106878" x="276225" y="5170488"/>
          <p14:tracePt t="106894" x="285750" y="5214938"/>
          <p14:tracePt t="106912" x="347663" y="5268913"/>
          <p14:tracePt t="106929" x="384175" y="5322888"/>
          <p14:tracePt t="106945" x="411163" y="5340350"/>
          <p14:tracePt t="106961" x="455613" y="5376863"/>
          <p14:tracePt t="106978" x="500063" y="5394325"/>
          <p14:tracePt t="106995" x="588963" y="5421313"/>
          <p14:tracePt t="107011" x="625475" y="5429250"/>
          <p14:tracePt t="107028" x="652463" y="5448300"/>
          <p14:tracePt t="107045" x="687388" y="5448300"/>
          <p14:tracePt t="107061" x="731838" y="5456238"/>
          <p14:tracePt t="107078" x="723900" y="5448300"/>
          <p14:tracePt t="107094" x="795338" y="5465763"/>
          <p14:tracePt t="107112" x="884238" y="5473700"/>
          <p14:tracePt t="107128" x="928688" y="5492750"/>
          <p14:tracePt t="107145" x="973138" y="5492750"/>
          <p14:tracePt t="107162" x="1036638" y="5510213"/>
          <p14:tracePt t="107178" x="1081088" y="5510213"/>
          <p14:tracePt t="107195" x="1116013" y="5510213"/>
          <p14:tracePt t="107211" x="1169988" y="5537200"/>
          <p14:tracePt t="107228" x="1204913" y="5537200"/>
          <p14:tracePt t="107245" x="1241425" y="5546725"/>
          <p14:tracePt t="107262" x="1268413" y="5546725"/>
          <p14:tracePt t="107278" x="1303338" y="5564188"/>
          <p14:tracePt t="107296" x="1347788" y="5572125"/>
          <p14:tracePt t="107311" x="1366838" y="5581650"/>
          <p14:tracePt t="107328" x="1393825" y="5581650"/>
          <p14:tracePt t="107344" x="1384300" y="5581650"/>
          <p14:tracePt t="107361" x="1401763" y="5572125"/>
          <p14:tracePt t="107377" x="1419225" y="5572125"/>
          <p14:tracePt t="107394" x="1446213" y="5572125"/>
          <p14:tracePt t="107412" x="1455738" y="5572125"/>
          <p14:tracePt t="107427" x="1465263" y="5572125"/>
          <p14:tracePt t="107444" x="1482725" y="5572125"/>
          <p14:tracePt t="107461" x="1500188" y="5572125"/>
          <p14:tracePt t="107477" x="1536700" y="5572125"/>
          <p14:tracePt t="107494" x="1581150" y="5572125"/>
          <p14:tracePt t="107512" x="1679575" y="5572125"/>
          <p14:tracePt t="107528" x="1741488" y="5572125"/>
          <p14:tracePt t="107544" x="1785938" y="5572125"/>
          <p14:tracePt t="107561" x="1830388" y="5572125"/>
          <p14:tracePt t="107577" x="1874838" y="5572125"/>
          <p14:tracePt t="107594" x="1911350" y="5572125"/>
          <p14:tracePt t="107610" x="1955800" y="5564188"/>
          <p14:tracePt t="107627" x="1973263" y="5546725"/>
          <p14:tracePt t="107644" x="2009775" y="5537200"/>
          <p14:tracePt t="107660" x="2036763" y="5519738"/>
          <p14:tracePt t="107677" x="2062163" y="5510213"/>
          <p14:tracePt t="107694" x="2081213" y="5473700"/>
          <p14:tracePt t="107710" x="2081213" y="5456238"/>
          <p14:tracePt t="107727" x="2089150" y="5411788"/>
          <p14:tracePt t="107745" x="2089150" y="5376863"/>
          <p14:tracePt t="107762" x="2054225" y="5340350"/>
          <p14:tracePt t="107778" x="2036763" y="5313363"/>
          <p14:tracePt t="107795" x="2000250" y="5251450"/>
          <p14:tracePt t="107811" x="1973263" y="5207000"/>
          <p14:tracePt t="107828" x="1955800" y="5170488"/>
          <p14:tracePt t="107845" x="1928813" y="5135563"/>
          <p14:tracePt t="107861" x="1911350" y="5116513"/>
          <p14:tracePt t="107878" x="1866900" y="5081588"/>
          <p14:tracePt t="107895" x="1822450" y="5045075"/>
          <p14:tracePt t="107913" x="1679575" y="5000625"/>
          <p14:tracePt t="107929" x="1554163" y="4956175"/>
          <p14:tracePt t="107945" x="1419225" y="4948238"/>
          <p14:tracePt t="107961" x="1303338" y="4911725"/>
          <p14:tracePt t="107978" x="1179513" y="4894263"/>
          <p14:tracePt t="107995" x="1054100" y="4884738"/>
          <p14:tracePt t="108011" x="973138" y="4867275"/>
          <p14:tracePt t="108028" x="928688" y="4867275"/>
          <p14:tracePt t="108045" x="866775" y="4867275"/>
          <p14:tracePt t="108061" x="822325" y="4867275"/>
          <p14:tracePt t="108078" x="776288" y="4867275"/>
          <p14:tracePt t="108095" x="741363" y="4867275"/>
          <p14:tracePt t="108112" x="660400" y="4867275"/>
          <p14:tracePt t="108128" x="642938" y="4884738"/>
          <p14:tracePt t="108144" x="615950" y="4884738"/>
          <p14:tracePt t="108162" x="608013" y="4894263"/>
          <p14:tracePt t="108178" x="608013" y="4902200"/>
          <p14:tracePt t="108195" x="608013" y="4911725"/>
          <p14:tracePt t="108211" x="608013" y="4929188"/>
          <p14:tracePt t="108230" x="633413" y="4983163"/>
          <p14:tracePt t="108245" x="679450" y="5064125"/>
          <p14:tracePt t="108261" x="704850" y="5126038"/>
          <p14:tracePt t="108278" x="723900" y="5170488"/>
          <p14:tracePt t="108296" x="795338" y="5295900"/>
          <p14:tracePt t="108312" x="874713" y="5402263"/>
          <p14:tracePt t="108328" x="955675" y="5492750"/>
          <p14:tracePt t="108344" x="1009650" y="5537200"/>
          <p14:tracePt t="108361" x="1027113" y="5564188"/>
          <p14:tracePt t="108378" x="1071563" y="5581650"/>
          <p14:tracePt t="108395" x="1089025" y="5599113"/>
          <p14:tracePt t="108412" x="1108075" y="5608638"/>
          <p14:tracePt t="108428" x="1125538" y="5618163"/>
          <p14:tracePt t="108445" x="1160463" y="5626100"/>
          <p14:tracePt t="108462" x="1187450" y="5626100"/>
          <p14:tracePt t="108478" x="1214438" y="5626100"/>
          <p14:tracePt t="108495" x="1223963" y="5626100"/>
          <p14:tracePt t="108512" x="1241425" y="5626100"/>
          <p14:tracePt t="108528" x="1241425" y="5635625"/>
          <p14:tracePt t="108617" x="1231900" y="5635625"/>
          <p14:tracePt t="108625" x="1223963" y="5635625"/>
          <p14:tracePt t="108634" x="1204913" y="5626100"/>
          <p14:tracePt t="108645" x="1196975" y="5626100"/>
          <p14:tracePt t="108662" x="1179513" y="5618163"/>
          <p14:tracePt t="108678" x="1133475" y="5599113"/>
          <p14:tracePt t="108695" x="1054100" y="5564188"/>
          <p14:tracePt t="108713" x="955675" y="5537200"/>
          <p14:tracePt t="108729" x="893763" y="5537200"/>
          <p14:tracePt t="108745" x="839788" y="5519738"/>
          <p14:tracePt t="108762" x="768350" y="5519738"/>
          <p14:tracePt t="108778" x="741363" y="5519738"/>
          <p14:tracePt t="108795" x="704850" y="5527675"/>
          <p14:tracePt t="108811" x="687388" y="5537200"/>
          <p14:tracePt t="108828" x="660400" y="5554663"/>
          <p14:tracePt t="108844" x="652463" y="5591175"/>
          <p14:tracePt t="108861" x="642938" y="5635625"/>
          <p14:tracePt t="108877" x="642938" y="5653088"/>
          <p14:tracePt t="108894" x="615950" y="5689600"/>
          <p14:tracePt t="108912" x="615950" y="5741988"/>
          <p14:tracePt t="108928" x="615950" y="5778500"/>
          <p14:tracePt t="108944" x="625475" y="5832475"/>
          <p14:tracePt t="108961" x="642938" y="5876925"/>
          <p14:tracePt t="108977" x="679450" y="5911850"/>
          <p14:tracePt t="108994" x="696913" y="5948363"/>
          <p14:tracePt t="109011" x="723900" y="5965825"/>
          <p14:tracePt t="109027" x="750888" y="6000750"/>
          <p14:tracePt t="109044" x="785813" y="6019800"/>
          <p14:tracePt t="109061" x="847725" y="6027738"/>
          <p14:tracePt t="109077" x="919163" y="6046788"/>
          <p14:tracePt t="109094" x="982663" y="6046788"/>
          <p14:tracePt t="109113" x="1098550" y="6072188"/>
          <p14:tracePt t="109129" x="1214438" y="6099175"/>
          <p14:tracePt t="109145" x="1357313" y="6108700"/>
          <p14:tracePt t="109161" x="1490663" y="6126163"/>
          <p14:tracePt t="109178" x="1643063" y="6126163"/>
          <p14:tracePt t="109195" x="1751013" y="6118225"/>
          <p14:tracePt t="109212" x="1847850" y="6091238"/>
          <p14:tracePt t="109229" x="1919288" y="6037263"/>
          <p14:tracePt t="109245" x="1946275" y="6000750"/>
          <p14:tracePt t="109261" x="1955800" y="5975350"/>
          <p14:tracePt t="109278" x="1955800" y="5938838"/>
          <p14:tracePt t="109295" x="1955800" y="5911850"/>
          <p14:tracePt t="109313" x="1955800" y="5876925"/>
          <p14:tracePt t="109329" x="1955800" y="5849938"/>
          <p14:tracePt t="109345" x="1955800" y="5822950"/>
          <p14:tracePt t="109361" x="1955800" y="5805488"/>
          <p14:tracePt t="109378" x="1946275" y="5795963"/>
          <p14:tracePt t="109395" x="1928813" y="5778500"/>
          <p14:tracePt t="109412" x="1928813" y="5741988"/>
          <p14:tracePt t="109428" x="1919288" y="5715000"/>
          <p14:tracePt t="109444" x="1911350" y="5662613"/>
          <p14:tracePt t="109462" x="1866900" y="5591175"/>
          <p14:tracePt t="109478" x="1847850" y="5564188"/>
          <p14:tracePt t="109494" x="1803400" y="5546725"/>
          <p14:tracePt t="109512" x="1758950" y="5527675"/>
          <p14:tracePt t="109528" x="1704975" y="5510213"/>
          <p14:tracePt t="109544" x="1670050" y="5483225"/>
          <p14:tracePt t="109562" x="1633538" y="5465763"/>
          <p14:tracePt t="109578" x="1616075" y="5429250"/>
          <p14:tracePt t="109595" x="1589088" y="5376863"/>
          <p14:tracePt t="109611" x="1554163" y="5286375"/>
          <p14:tracePt t="109628" x="1509713" y="5187950"/>
          <p14:tracePt t="109645" x="1482725" y="5081588"/>
          <p14:tracePt t="109662" x="1411288" y="4965700"/>
          <p14:tracePt t="109678" x="1366838" y="4911725"/>
          <p14:tracePt t="109695" x="1339850" y="4876800"/>
          <p14:tracePt t="109713" x="1250950" y="4840288"/>
          <p14:tracePt t="109729" x="1214438" y="4830763"/>
          <p14:tracePt t="109745" x="1169988" y="4830763"/>
          <p14:tracePt t="109762" x="1152525" y="4830763"/>
          <p14:tracePt t="109778" x="1133475" y="4830763"/>
          <p14:tracePt t="109795" x="1098550" y="4830763"/>
          <p14:tracePt t="109812" x="1089025" y="4822825"/>
          <p14:tracePt t="109828" x="1071563" y="4822825"/>
          <p14:tracePt t="109845" x="1036638" y="4795838"/>
          <p14:tracePt t="109862" x="1017588" y="4786313"/>
          <p14:tracePt t="109878" x="1000125" y="4778375"/>
          <p14:tracePt t="109895" x="973138" y="4768850"/>
          <p14:tracePt t="109928" x="973138" y="4759325"/>
          <p14:tracePt t="109945" x="973138" y="4741863"/>
          <p14:tracePt t="109962" x="973138" y="4724400"/>
          <p14:tracePt t="109979" x="1000125" y="4714875"/>
          <p14:tracePt t="109995" x="1009650" y="4706938"/>
          <p14:tracePt t="110012" x="1027113" y="4706938"/>
          <p14:tracePt t="110028" x="1071563" y="4706938"/>
          <p14:tracePt t="110045" x="1108075" y="4706938"/>
          <p14:tracePt t="110062" x="1133475" y="4706938"/>
          <p14:tracePt t="110078" x="1169988" y="4706938"/>
          <p14:tracePt t="110095" x="1214438" y="4706938"/>
          <p14:tracePt t="110113" x="1295400" y="4724400"/>
          <p14:tracePt t="110129" x="1357313" y="4724400"/>
          <p14:tracePt t="110145" x="1401763" y="4733925"/>
          <p14:tracePt t="110162" x="1482725" y="4751388"/>
          <p14:tracePt t="110178" x="1527175" y="4759325"/>
          <p14:tracePt t="110195" x="1589088" y="4768850"/>
          <p14:tracePt t="110212" x="1633538" y="4768850"/>
          <p14:tracePt t="110229" x="1724025" y="4786313"/>
          <p14:tracePt t="110245" x="1768475" y="4786313"/>
          <p14:tracePt t="110262" x="1812925" y="4786313"/>
          <p14:tracePt t="110278" x="1830388" y="4786313"/>
          <p14:tracePt t="110295" x="1839913" y="4786313"/>
          <p14:tracePt t="110345" x="1830388" y="4786313"/>
          <p14:tracePt t="110353" x="1822450" y="4786313"/>
          <p14:tracePt t="110362" x="1812925" y="4786313"/>
          <p14:tracePt t="110378" x="1776413" y="4786313"/>
          <p14:tracePt t="110394" x="1731963" y="4786313"/>
          <p14:tracePt t="110411" x="1643063" y="4778375"/>
          <p14:tracePt t="110428" x="1571625" y="4768850"/>
          <p14:tracePt t="110444" x="1490663" y="4751388"/>
          <p14:tracePt t="110462" x="1393825" y="4741863"/>
          <p14:tracePt t="110478" x="1303338" y="4724400"/>
          <p14:tracePt t="110495" x="1204913" y="4697413"/>
          <p14:tracePt t="110513" x="1108075" y="4687888"/>
          <p14:tracePt t="110529" x="1062038" y="4687888"/>
          <p14:tracePt t="110545" x="1036638" y="4670425"/>
          <p14:tracePt t="110562" x="1027113" y="4670425"/>
          <p14:tracePt t="110609" x="1036638" y="4670425"/>
          <p14:tracePt t="110625" x="1044575" y="4670425"/>
          <p14:tracePt t="110634" x="1054100" y="4670425"/>
          <p14:tracePt t="110644" x="1071563" y="4670425"/>
          <p14:tracePt t="110661" x="1089025" y="4670425"/>
          <p14:tracePt t="110678" x="1116013" y="4670425"/>
          <p14:tracePt t="110694" x="1179513" y="4670425"/>
          <p14:tracePt t="110713" x="1330325" y="4697413"/>
          <p14:tracePt t="110730" x="1438275" y="4697413"/>
          <p14:tracePt t="110745" x="1554163" y="4697413"/>
          <p14:tracePt t="110762" x="1625600" y="4697413"/>
          <p14:tracePt t="110778" x="1697038" y="4697413"/>
          <p14:tracePt t="110795" x="1714500" y="4697413"/>
          <p14:tracePt t="110824" x="1704975" y="4687888"/>
          <p14:tracePt t="110832" x="1704975" y="4679950"/>
          <p14:tracePt t="110844" x="1697038" y="4670425"/>
          <p14:tracePt t="110861" x="1643063" y="4598988"/>
          <p14:tracePt t="110878" x="1598613" y="4519613"/>
          <p14:tracePt t="110894" x="1571625" y="4438650"/>
          <p14:tracePt t="110911" x="1544638" y="4357688"/>
          <p14:tracePt t="110913" x="1517650" y="4295775"/>
          <p14:tracePt t="110929" x="1473200" y="4214813"/>
          <p14:tracePt t="110945" x="1446213" y="4162425"/>
          <p14:tracePt t="110961" x="1419225" y="4143375"/>
          <p14:tracePt t="110978" x="1384300" y="4125913"/>
          <p14:tracePt t="110994" x="1374775" y="4108450"/>
          <p14:tracePt t="111011" x="1366838" y="4090988"/>
          <p14:tracePt t="111028" x="1347788" y="4071938"/>
          <p14:tracePt t="111045" x="1347788" y="4064000"/>
          <p14:tracePt t="111062" x="1339850" y="4037013"/>
          <p14:tracePt t="111078" x="1330325" y="4027488"/>
          <p14:tracePt t="111094" x="1312863" y="4010025"/>
          <p14:tracePt t="111111" x="1276350" y="3956050"/>
          <p14:tracePt t="111129" x="1214438" y="3911600"/>
          <p14:tracePt t="111144" x="1169988" y="3867150"/>
          <p14:tracePt t="111161" x="1133475" y="3849688"/>
          <p14:tracePt t="111178" x="1089025" y="3813175"/>
          <p14:tracePt t="111195" x="1081088" y="3813175"/>
          <p14:tracePt t="111289" x="1089025" y="3813175"/>
          <p14:tracePt t="111313" x="1098550" y="3813175"/>
          <p14:tracePt t="111322" x="1108075" y="3813175"/>
          <p14:tracePt t="111331" x="1116013" y="3813175"/>
          <p14:tracePt t="111345" x="1143000" y="3813175"/>
          <p14:tracePt t="111362" x="1169988" y="3813175"/>
          <p14:tracePt t="111378" x="1214438" y="3813175"/>
          <p14:tracePt t="111394" x="1258888" y="3813175"/>
          <p14:tracePt t="111411" x="1322388" y="3813175"/>
          <p14:tracePt t="111428" x="1384300" y="3813175"/>
          <p14:tracePt t="111445" x="1438275" y="3813175"/>
          <p14:tracePt t="111462" x="1490663" y="3813175"/>
          <p14:tracePt t="111478" x="1536700" y="3813175"/>
          <p14:tracePt t="111495" x="1544638" y="3813175"/>
          <p14:tracePt t="111553" x="1536700" y="3813175"/>
          <p14:tracePt t="111562" x="1517650" y="3813175"/>
          <p14:tracePt t="111578" x="1500188" y="3813175"/>
          <p14:tracePt t="111595" x="1482725" y="3813175"/>
          <p14:tracePt t="111612" x="1473200" y="3813175"/>
          <p14:tracePt t="111628" x="1465263" y="3813175"/>
          <p14:tracePt t="111645" x="1438275" y="3813175"/>
          <p14:tracePt t="111662" x="1428750" y="3813175"/>
          <p14:tracePt t="111679" x="1419225" y="3813175"/>
          <p14:tracePt t="111695" x="1401763" y="3813175"/>
          <p14:tracePt t="111711" x="1384300" y="3813175"/>
          <p14:tracePt t="111729" x="1339850" y="3813175"/>
          <p14:tracePt t="111745" x="1276350" y="3813175"/>
          <p14:tracePt t="111761" x="1250950" y="3813175"/>
          <p14:tracePt t="111778" x="1204913" y="3813175"/>
          <p14:tracePt t="111795" x="1152525" y="3786188"/>
          <p14:tracePt t="111811" x="1108075" y="3786188"/>
          <p14:tracePt t="111828" x="1071563" y="3768725"/>
          <p14:tracePt t="111844" x="1062038" y="3768725"/>
          <p14:tracePt t="111937" x="1071563" y="3768725"/>
          <p14:tracePt t="111953" x="1081088" y="3768725"/>
          <p14:tracePt t="111962" x="1098550" y="3768725"/>
          <p14:tracePt t="111978" x="1116013" y="3768725"/>
          <p14:tracePt t="111995" x="1143000" y="3768725"/>
          <p14:tracePt t="112011" x="1179513" y="3768725"/>
          <p14:tracePt t="112028" x="1223963" y="3778250"/>
          <p14:tracePt t="112045" x="1295400" y="3778250"/>
          <p14:tracePt t="112061" x="1374775" y="3786188"/>
          <p14:tracePt t="112078" x="1500188" y="3786188"/>
          <p14:tracePt t="112095" x="1554163" y="3786188"/>
          <p14:tracePt t="112111" x="1589088" y="3805238"/>
          <p14:tracePt t="112128" x="1598613" y="3805238"/>
          <p14:tracePt t="118002" x="1571625" y="3813175"/>
          <p14:tracePt t="118011" x="1517650" y="3813175"/>
          <p14:tracePt t="118029" x="1438275" y="3795713"/>
          <p14:tracePt t="118046" x="1347788" y="3786188"/>
          <p14:tracePt t="118063" x="1268413" y="3786188"/>
          <p14:tracePt t="118079" x="1223963" y="3786188"/>
          <p14:tracePt t="118096" x="1196975" y="3786188"/>
          <p14:tracePt t="118114" x="1152525" y="3786188"/>
          <p14:tracePt t="118129" x="1143000" y="3786188"/>
          <p14:tracePt t="118146" x="1133475" y="3786188"/>
          <p14:tracePt t="118163" x="1125538" y="3768725"/>
          <p14:tracePt t="118196" x="1098550" y="3768725"/>
          <p14:tracePt t="118213" x="1089025" y="3759200"/>
          <p14:tracePt t="118434" x="1089025" y="3778250"/>
          <p14:tracePt t="118443" x="1089025" y="3822700"/>
          <p14:tracePt t="118452" x="1089025" y="3840163"/>
          <p14:tracePt t="118463" x="1089025" y="3894138"/>
          <p14:tracePt t="118479" x="1089025" y="4010025"/>
          <p14:tracePt t="118495" x="1089025" y="4098925"/>
          <p14:tracePt t="118512" x="1081088" y="4170363"/>
          <p14:tracePt t="118530" x="1054100" y="4278313"/>
          <p14:tracePt t="118546" x="1044575" y="4322763"/>
          <p14:tracePt t="118563" x="1027113" y="4357688"/>
          <p14:tracePt t="118579" x="1009650" y="4402138"/>
          <p14:tracePt t="118596" x="982663" y="4448175"/>
          <p14:tracePt t="118613" x="973138" y="4492625"/>
          <p14:tracePt t="118629" x="965200" y="4527550"/>
          <p14:tracePt t="118646" x="965200" y="4545013"/>
          <p14:tracePt t="118762" x="965200" y="4537075"/>
          <p14:tracePt t="118778" x="965200" y="4527550"/>
          <p14:tracePt t="118802" x="965200" y="4510088"/>
          <p14:tracePt t="118818" x="965200" y="4500563"/>
          <p14:tracePt t="118830" x="965200" y="4492625"/>
          <p14:tracePt t="118846" x="965200" y="4465638"/>
          <p14:tracePt t="118863" x="965200" y="4402138"/>
          <p14:tracePt t="118879" x="965200" y="4313238"/>
          <p14:tracePt t="118896" x="965200" y="4170363"/>
          <p14:tracePt t="118914" x="1000125" y="3973513"/>
          <p14:tracePt t="118930" x="1009650" y="3876675"/>
          <p14:tracePt t="118947" x="1027113" y="3786188"/>
          <p14:tracePt t="118963" x="1054100" y="3741738"/>
          <p14:tracePt t="118980" x="1062038" y="3724275"/>
          <p14:tracePt t="118996" x="1071563" y="3687763"/>
          <p14:tracePt t="119042" x="1071563" y="3679825"/>
          <p14:tracePt t="119058" x="1071563" y="3670300"/>
          <p14:tracePt t="119066" x="1071563" y="3652838"/>
          <p14:tracePt t="119079" x="1071563" y="3643313"/>
          <p14:tracePt t="119146" x="1071563" y="3662363"/>
          <p14:tracePt t="119155" x="1071563" y="3670300"/>
          <p14:tracePt t="119164" x="1071563" y="3687763"/>
          <p14:tracePt t="119179" x="1062038" y="3714750"/>
          <p14:tracePt t="119196" x="1062038" y="3751263"/>
          <p14:tracePt t="119213" x="1062038" y="3830638"/>
          <p14:tracePt t="119230" x="1062038" y="3894138"/>
          <p14:tracePt t="119246" x="1062038" y="3965575"/>
          <p14:tracePt t="119263" x="1062038" y="4037013"/>
          <p14:tracePt t="119280" x="1081088" y="4108450"/>
          <p14:tracePt t="119297" x="1089025" y="4179888"/>
          <p14:tracePt t="119312" x="1108075" y="4278313"/>
          <p14:tracePt t="119329" x="1116013" y="4394200"/>
          <p14:tracePt t="119345" x="1116013" y="4465638"/>
          <p14:tracePt t="119362" x="1116013" y="4483100"/>
          <p14:tracePt t="119380" x="1116013" y="4492625"/>
          <p14:tracePt t="119396" x="1116013" y="4500563"/>
          <p14:tracePt t="119414" x="1116013" y="4510088"/>
          <p14:tracePt t="119429" x="1116013" y="4519613"/>
          <p14:tracePt t="121921" x="1187450" y="4519613"/>
          <p14:tracePt t="121923" x="1223963" y="4519613"/>
          <p14:tracePt t="121940" x="1419225" y="4519613"/>
          <p14:tracePt t="121954" x="1544638" y="4519613"/>
          <p14:tracePt t="121967" x="1581150" y="4519613"/>
          <p14:tracePt t="121984" x="1697038" y="4519613"/>
          <p14:tracePt t="122000" x="1803400" y="4500563"/>
          <p14:tracePt t="122017" x="1857375" y="4473575"/>
          <p14:tracePt t="122034" x="1946275" y="4438650"/>
          <p14:tracePt t="122050" x="2000250" y="4384675"/>
          <p14:tracePt t="122067" x="2170113" y="4268788"/>
          <p14:tracePt t="122083" x="2322513" y="4187825"/>
          <p14:tracePt t="122100" x="2438400" y="4143375"/>
          <p14:tracePt t="122112" x="2446338" y="4135438"/>
          <p14:tracePt t="122129" x="2536825" y="4098925"/>
          <p14:tracePt t="122147" x="2608263" y="4064000"/>
          <p14:tracePt t="122163" x="2660650" y="4027488"/>
          <p14:tracePt t="122180" x="2697163" y="3992563"/>
          <p14:tracePt t="122196" x="2714625" y="3956050"/>
          <p14:tracePt t="122213" x="2714625" y="3938588"/>
          <p14:tracePt t="122230" x="2714625" y="3929063"/>
          <p14:tracePt t="122247" x="2714625" y="3902075"/>
          <p14:tracePt t="122263" x="2705100" y="3884613"/>
          <p14:tracePt t="122280" x="2643188" y="3857625"/>
          <p14:tracePt t="122297" x="2562225" y="3830638"/>
          <p14:tracePt t="122314" x="2428875" y="3822700"/>
          <p14:tracePt t="122330" x="2374900" y="3805238"/>
          <p14:tracePt t="122347" x="2276475" y="3768725"/>
          <p14:tracePt t="122363" x="2170113" y="3706813"/>
          <p14:tracePt t="122380" x="2044700" y="3652838"/>
          <p14:tracePt t="122396" x="1973263" y="3598863"/>
          <p14:tracePt t="122413" x="1928813" y="3563938"/>
          <p14:tracePt t="122430" x="1884363" y="3527425"/>
          <p14:tracePt t="122447" x="1839913" y="3509963"/>
          <p14:tracePt t="122463" x="1803400" y="3492500"/>
          <p14:tracePt t="122480" x="1785938" y="3482975"/>
          <p14:tracePt t="122496" x="1758950" y="3482975"/>
          <p14:tracePt t="122513" x="1704975" y="3482975"/>
          <p14:tracePt t="122531" x="1608138" y="3482975"/>
          <p14:tracePt t="122548" x="1527175" y="3492500"/>
          <p14:tracePt t="122563" x="1393825" y="3517900"/>
          <p14:tracePt t="122580" x="1322388" y="3517900"/>
          <p14:tracePt t="122597" x="1276350" y="3517900"/>
          <p14:tracePt t="122614" x="1231900" y="3527425"/>
          <p14:tracePt t="122630" x="1187450" y="3544888"/>
          <p14:tracePt t="122646" x="1133475" y="3544888"/>
          <p14:tracePt t="122664" x="1089025" y="3544888"/>
          <p14:tracePt t="122680" x="1062038" y="3544888"/>
          <p14:tracePt t="122697" x="1036638" y="3544888"/>
          <p14:tracePt t="122731" x="1036638" y="3554413"/>
          <p14:tracePt t="122819" x="1036638" y="3563938"/>
          <p14:tracePt t="122835" x="1036638" y="3571875"/>
          <p14:tracePt t="122859" x="1036638" y="3581400"/>
          <p14:tracePt t="122987" x="1036638" y="3589338"/>
          <p14:tracePt t="124564" x="1054100" y="3589338"/>
          <p14:tracePt t="124579" x="1062038" y="3589338"/>
          <p14:tracePt t="124588" x="1071563" y="3589338"/>
          <p14:tracePt t="124597" x="1081088" y="3589338"/>
          <p14:tracePt t="124613" x="1089025" y="3589338"/>
          <p14:tracePt t="124630" x="1098550" y="3598863"/>
          <p14:tracePt t="124647" x="1108075" y="3598863"/>
          <p14:tracePt t="124663" x="1125538" y="3598863"/>
          <p14:tracePt t="124680" x="1133475" y="3598863"/>
          <p14:tracePt t="124697" x="1152525" y="3616325"/>
          <p14:tracePt t="124714" x="1169988" y="3616325"/>
          <p14:tracePt t="124731" x="1204913" y="3616325"/>
          <p14:tracePt t="124748" x="1223963" y="3616325"/>
          <p14:tracePt t="124764" x="1241425" y="3616325"/>
          <p14:tracePt t="124780" x="1258888" y="3616325"/>
          <p14:tracePt t="124797" x="1285875" y="3616325"/>
          <p14:tracePt t="124814" x="1303338" y="3616325"/>
          <p14:tracePt t="124830" x="1322388" y="3616325"/>
          <p14:tracePt t="124847" x="1347788" y="3616325"/>
          <p14:tracePt t="124864" x="1366838" y="3616325"/>
          <p14:tracePt t="124881" x="1384300" y="3616325"/>
          <p14:tracePt t="124896" x="1419225" y="3616325"/>
          <p14:tracePt t="124913" x="1438275" y="3616325"/>
          <p14:tracePt t="124929" x="1473200" y="3625850"/>
          <p14:tracePt t="124930" x="1490663" y="3625850"/>
          <p14:tracePt t="124946" x="1500188" y="3625850"/>
          <p14:tracePt t="124963" x="1536700" y="3625850"/>
          <p14:tracePt t="124979" x="1544638" y="3625850"/>
          <p14:tracePt t="124996" x="1554163" y="3625850"/>
          <p14:tracePt t="125013" x="1562100" y="3625850"/>
          <p14:tracePt t="125029" x="1571625" y="3625850"/>
          <p14:tracePt t="125046" x="1581150" y="3625850"/>
          <p14:tracePt t="125063" x="1608138" y="3625850"/>
          <p14:tracePt t="125080" x="1616075" y="3625850"/>
          <p14:tracePt t="125096" x="1633538" y="3625850"/>
          <p14:tracePt t="125113" x="1652588" y="3625850"/>
          <p14:tracePt t="125131" x="1679575" y="3625850"/>
          <p14:tracePt t="125148" x="1697038" y="3625850"/>
          <p14:tracePt t="125164" x="1714500" y="3625850"/>
          <p14:tracePt t="125180" x="1724025" y="3625850"/>
          <p14:tracePt t="125197" x="1731963" y="3625850"/>
          <p14:tracePt t="125214" x="1741488" y="3625850"/>
          <p14:tracePt t="125231" x="1758950" y="3635375"/>
          <p14:tracePt t="125284" x="1758950" y="3643313"/>
          <p14:tracePt t="125308" x="1758950" y="3652838"/>
          <p14:tracePt t="125319" x="1758950" y="3662363"/>
          <p14:tracePt t="125332" x="1751013" y="3670300"/>
          <p14:tracePt t="125347" x="1741488" y="3697288"/>
          <p14:tracePt t="125363" x="1724025" y="3706813"/>
          <p14:tracePt t="125379" x="1714500" y="3733800"/>
          <p14:tracePt t="125396" x="1704975" y="3751263"/>
          <p14:tracePt t="125413" x="1697038" y="3759200"/>
          <p14:tracePt t="125429" x="1687513" y="3778250"/>
          <p14:tracePt t="125446" x="1670050" y="3786188"/>
          <p14:tracePt t="125463" x="1660525" y="3795713"/>
          <p14:tracePt t="125480" x="1652588" y="3805238"/>
          <p14:tracePt t="125497" x="1633538" y="3840163"/>
          <p14:tracePt t="125513" x="1581150" y="3902075"/>
          <p14:tracePt t="125532" x="1509713" y="4010025"/>
          <p14:tracePt t="125548" x="1482725" y="4108450"/>
          <p14:tracePt t="125564" x="1411288" y="4259263"/>
          <p14:tracePt t="125580" x="1374775" y="4376738"/>
          <p14:tracePt t="125597" x="1339850" y="4438650"/>
          <p14:tracePt t="125613" x="1312863" y="4519613"/>
          <p14:tracePt t="125630" x="1285875" y="4598988"/>
          <p14:tracePt t="125647" x="1258888" y="4679950"/>
          <p14:tracePt t="125663" x="1250950" y="4751388"/>
          <p14:tracePt t="125680" x="1231900" y="4849813"/>
          <p14:tracePt t="125697" x="1231900" y="4921250"/>
          <p14:tracePt t="125714" x="1223963" y="5019675"/>
          <p14:tracePt t="125731" x="1204913" y="5072063"/>
          <p14:tracePt t="125748" x="1204913" y="5108575"/>
          <p14:tracePt t="125764" x="1204913" y="5135563"/>
          <p14:tracePt t="125780" x="1204913" y="5162550"/>
          <p14:tracePt t="125797" x="1223963" y="5180013"/>
          <p14:tracePt t="125814" x="1241425" y="5214938"/>
          <p14:tracePt t="125830" x="1258888" y="5241925"/>
          <p14:tracePt t="125847" x="1285875" y="5259388"/>
          <p14:tracePt t="125863" x="1303338" y="5286375"/>
          <p14:tracePt t="125880" x="1312863" y="5305425"/>
          <p14:tracePt t="125897" x="1330325" y="5330825"/>
          <p14:tracePt t="125914" x="1357313" y="5340350"/>
          <p14:tracePt t="125932" x="1401763" y="5357813"/>
          <p14:tracePt t="125948" x="1446213" y="5367338"/>
          <p14:tracePt t="125964" x="1465263" y="5367338"/>
          <p14:tracePt t="125981" x="1473200" y="5367338"/>
          <p14:tracePt t="126036" x="1473200" y="5357813"/>
          <p14:tracePt t="126052" x="1473200" y="5349875"/>
          <p14:tracePt t="126060" x="1473200" y="5340350"/>
          <p14:tracePt t="126084" x="1465263" y="5330825"/>
          <p14:tracePt t="126092" x="1438275" y="5313363"/>
          <p14:tracePt t="126101" x="1428750" y="5313363"/>
          <p14:tracePt t="126114" x="1411288" y="5295900"/>
          <p14:tracePt t="126132" x="1366838" y="5286375"/>
          <p14:tracePt t="126148" x="1330325" y="5268913"/>
          <p14:tracePt t="126164" x="1312863" y="5268913"/>
          <p14:tracePt t="126180" x="1295400" y="5259388"/>
          <p14:tracePt t="126197" x="1268413" y="5251450"/>
          <p14:tracePt t="126214" x="1250950" y="5241925"/>
          <p14:tracePt t="126230" x="1241425" y="5241925"/>
          <p14:tracePt t="126260" x="1231900" y="5241925"/>
          <p14:tracePt t="126276" x="1223963" y="5241925"/>
          <p14:tracePt t="126285" x="1214438" y="5241925"/>
          <p14:tracePt t="126300" x="1196975" y="5241925"/>
          <p14:tracePt t="126316" x="1187450" y="5241925"/>
          <p14:tracePt t="126330" x="1179513" y="5251450"/>
          <p14:tracePt t="126347" x="1160463" y="5259388"/>
          <p14:tracePt t="126363" x="1143000" y="5259388"/>
          <p14:tracePt t="126379" x="1125538" y="5278438"/>
          <p14:tracePt t="126396" x="1116013" y="5286375"/>
          <p14:tracePt t="126413" x="1108075" y="5295900"/>
          <p14:tracePt t="126429" x="1108075" y="5305425"/>
          <p14:tracePt t="126446" x="1108075" y="5322888"/>
          <p14:tracePt t="126462" x="1108075" y="5340350"/>
          <p14:tracePt t="126479" x="1108075" y="5376863"/>
          <p14:tracePt t="126496" x="1108075" y="5394325"/>
          <p14:tracePt t="126512" x="1108075" y="5402263"/>
          <p14:tracePt t="126539" x="1108075" y="5421313"/>
          <p14:tracePt t="126548" x="1116013" y="5421313"/>
          <p14:tracePt t="126564" x="1143000" y="5429250"/>
          <p14:tracePt t="126580" x="1160463" y="5438775"/>
          <p14:tracePt t="126597" x="1196975" y="5456238"/>
          <p14:tracePt t="126614" x="1214438" y="5465763"/>
          <p14:tracePt t="126630" x="1250950" y="5483225"/>
          <p14:tracePt t="126647" x="1268413" y="5483225"/>
          <p14:tracePt t="126663" x="1312863" y="5492750"/>
          <p14:tracePt t="126680" x="1357313" y="5492750"/>
          <p14:tracePt t="126697" x="1393825" y="5492750"/>
          <p14:tracePt t="126714" x="1428750" y="5492750"/>
          <p14:tracePt t="126730" x="1482725" y="5492750"/>
          <p14:tracePt t="126749" x="1571625" y="5492750"/>
          <p14:tracePt t="126764" x="1616075" y="5492750"/>
          <p14:tracePt t="126780" x="1652588" y="5492750"/>
          <p14:tracePt t="126797" x="1687513" y="5500688"/>
          <p14:tracePt t="126814" x="1704975" y="5519738"/>
          <p14:tracePt t="126830" x="1724025" y="5519738"/>
          <p14:tracePt t="126847" x="1741488" y="5519738"/>
          <p14:tracePt t="126864" x="1758950" y="5519738"/>
          <p14:tracePt t="126880" x="1776413" y="5519738"/>
          <p14:tracePt t="126897" x="1803400" y="5519738"/>
          <p14:tracePt t="126913" x="1839913" y="5519738"/>
          <p14:tracePt t="126930" x="1874838" y="5519738"/>
          <p14:tracePt t="126933" x="1884363" y="5519738"/>
          <p14:tracePt t="126948" x="1901825" y="5519738"/>
          <p14:tracePt t="127036" x="1893888" y="5519738"/>
          <p14:tracePt t="127044" x="1884363" y="5519738"/>
          <p14:tracePt t="127064" x="1857375" y="5519738"/>
          <p14:tracePt t="127080" x="1839913" y="5519738"/>
          <p14:tracePt t="127097" x="1830388" y="5510213"/>
          <p14:tracePt t="127114" x="1822450" y="5500688"/>
          <p14:tracePt t="127147" x="1822450" y="5492750"/>
          <p14:tracePt t="127164" x="1822450" y="5473700"/>
          <p14:tracePt t="127180" x="1839913" y="5438775"/>
          <p14:tracePt t="127197" x="1866900" y="5367338"/>
          <p14:tracePt t="127214" x="1911350" y="5251450"/>
          <p14:tracePt t="127231" x="1946275" y="5037138"/>
          <p14:tracePt t="127247" x="1973263" y="4813300"/>
          <p14:tracePt t="127264" x="2009775" y="4616450"/>
          <p14:tracePt t="127280" x="2009775" y="4465638"/>
          <p14:tracePt t="127297" x="2009775" y="4394200"/>
          <p14:tracePt t="127314" x="2009775" y="4349750"/>
          <p14:tracePt t="127332" x="2009775" y="4268788"/>
          <p14:tracePt t="127348" x="1982788" y="4206875"/>
          <p14:tracePt t="127364" x="1955800" y="4152900"/>
          <p14:tracePt t="127380" x="1938338" y="4090988"/>
          <p14:tracePt t="127397" x="1911350" y="4044950"/>
          <p14:tracePt t="127414" x="1874838" y="3983038"/>
          <p14:tracePt t="127430" x="1830388" y="3929063"/>
          <p14:tracePt t="127447" x="1812925" y="3884613"/>
          <p14:tracePt t="127464" x="1795463" y="3849688"/>
          <p14:tracePt t="127481" x="1785938" y="3830638"/>
          <p14:tracePt t="127497" x="1776413" y="3822700"/>
          <p14:tracePt t="127514" x="1768475" y="3805238"/>
          <p14:tracePt t="127556" x="1768475" y="3795713"/>
          <p14:tracePt t="127572" x="1768475" y="3786188"/>
          <p14:tracePt t="127596" x="1768475" y="3778250"/>
          <p14:tracePt t="127612" x="1776413" y="3778250"/>
          <p14:tracePt t="127621" x="1785938" y="3778250"/>
          <p14:tracePt t="127630" x="1812925" y="3768725"/>
          <p14:tracePt t="127647" x="1830388" y="3768725"/>
          <p14:tracePt t="127664" x="1874838" y="3741738"/>
          <p14:tracePt t="127680" x="1938338" y="3714750"/>
          <p14:tracePt t="127697" x="1990725" y="3670300"/>
          <p14:tracePt t="127714" x="2044700" y="3616325"/>
          <p14:tracePt t="127732" x="2116138" y="3527425"/>
          <p14:tracePt t="127748" x="2125663" y="3446463"/>
          <p14:tracePt t="127764" x="2133600" y="3384550"/>
          <p14:tracePt t="127780" x="2133600" y="3330575"/>
          <p14:tracePt t="127797" x="2133600" y="3295650"/>
          <p14:tracePt t="127814" x="2152650" y="3286125"/>
          <p14:tracePt t="127836" x="2152650" y="3278188"/>
          <p14:tracePt t="127852" x="2143125" y="3268663"/>
          <p14:tracePt t="127892" x="2143125" y="3259138"/>
          <p14:tracePt t="127932" x="2133600" y="3241675"/>
          <p14:tracePt t="127988" x="2133600" y="3232150"/>
          <p14:tracePt t="127997" x="2152650" y="3232150"/>
          <p14:tracePt t="128014" x="2170113" y="3232150"/>
          <p14:tracePt t="128031" x="2232025" y="3232150"/>
          <p14:tracePt t="128047" x="2303463" y="3241675"/>
          <p14:tracePt t="128064" x="2276475" y="3170238"/>
          <p14:tracePt t="128081" x="2357438" y="3170238"/>
          <p14:tracePt t="128097" x="2393950" y="3170238"/>
          <p14:tracePt t="128114" x="2490788" y="3170238"/>
          <p14:tracePt t="128130" x="2527300" y="3170238"/>
          <p14:tracePt t="128147" x="2544763" y="3170238"/>
          <p14:tracePt t="128332" x="2544763" y="3187700"/>
          <p14:tracePt t="128341" x="2527300" y="3187700"/>
          <p14:tracePt t="128350" x="2517775" y="3197225"/>
          <p14:tracePt t="128364" x="2438400" y="3251200"/>
          <p14:tracePt t="128380" x="2303463" y="3357563"/>
          <p14:tracePt t="128398" x="2089150" y="3544888"/>
          <p14:tracePt t="128414" x="1866900" y="3706813"/>
          <p14:tracePt t="128430" x="1652588" y="3849688"/>
          <p14:tracePt t="128447" x="1490663" y="4027488"/>
          <p14:tracePt t="128464" x="1357313" y="4197350"/>
          <p14:tracePt t="128481" x="1231900" y="4357688"/>
          <p14:tracePt t="128497" x="1152525" y="4545013"/>
          <p14:tracePt t="128514" x="1152525" y="4554538"/>
          <p14:tracePt t="128531" x="1169988" y="4564063"/>
          <p14:tracePt t="128565" x="1179513" y="4564063"/>
          <p14:tracePt t="128580" x="1187450" y="4564063"/>
          <p14:tracePt t="128636" x="1187450" y="4554538"/>
          <p14:tracePt t="128660" x="1187450" y="4545013"/>
          <p14:tracePt t="128684" x="1187450" y="4537075"/>
          <p14:tracePt t="128700" x="1187450" y="4527550"/>
          <p14:tracePt t="128709" x="1187450" y="4519613"/>
          <p14:tracePt t="128718" x="1179513" y="4510088"/>
          <p14:tracePt t="128732" x="1179513" y="4492625"/>
          <p14:tracePt t="128749" x="1169988" y="4473575"/>
          <p14:tracePt t="128765" x="1160463" y="4448175"/>
          <p14:tracePt t="128781" x="1160463" y="4402138"/>
          <p14:tracePt t="128797" x="1160463" y="4376738"/>
          <p14:tracePt t="128813" x="1160463" y="4349750"/>
          <p14:tracePt t="128830" x="1160463" y="4313238"/>
          <p14:tracePt t="128846" x="1160463" y="4278313"/>
          <p14:tracePt t="128863" x="1160463" y="4251325"/>
          <p14:tracePt t="128880" x="1143000" y="4187825"/>
          <p14:tracePt t="128897" x="1133475" y="4170363"/>
          <p14:tracePt t="128914" x="1133475" y="4152900"/>
          <p14:tracePt t="128931" x="1116013" y="4116388"/>
          <p14:tracePt t="128933" x="1089025" y="4090988"/>
          <p14:tracePt t="128947" x="1062038" y="4081463"/>
          <p14:tracePt t="128964" x="1017588" y="4044950"/>
          <p14:tracePt t="128981" x="1000125" y="4037013"/>
          <p14:tracePt t="128997" x="982663" y="4027488"/>
          <p14:tracePt t="129014" x="938213" y="4000500"/>
          <p14:tracePt t="129031" x="919163" y="3992563"/>
          <p14:tracePt t="129047" x="901700" y="3983038"/>
          <p14:tracePt t="129064" x="884238" y="3973513"/>
          <p14:tracePt t="129080" x="874713" y="3965575"/>
          <p14:tracePt t="129097" x="857250" y="3948113"/>
          <p14:tracePt t="129130" x="857250" y="3911600"/>
          <p14:tracePt t="129148" x="857250" y="3867150"/>
          <p14:tracePt t="129164" x="857250" y="3840163"/>
          <p14:tracePt t="129181" x="857250" y="3805238"/>
          <p14:tracePt t="129197" x="866775" y="3795713"/>
          <p14:tracePt t="129214" x="874713" y="3778250"/>
          <p14:tracePt t="129232" x="884238" y="3778250"/>
          <p14:tracePt t="129247" x="884238" y="3768725"/>
          <p14:tracePt t="129264" x="893763" y="3751263"/>
          <p14:tracePt t="129281" x="911225" y="3733800"/>
          <p14:tracePt t="129298" x="919163" y="3714750"/>
          <p14:tracePt t="129314" x="938213" y="3687763"/>
          <p14:tracePt t="129331" x="955675" y="3670300"/>
          <p14:tracePt t="129349" x="1000125" y="3652838"/>
          <p14:tracePt t="129364" x="1017588" y="3625850"/>
          <p14:tracePt t="129381" x="1044575" y="3608388"/>
          <p14:tracePt t="129397" x="1054100" y="3598863"/>
          <p14:tracePt t="129413" x="1062038" y="3589338"/>
          <p14:tracePt t="129430" x="1071563" y="3571875"/>
          <p14:tracePt t="129447" x="1071563" y="3544888"/>
          <p14:tracePt t="129464" x="1071563" y="3517900"/>
          <p14:tracePt t="129480" x="1071563" y="3492500"/>
          <p14:tracePt t="129497" x="1071563" y="3446463"/>
          <p14:tracePt t="129513" x="1071563" y="3429000"/>
          <p14:tracePt t="129530" x="1071563" y="3402013"/>
          <p14:tracePt t="129548" x="1044575" y="3330575"/>
          <p14:tracePt t="129564" x="1027113" y="3313113"/>
          <p14:tracePt t="129581" x="1009650" y="3278188"/>
          <p14:tracePt t="129597" x="982663" y="3259138"/>
          <p14:tracePt t="129614" x="973138" y="3241675"/>
          <p14:tracePt t="129631" x="946150" y="3214688"/>
          <p14:tracePt t="129647" x="911225" y="3197225"/>
          <p14:tracePt t="129664" x="893763" y="3187700"/>
          <p14:tracePt t="129681" x="866775" y="3179763"/>
          <p14:tracePt t="129714" x="866775" y="3187700"/>
          <p14:tracePt t="129731" x="847725" y="3187700"/>
          <p14:tracePt t="129748" x="830263" y="3187700"/>
          <p14:tracePt t="129764" x="822325" y="3187700"/>
          <p14:tracePt t="129781" x="795338" y="3187700"/>
          <p14:tracePt t="129798" x="776288" y="3187700"/>
          <p14:tracePt t="129814" x="750888" y="3187700"/>
          <p14:tracePt t="129831" x="714375" y="3187700"/>
          <p14:tracePt t="129847" x="669925" y="3187700"/>
          <p14:tracePt t="129864" x="608013" y="3187700"/>
          <p14:tracePt t="129880" x="561975" y="3187700"/>
          <p14:tracePt t="129898" x="544513" y="3187700"/>
          <p14:tracePt t="129914" x="509588" y="3197225"/>
          <p14:tracePt t="129933" x="465138" y="3214688"/>
          <p14:tracePt t="129949" x="446088" y="3214688"/>
          <p14:tracePt t="129964" x="438150" y="3224213"/>
          <p14:tracePt t="129981" x="419100" y="3224213"/>
          <p14:tracePt t="129997" x="411163" y="3232150"/>
          <p14:tracePt t="130014" x="401638" y="3251200"/>
          <p14:tracePt t="130031" x="384175" y="3251200"/>
          <p14:tracePt t="130047" x="384175" y="3259138"/>
          <p14:tracePt t="130064" x="384175" y="3268663"/>
          <p14:tracePt t="130081" x="374650" y="3286125"/>
          <p14:tracePt t="130097" x="374650" y="3303588"/>
          <p14:tracePt t="130114" x="374650" y="3322638"/>
          <p14:tracePt t="130131" x="366713" y="3330575"/>
          <p14:tracePt t="130149" x="357188" y="3349625"/>
          <p14:tracePt t="130164" x="357188" y="3375025"/>
          <p14:tracePt t="130181" x="357188" y="3384550"/>
          <p14:tracePt t="130197" x="347663" y="3394075"/>
          <p14:tracePt t="130214" x="347663" y="3411538"/>
          <p14:tracePt t="130231" x="339725" y="3438525"/>
          <p14:tracePt t="130247" x="339725" y="3446463"/>
          <p14:tracePt t="130264" x="339725" y="3465513"/>
          <p14:tracePt t="130281" x="339725" y="3473450"/>
          <p14:tracePt t="130297" x="339725" y="3492500"/>
          <p14:tracePt t="130314" x="339725" y="3509963"/>
          <p14:tracePt t="130330" x="339725" y="3517900"/>
          <p14:tracePt t="130348" x="339725" y="3536950"/>
          <p14:tracePt t="130364" x="347663" y="3554413"/>
          <p14:tracePt t="130380" x="357188" y="3563938"/>
          <p14:tracePt t="130397" x="366713" y="3589338"/>
          <p14:tracePt t="130414" x="393700" y="3608388"/>
          <p14:tracePt t="130431" x="401638" y="3625850"/>
          <p14:tracePt t="130447" x="411163" y="3643313"/>
          <p14:tracePt t="130481" x="428625" y="3662363"/>
          <p14:tracePt t="130497" x="438150" y="3670300"/>
          <p14:tracePt t="130514" x="446088" y="3679825"/>
          <p14:tracePt t="130531" x="473075" y="3697288"/>
          <p14:tracePt t="130549" x="500063" y="3733800"/>
          <p14:tracePt t="130564" x="517525" y="3751263"/>
          <p14:tracePt t="130581" x="544513" y="3768725"/>
          <p14:tracePt t="130598" x="571500" y="3786188"/>
          <p14:tracePt t="130615" x="598488" y="3795713"/>
          <p14:tracePt t="130631" x="615950" y="3805238"/>
          <p14:tracePt t="130647" x="633413" y="3813175"/>
          <p14:tracePt t="130664" x="642938" y="3813175"/>
          <p14:tracePt t="130681" x="669925" y="3822700"/>
          <p14:tracePt t="130698" x="687388" y="3822700"/>
          <p14:tracePt t="130714" x="704850" y="3830638"/>
          <p14:tracePt t="130731" x="723900" y="3830638"/>
          <p14:tracePt t="130748" x="758825" y="3830638"/>
          <p14:tracePt t="130765" x="776288" y="3830638"/>
          <p14:tracePt t="130781" x="812800" y="3830638"/>
          <p14:tracePt t="130797" x="830263" y="3830638"/>
          <p14:tracePt t="130814" x="847725" y="3830638"/>
          <p14:tracePt t="130831" x="884238" y="3830638"/>
          <p14:tracePt t="130847" x="893763" y="3830638"/>
          <p14:tracePt t="130864" x="911225" y="3830638"/>
          <p14:tracePt t="130881" x="928688" y="3830638"/>
          <p14:tracePt t="130897" x="955675" y="3822700"/>
          <p14:tracePt t="130914" x="965200" y="3813175"/>
          <p14:tracePt t="130931" x="973138" y="3805238"/>
          <p14:tracePt t="130934" x="982663" y="3795713"/>
          <p14:tracePt t="130949" x="990600" y="3778250"/>
          <p14:tracePt t="130964" x="1000125" y="3768725"/>
          <p14:tracePt t="130981" x="1017588" y="3751263"/>
          <p14:tracePt t="130997" x="1036638" y="3741738"/>
          <p14:tracePt t="131014" x="1054100" y="3724275"/>
          <p14:tracePt t="131031" x="1071563" y="3697288"/>
          <p14:tracePt t="131047" x="1089025" y="3687763"/>
          <p14:tracePt t="131064" x="1098550" y="3679825"/>
          <p14:tracePt t="131081" x="1108075" y="3662363"/>
          <p14:tracePt t="131097" x="1125538" y="3652838"/>
          <p14:tracePt t="131114" x="1133475" y="3616325"/>
          <p14:tracePt t="131131" x="1152525" y="3571875"/>
          <p14:tracePt t="131149" x="1160463" y="3527425"/>
          <p14:tracePt t="131165" x="1169988" y="3482975"/>
          <p14:tracePt t="131181" x="1169988" y="3446463"/>
          <p14:tracePt t="131197" x="1169988" y="3421063"/>
          <p14:tracePt t="131214" x="1169988" y="3384550"/>
          <p14:tracePt t="131231" x="1160463" y="3340100"/>
          <p14:tracePt t="131248" x="1125538" y="3303588"/>
          <p14:tracePt t="131264" x="1098550" y="3259138"/>
          <p14:tracePt t="131281" x="1089025" y="3224213"/>
          <p14:tracePt t="131298" x="1081088" y="3179763"/>
          <p14:tracePt t="131314" x="1062038" y="3160713"/>
          <p14:tracePt t="131330" x="1044575" y="3143250"/>
          <p14:tracePt t="131347" x="1036638" y="3135313"/>
          <p14:tracePt t="131380" x="1017588" y="3135313"/>
          <p14:tracePt t="131397" x="1000125" y="3135313"/>
          <p14:tracePt t="131414" x="973138" y="3116263"/>
          <p14:tracePt t="131431" x="955675" y="3116263"/>
          <p14:tracePt t="131448" x="938213" y="3108325"/>
          <p14:tracePt t="131464" x="911225" y="3108325"/>
          <p14:tracePt t="131481" x="901700" y="3098800"/>
          <p14:tracePt t="131497" x="893763" y="3098800"/>
          <p14:tracePt t="131514" x="874713" y="3098800"/>
          <p14:tracePt t="131532" x="839788" y="3098800"/>
          <p14:tracePt t="131549" x="822325" y="3098800"/>
          <p14:tracePt t="131565" x="785813" y="3098800"/>
          <p14:tracePt t="131581" x="758825" y="3098800"/>
          <p14:tracePt t="131598" x="723900" y="3098800"/>
          <p14:tracePt t="131614" x="696913" y="3098800"/>
          <p14:tracePt t="131631" x="669925" y="3098800"/>
          <p14:tracePt t="131647" x="652463" y="3098800"/>
          <p14:tracePt t="131664" x="633413" y="3098800"/>
          <p14:tracePt t="131680" x="615950" y="3098800"/>
          <p14:tracePt t="131697" x="588963" y="3098800"/>
          <p14:tracePt t="131714" x="581025" y="3098800"/>
          <p14:tracePt t="131731" x="571500" y="3098800"/>
          <p14:tracePt t="131747" x="561975" y="3108325"/>
          <p14:tracePt t="131764" x="544513" y="3108325"/>
          <p14:tracePt t="131780" x="527050" y="3125788"/>
          <p14:tracePt t="131797" x="517525" y="3125788"/>
          <p14:tracePt t="131814" x="509588" y="3135313"/>
          <p14:tracePt t="131831" x="500063" y="3143250"/>
          <p14:tracePt t="131848" x="490538" y="3152775"/>
          <p14:tracePt t="131864" x="490538" y="3170238"/>
          <p14:tracePt t="131881" x="482600" y="3197225"/>
          <p14:tracePt t="131898" x="473075" y="3214688"/>
          <p14:tracePt t="131914" x="465138" y="3232150"/>
          <p14:tracePt t="131931" x="438150" y="3259138"/>
          <p14:tracePt t="131934" x="438150" y="3268663"/>
          <p14:tracePt t="131948" x="428625" y="3286125"/>
          <p14:tracePt t="131964" x="419100" y="3313113"/>
          <p14:tracePt t="131981" x="419100" y="3330575"/>
          <p14:tracePt t="131997" x="411163" y="3357563"/>
          <p14:tracePt t="132014" x="393700" y="3394075"/>
          <p14:tracePt t="132030" x="393700" y="3411538"/>
          <p14:tracePt t="132048" x="393700" y="3446463"/>
          <p14:tracePt t="132064" x="393700" y="3492500"/>
          <p14:tracePt t="132081" x="393700" y="3509963"/>
          <p14:tracePt t="132097" x="393700" y="3527425"/>
          <p14:tracePt t="132114" x="393700" y="3554413"/>
          <p14:tracePt t="132131" x="393700" y="3571875"/>
          <p14:tracePt t="132148" x="428625" y="3616325"/>
          <p14:tracePt t="132165" x="438150" y="3643313"/>
          <p14:tracePt t="132180" x="465138" y="3670300"/>
          <p14:tracePt t="132197" x="482600" y="3687763"/>
          <p14:tracePt t="132214" x="500063" y="3714750"/>
          <p14:tracePt t="132231" x="527050" y="3741738"/>
          <p14:tracePt t="132248" x="588963" y="3778250"/>
          <p14:tracePt t="132264" x="615950" y="3778250"/>
          <p14:tracePt t="132280" x="652463" y="3786188"/>
          <p14:tracePt t="132297" x="669925" y="3805238"/>
          <p14:tracePt t="132314" x="687388" y="3813175"/>
          <p14:tracePt t="132330" x="704850" y="3813175"/>
          <p14:tracePt t="132348" x="750888" y="3813175"/>
          <p14:tracePt t="132365" x="785813" y="3813175"/>
          <p14:tracePt t="132380" x="830263" y="3813175"/>
          <p14:tracePt t="132397" x="866775" y="3813175"/>
          <p14:tracePt t="132414" x="893763" y="3813175"/>
          <p14:tracePt t="132430" x="938213" y="3805238"/>
          <p14:tracePt t="132447" x="955675" y="3795713"/>
          <p14:tracePt t="132464" x="982663" y="3786188"/>
          <p14:tracePt t="132481" x="1000125" y="3786188"/>
          <p14:tracePt t="132497" x="1017588" y="3778250"/>
          <p14:tracePt t="132514" x="1044575" y="3759200"/>
          <p14:tracePt t="132530" x="1089025" y="3741738"/>
          <p14:tracePt t="132547" x="1125538" y="3733800"/>
          <p14:tracePt t="132564" x="1179513" y="3706813"/>
          <p14:tracePt t="132581" x="1187450" y="3687763"/>
          <p14:tracePt t="132597" x="1214438" y="3670300"/>
          <p14:tracePt t="132614" x="1214438" y="3652838"/>
          <p14:tracePt t="132631" x="1231900" y="3616325"/>
          <p14:tracePt t="132647" x="1241425" y="3554413"/>
          <p14:tracePt t="132663" x="1241425" y="3482975"/>
          <p14:tracePt t="132680" x="1241425" y="3421063"/>
          <p14:tracePt t="132697" x="1241425" y="3375025"/>
          <p14:tracePt t="132713" x="1241425" y="3330575"/>
          <p14:tracePt t="132730" x="1241425" y="3313113"/>
          <p14:tracePt t="132747" x="1241425" y="3286125"/>
          <p14:tracePt t="132764" x="1204913" y="3224213"/>
          <p14:tracePt t="132780" x="1187450" y="3187700"/>
          <p14:tracePt t="132797" x="1160463" y="3152775"/>
          <p14:tracePt t="132814" x="1143000" y="3143250"/>
          <p14:tracePt t="132831" x="1089025" y="3116263"/>
          <p14:tracePt t="132848" x="1062038" y="3108325"/>
          <p14:tracePt t="132864" x="1017588" y="3089275"/>
          <p14:tracePt t="132880" x="965200" y="3089275"/>
          <p14:tracePt t="132897" x="938213" y="3071813"/>
          <p14:tracePt t="132914" x="893763" y="3071813"/>
          <p14:tracePt t="132931" x="866775" y="3071813"/>
          <p14:tracePt t="132933" x="830263" y="3063875"/>
          <p14:tracePt t="132947" x="812800" y="3063875"/>
          <p14:tracePt t="132964" x="776288" y="3063875"/>
          <p14:tracePt t="132980" x="750888" y="3063875"/>
          <p14:tracePt t="132997" x="714375" y="3071813"/>
          <p14:tracePt t="133013" x="696913" y="3081338"/>
          <p14:tracePt t="133030" x="679450" y="3108325"/>
          <p14:tracePt t="133047" x="652463" y="3170238"/>
          <p14:tracePt t="133063" x="633413" y="3232150"/>
          <p14:tracePt t="133080" x="608013" y="3295650"/>
          <p14:tracePt t="133097" x="608013" y="3357563"/>
          <p14:tracePt t="133113" x="608013" y="3411538"/>
          <p14:tracePt t="133130" x="615950" y="3492500"/>
          <p14:tracePt t="133149" x="633413" y="3554413"/>
          <p14:tracePt t="133165" x="642938" y="3571875"/>
          <p14:tracePt t="133180" x="642938" y="3598863"/>
          <p14:tracePt t="133197" x="669925" y="3635375"/>
          <p14:tracePt t="133214" x="687388" y="3670300"/>
          <p14:tracePt t="133231" x="714375" y="3697288"/>
          <p14:tracePt t="133247" x="741363" y="3733800"/>
          <p14:tracePt t="133264" x="768350" y="3751263"/>
          <p14:tracePt t="133281" x="785813" y="3759200"/>
          <p14:tracePt t="133297" x="803275" y="3778250"/>
          <p14:tracePt t="133314" x="822325" y="3786188"/>
          <p14:tracePt t="133330" x="857250" y="3805238"/>
          <p14:tracePt t="133347" x="874713" y="3813175"/>
          <p14:tracePt t="133365" x="919163" y="3822700"/>
          <p14:tracePt t="133381" x="965200" y="3840163"/>
          <p14:tracePt t="133397" x="1009650" y="3849688"/>
          <p14:tracePt t="133414" x="1044575" y="3849688"/>
          <p14:tracePt t="133430" x="1062038" y="3849688"/>
          <p14:tracePt t="133447" x="1098550" y="3849688"/>
          <p14:tracePt t="133464" x="1133475" y="3849688"/>
          <p14:tracePt t="133481" x="1152525" y="3849688"/>
          <p14:tracePt t="133497" x="1179513" y="3849688"/>
          <p14:tracePt t="133514" x="1231900" y="3830638"/>
          <p14:tracePt t="133530" x="1258888" y="3830638"/>
          <p14:tracePt t="133549" x="1276350" y="3813175"/>
          <p14:tracePt t="133565" x="1295400" y="3805238"/>
          <p14:tracePt t="133581" x="1312863" y="3786188"/>
          <p14:tracePt t="133598" x="1330325" y="3778250"/>
          <p14:tracePt t="133614" x="1347788" y="3778250"/>
          <p14:tracePt t="133631" x="1366838" y="3768725"/>
          <p14:tracePt t="133648" x="1384300" y="3768725"/>
          <p14:tracePt t="133664" x="1401763" y="3751263"/>
          <p14:tracePt t="133681" x="1419225" y="3751263"/>
          <p14:tracePt t="133698" x="1428750" y="3751263"/>
          <p14:tracePt t="133714" x="1446213" y="3751263"/>
          <p14:tracePt t="133750" x="1473200" y="3751263"/>
          <p14:tracePt t="133766" x="1517650" y="3741738"/>
          <p14:tracePt t="133781" x="1554163" y="3741738"/>
          <p14:tracePt t="133798" x="1598613" y="3733800"/>
          <p14:tracePt t="133815" x="1652588" y="3733800"/>
          <p14:tracePt t="133831" x="1687513" y="3724275"/>
          <p14:tracePt t="133847" x="1751013" y="3724275"/>
          <p14:tracePt t="133864" x="1795463" y="3697288"/>
          <p14:tracePt t="133881" x="1839913" y="3697288"/>
          <p14:tracePt t="133897" x="1901825" y="3670300"/>
          <p14:tracePt t="133914" x="1938338" y="3662363"/>
          <p14:tracePt t="133931" x="1955800" y="3652838"/>
          <p14:tracePt t="133933" x="1973263" y="3652838"/>
          <p14:tracePt t="133947" x="1982788" y="3643313"/>
          <p14:tracePt t="133965" x="2009775" y="3625850"/>
          <p14:tracePt t="133981" x="2027238" y="3598863"/>
          <p14:tracePt t="133997" x="2036763" y="3581400"/>
          <p14:tracePt t="134014" x="2044700" y="3563938"/>
          <p14:tracePt t="134030" x="2054225" y="3544888"/>
          <p14:tracePt t="134047" x="2071688" y="3527425"/>
          <p14:tracePt t="134064" x="2081213" y="3509963"/>
          <p14:tracePt t="134081" x="2089150" y="3482975"/>
          <p14:tracePt t="134097" x="2098675" y="3455988"/>
          <p14:tracePt t="134114" x="2098675" y="3438525"/>
          <p14:tracePt t="134131" x="2098675" y="3402013"/>
          <p14:tracePt t="134148" x="2108200" y="3375025"/>
          <p14:tracePt t="134165" x="2108200" y="3357563"/>
          <p14:tracePt t="134181" x="2116138" y="3349625"/>
          <p14:tracePt t="134197" x="2116138" y="3330575"/>
          <p14:tracePt t="134214" x="2125663" y="3322638"/>
          <p14:tracePt t="134231" x="2125663" y="3313113"/>
          <p14:tracePt t="134247" x="2143125" y="3313113"/>
          <p14:tracePt t="134277" x="2152650" y="3313113"/>
          <p14:tracePt t="134301" x="2160588" y="3313113"/>
          <p14:tracePt t="134309" x="2170113" y="3313113"/>
          <p14:tracePt t="134317" x="2179638" y="3313113"/>
          <p14:tracePt t="134333" x="2187575" y="3313113"/>
          <p14:tracePt t="134347" x="2197100" y="3313113"/>
          <p14:tracePt t="134364" x="2232025" y="3313113"/>
          <p14:tracePt t="134381" x="2276475" y="3313113"/>
          <p14:tracePt t="134397" x="2295525" y="3313113"/>
          <p14:tracePt t="134413" x="2330450" y="3313113"/>
          <p14:tracePt t="134430" x="2357438" y="3313113"/>
          <p14:tracePt t="134447" x="2393950" y="3330575"/>
          <p14:tracePt t="134463" x="2438400" y="3340100"/>
          <p14:tracePt t="134480" x="2509838" y="3349625"/>
          <p14:tracePt t="134497" x="2544763" y="3349625"/>
          <p14:tracePt t="134513" x="2571750" y="3349625"/>
          <p14:tracePt t="134530" x="2598738" y="3349625"/>
          <p14:tracePt t="134547" x="2608263" y="3349625"/>
          <p14:tracePt t="135317" x="2608263" y="3357563"/>
          <p14:tracePt t="135326" x="2589213" y="3357563"/>
          <p14:tracePt t="135335" x="2581275" y="3375025"/>
          <p14:tracePt t="135350" x="2562225" y="3402013"/>
          <p14:tracePt t="135366" x="2527300" y="3446463"/>
          <p14:tracePt t="135381" x="2517775" y="3500438"/>
          <p14:tracePt t="135398" x="2509838" y="3544888"/>
          <p14:tracePt t="135415" x="2490788" y="3589338"/>
          <p14:tracePt t="135431" x="2473325" y="3652838"/>
          <p14:tracePt t="135448" x="2473325" y="3679825"/>
          <p14:tracePt t="135465" x="2455863" y="3697288"/>
          <p14:tracePt t="135482" x="2455863" y="3706813"/>
          <p14:tracePt t="135525" x="2446338" y="3706813"/>
          <p14:tracePt t="135557" x="2438400" y="3706813"/>
          <p14:tracePt t="135566" x="2438400" y="3714750"/>
          <p14:tracePt t="135582" x="2428875" y="3714750"/>
          <p14:tracePt t="135606" x="2419350" y="3724275"/>
          <p14:tracePt t="135615" x="2411413" y="3724275"/>
          <p14:tracePt t="135631" x="2374900" y="3733800"/>
          <p14:tracePt t="135647" x="2286000" y="3768725"/>
          <p14:tracePt t="135664" x="2152650" y="3867150"/>
          <p14:tracePt t="135681" x="2081213" y="3948113"/>
          <p14:tracePt t="135697" x="2071688" y="3965575"/>
          <p14:tracePt t="136157" x="2071688" y="3956050"/>
          <p14:tracePt t="136174" x="2071688" y="3948113"/>
          <p14:tracePt t="136197" x="2071688" y="3938588"/>
          <p14:tracePt t="136205" x="2071688" y="3929063"/>
          <p14:tracePt t="136238" x="2071688" y="3921125"/>
          <p14:tracePt t="136254" x="2071688" y="3902075"/>
          <p14:tracePt t="136365" x="2081213" y="3902075"/>
          <p14:tracePt t="136381" x="2081213" y="3894138"/>
          <p14:tracePt t="136389" x="2089150" y="3894138"/>
          <p14:tracePt t="136397" x="2089150" y="3884613"/>
          <p14:tracePt t="138854" x="2098675" y="3884613"/>
          <p14:tracePt t="138863" x="2125663" y="3884613"/>
          <p14:tracePt t="138882" x="2143125" y="3867150"/>
          <p14:tracePt t="138898" x="2170113" y="3840163"/>
          <p14:tracePt t="138915" x="2170113" y="3830638"/>
          <p14:tracePt t="138932" x="2170113" y="3822700"/>
          <p14:tracePt t="138935" x="2170113" y="3813175"/>
          <p14:tracePt t="138950" x="2160588" y="3813175"/>
          <p14:tracePt t="138966" x="2133600" y="3795713"/>
          <p14:tracePt t="138982" x="2081213" y="3751263"/>
          <p14:tracePt t="138999" x="2017713" y="3697288"/>
          <p14:tracePt t="139015" x="1965325" y="3662363"/>
          <p14:tracePt t="139032" x="1919288" y="3625850"/>
          <p14:tracePt t="139048" x="1874838" y="3608388"/>
          <p14:tracePt t="139065" x="1830388" y="3589338"/>
          <p14:tracePt t="139082" x="1785938" y="3581400"/>
          <p14:tracePt t="139098" x="1724025" y="3571875"/>
          <p14:tracePt t="139115" x="1670050" y="3544888"/>
          <p14:tracePt t="139132" x="1598613" y="3544888"/>
          <p14:tracePt t="139149" x="1554163" y="3544888"/>
          <p14:tracePt t="139166" x="1455738" y="3563938"/>
          <p14:tracePt t="139182" x="1330325" y="3563938"/>
          <p14:tracePt t="139198" x="1285875" y="3563938"/>
          <p14:tracePt t="139215" x="1258888" y="3563938"/>
          <p14:tracePt t="139270" x="1258888" y="3571875"/>
          <p14:tracePt t="139279" x="1268413" y="3571875"/>
          <p14:tracePt t="139295" x="1276350" y="3571875"/>
          <p14:tracePt t="139304" x="1285875" y="3581400"/>
          <p14:tracePt t="139315" x="1295400" y="3581400"/>
          <p14:tracePt t="139331" x="1312863" y="3581400"/>
          <p14:tracePt t="139348" x="1347788" y="3581400"/>
          <p14:tracePt t="139366" x="1401763" y="3589338"/>
          <p14:tracePt t="139382" x="1419225" y="3598863"/>
          <p14:tracePt t="139399" x="1455738" y="3616325"/>
          <p14:tracePt t="139415" x="1490663" y="3625850"/>
          <p14:tracePt t="139432" x="1517650" y="3625850"/>
          <p14:tracePt t="139448" x="1554163" y="3625850"/>
          <p14:tracePt t="139465" x="1581150" y="3625850"/>
          <p14:tracePt t="139481" x="1616075" y="3625850"/>
          <p14:tracePt t="139498" x="1670050" y="3625850"/>
          <p14:tracePt t="139515" x="1751013" y="3625850"/>
          <p14:tracePt t="139531" x="1776413" y="3616325"/>
          <p14:tracePt t="139548" x="1830388" y="3608388"/>
          <p14:tracePt t="139566" x="1901825" y="3581400"/>
          <p14:tracePt t="139582" x="1946275" y="3571875"/>
          <p14:tracePt t="139598" x="1965325" y="3554413"/>
          <p14:tracePt t="139615" x="1990725" y="3527425"/>
          <p14:tracePt t="139631" x="2009775" y="3509963"/>
          <p14:tracePt t="139648" x="2017713" y="3473450"/>
          <p14:tracePt t="139665" x="2054225" y="3438525"/>
          <p14:tracePt t="139681" x="2054225" y="3421063"/>
          <p14:tracePt t="139698" x="2081213" y="3375025"/>
          <p14:tracePt t="139715" x="2089150" y="3340100"/>
          <p14:tracePt t="139732" x="2098675" y="3322638"/>
          <p14:tracePt t="139748" x="2098675" y="3303588"/>
          <p14:tracePt t="139765" x="2108200" y="3259138"/>
          <p14:tracePt t="139781" x="2116138" y="3259138"/>
          <p14:tracePt t="139798" x="2143125" y="3259138"/>
          <p14:tracePt t="139815" x="2160588" y="3251200"/>
          <p14:tracePt t="139831" x="2179638" y="3251200"/>
          <p14:tracePt t="139848" x="2197100" y="3251200"/>
          <p14:tracePt t="139865" x="2224088" y="3241675"/>
          <p14:tracePt t="139881" x="2251075" y="3241675"/>
          <p14:tracePt t="139898" x="2312988" y="3241675"/>
          <p14:tracePt t="139915" x="2330450" y="3241675"/>
          <p14:tracePt t="139931" x="2357438" y="3241675"/>
          <p14:tracePt t="139934" x="2366963" y="3241675"/>
          <p14:tracePt t="139948" x="2374900" y="3241675"/>
          <p14:tracePt t="139964" x="2393950" y="3241675"/>
          <p14:tracePt t="139982" x="2438400" y="3241675"/>
          <p14:tracePt t="139998" x="2465388" y="3251200"/>
          <p14:tracePt t="140015" x="2428875" y="3214688"/>
          <p14:tracePt t="140031" x="2536825" y="3259138"/>
          <p14:tracePt t="140048" x="2562225" y="3268663"/>
          <p14:tracePt t="140065" x="2608263" y="3268663"/>
          <p14:tracePt t="140081" x="2633663" y="3268663"/>
          <p14:tracePt t="140098" x="2652713" y="3268663"/>
          <p14:tracePt t="140115" x="2670175" y="3268663"/>
          <p14:tracePt t="140131" x="2687638" y="3268663"/>
          <p14:tracePt t="140148" x="2714625" y="3268663"/>
          <p14:tracePt t="140350" x="2697163" y="3268663"/>
          <p14:tracePt t="140359" x="2687638" y="3268663"/>
          <p14:tracePt t="140374" x="2679700" y="3268663"/>
          <p14:tracePt t="140383" x="2670175" y="3268663"/>
          <p14:tracePt t="140399" x="2633663" y="3268663"/>
          <p14:tracePt t="140415" x="2589213" y="3259138"/>
          <p14:tracePt t="140432" x="2554288" y="3259138"/>
          <p14:tracePt t="140449" x="2482850" y="3259138"/>
          <p14:tracePt t="140465" x="2393950" y="3259138"/>
          <p14:tracePt t="140482" x="2347913" y="3259138"/>
          <p14:tracePt t="140499" x="2295525" y="3259138"/>
          <p14:tracePt t="140515" x="2268538" y="3259138"/>
          <p14:tracePt t="140532" x="2251075" y="3268663"/>
          <p14:tracePt t="140549" x="2232025" y="3268663"/>
          <p14:tracePt t="140565" x="2224088" y="3268663"/>
          <p14:tracePt t="142647" x="2214563" y="3278188"/>
          <p14:tracePt t="142655" x="2205038" y="3278188"/>
          <p14:tracePt t="142666" x="2205038" y="3295650"/>
          <p14:tracePt t="142682" x="2187575" y="3303588"/>
          <p14:tracePt t="142698" x="2179638" y="3313113"/>
          <p14:tracePt t="142715" x="2160588" y="3322638"/>
          <p14:tracePt t="142732" x="2152650" y="3330575"/>
          <p14:tracePt t="142748" x="2133600" y="3367088"/>
          <p14:tracePt t="142765" x="2116138" y="3375025"/>
          <p14:tracePt t="142782" x="2098675" y="3384550"/>
          <p14:tracePt t="142815" x="2089150" y="3384550"/>
          <p14:tracePt t="142831" x="2089150" y="3394075"/>
          <p14:tracePt t="142849" x="2089150" y="3402013"/>
          <p14:tracePt t="142865" x="2081213" y="3402013"/>
          <p14:tracePt t="142882" x="2081213" y="3411538"/>
          <p14:tracePt t="143023" x="2081213" y="3429000"/>
          <p14:tracePt t="143047" x="2081213" y="3438525"/>
          <p14:tracePt t="143056" x="2081213" y="3446463"/>
          <p14:tracePt t="143071" x="2081213" y="3455988"/>
          <p14:tracePt t="143086" x="2081213" y="3465513"/>
          <p14:tracePt t="143098" x="2081213" y="3473450"/>
          <p14:tracePt t="143115" x="2071688" y="3482975"/>
          <p14:tracePt t="143132" x="2071688" y="3500438"/>
          <p14:tracePt t="143149" x="2071688" y="3509963"/>
          <p14:tracePt t="143166" x="2062163" y="3517900"/>
          <p14:tracePt t="143247" x="2062163" y="3527425"/>
          <p14:tracePt t="143271" x="2062163" y="3536950"/>
          <p14:tracePt t="143399" x="2062163" y="3544888"/>
          <p14:tracePt t="143408" x="2062163" y="3554413"/>
          <p14:tracePt t="143418" x="2062163" y="3571875"/>
          <p14:tracePt t="143432" x="2062163" y="3589338"/>
          <p14:tracePt t="143449" x="2062163" y="3598863"/>
          <p14:tracePt t="143466" x="2062163" y="3608388"/>
          <p14:tracePt t="143483" x="2062163" y="3616325"/>
          <p14:tracePt t="144039" x="2062163" y="3625850"/>
          <p14:tracePt t="144055" x="2062163" y="3635375"/>
          <p14:tracePt t="144066" x="2054225" y="3635375"/>
          <p14:tracePt t="144082" x="2054225" y="3670300"/>
          <p14:tracePt t="144098" x="2054225" y="3706813"/>
          <p14:tracePt t="144115" x="2054225" y="3733800"/>
          <p14:tracePt t="144132" x="2054225" y="3759200"/>
          <p14:tracePt t="144148" x="2054225" y="3805238"/>
          <p14:tracePt t="144165" x="2054225" y="3876675"/>
          <p14:tracePt t="144182" x="2027238" y="3973513"/>
          <p14:tracePt t="144199" x="2009775" y="4090988"/>
          <p14:tracePt t="144216" x="1982788" y="4259263"/>
          <p14:tracePt t="144233" x="1982788" y="4349750"/>
          <p14:tracePt t="144249" x="1982788" y="4421188"/>
          <p14:tracePt t="144266" x="1982788" y="4500563"/>
          <p14:tracePt t="144282" x="1973263" y="4545013"/>
          <p14:tracePt t="144299" x="1955800" y="4581525"/>
          <p14:tracePt t="144316" x="1955800" y="4608513"/>
          <p14:tracePt t="144332" x="1955800" y="4625975"/>
          <p14:tracePt t="144367" x="1955800" y="4643438"/>
          <p14:tracePt t="144383" x="1955800" y="4662488"/>
          <p14:tracePt t="144399" x="1955800" y="4679950"/>
          <p14:tracePt t="144416" x="1955800" y="4724400"/>
          <p14:tracePt t="144432" x="1946275" y="4759325"/>
          <p14:tracePt t="144449" x="1946275" y="4805363"/>
          <p14:tracePt t="144466" x="1938338" y="4840288"/>
          <p14:tracePt t="144483" x="1938338" y="4884738"/>
          <p14:tracePt t="144499" x="1938338" y="4938713"/>
          <p14:tracePt t="144516" x="1919288" y="4992688"/>
          <p14:tracePt t="144533" x="1919288" y="5045075"/>
          <p14:tracePt t="144549" x="1919288" y="5091113"/>
          <p14:tracePt t="144566" x="1911350" y="5126038"/>
          <p14:tracePt t="144583" x="1911350" y="5153025"/>
          <p14:tracePt t="144599" x="1901825" y="5180013"/>
          <p14:tracePt t="144616" x="1893888" y="5224463"/>
          <p14:tracePt t="144632" x="1884363" y="5241925"/>
          <p14:tracePt t="144649" x="1884363" y="5251450"/>
          <p14:tracePt t="144983" x="1893888" y="5251450"/>
          <p14:tracePt t="144999" x="1901825" y="5259388"/>
          <p14:tracePt t="145007" x="1911350" y="5268913"/>
          <p14:tracePt t="145039" x="1919288" y="5286375"/>
          <p14:tracePt t="145095" x="1928813" y="5286375"/>
          <p14:tracePt t="145183" x="1946275" y="5286375"/>
          <p14:tracePt t="145295" x="1946275" y="5295900"/>
          <p14:tracePt t="145312" x="1946275" y="5305425"/>
          <p14:tracePt t="145320" x="1946275" y="5313363"/>
          <p14:tracePt t="145332" x="1946275" y="5322888"/>
          <p14:tracePt t="145349" x="1938338" y="5357813"/>
          <p14:tracePt t="145367" x="1938338" y="5421313"/>
          <p14:tracePt t="145384" x="1928813" y="5465763"/>
          <p14:tracePt t="145399" x="1911350" y="5519738"/>
          <p14:tracePt t="145416" x="1884363" y="5546725"/>
          <p14:tracePt t="145433" x="1874838" y="5581650"/>
          <p14:tracePt t="145449" x="1874838" y="5626100"/>
          <p14:tracePt t="145466" x="1874838" y="5643563"/>
          <p14:tracePt t="145483" x="1874838" y="5653088"/>
          <p14:tracePt t="145516" x="1874838" y="5662613"/>
          <p14:tracePt t="145551" x="1874838" y="5680075"/>
          <p14:tracePt t="145623" x="1884363" y="5670550"/>
          <p14:tracePt t="145632" x="1884363" y="5662613"/>
          <p14:tracePt t="145649" x="1884363" y="5643563"/>
          <p14:tracePt t="145665" x="1893888" y="5608638"/>
          <p14:tracePt t="145682" x="1893888" y="5554663"/>
          <p14:tracePt t="145698" x="1893888" y="5519738"/>
          <p14:tracePt t="145715" x="1893888" y="5473700"/>
          <p14:tracePt t="145733" x="1893888" y="5448300"/>
          <p14:tracePt t="145749" x="1893888" y="5421313"/>
          <p14:tracePt t="145767" x="1893888" y="5394325"/>
          <p14:tracePt t="145903" x="1884363" y="5402263"/>
          <p14:tracePt t="145912" x="1884363" y="5411788"/>
          <p14:tracePt t="145921" x="1884363" y="5421313"/>
          <p14:tracePt t="145932" x="1884363" y="5438775"/>
          <p14:tracePt t="145949" x="1874838" y="5465763"/>
          <p14:tracePt t="145966" x="1866900" y="5537200"/>
          <p14:tracePt t="145983" x="1866900" y="5581650"/>
          <p14:tracePt t="145999" x="1866900" y="5626100"/>
          <p14:tracePt t="146015" x="1874838" y="5680075"/>
          <p14:tracePt t="146032" x="1884363" y="5724525"/>
          <p14:tracePt t="146049" x="1901825" y="5761038"/>
          <p14:tracePt t="146066" x="1901825" y="5768975"/>
          <p14:tracePt t="146263" x="1901825" y="5751513"/>
          <p14:tracePt t="146272" x="1901825" y="5741988"/>
          <p14:tracePt t="146283" x="1901825" y="5734050"/>
          <p14:tracePt t="146300" x="1901825" y="5689600"/>
          <p14:tracePt t="146316" x="1901825" y="5635625"/>
          <p14:tracePt t="146332" x="1911350" y="5572125"/>
          <p14:tracePt t="146349" x="1911350" y="5537200"/>
          <p14:tracePt t="146365" x="1911350" y="5492750"/>
          <p14:tracePt t="146383" x="1919288" y="5465763"/>
          <p14:tracePt t="146399" x="1919288" y="5456238"/>
          <p14:tracePt t="146662" x="1919288" y="5465763"/>
          <p14:tracePt t="146670" x="1919288" y="5473700"/>
          <p14:tracePt t="146681" x="1919288" y="5483225"/>
          <p14:tracePt t="146698" x="1919288" y="5527675"/>
          <p14:tracePt t="146715" x="1919288" y="5572125"/>
          <p14:tracePt t="146732" x="1919288" y="5608638"/>
          <p14:tracePt t="146748" x="1919288" y="5635625"/>
          <p14:tracePt t="146765" x="1919288" y="5670550"/>
          <p14:tracePt t="146782" x="1919288" y="5689600"/>
          <p14:tracePt t="146798" x="1919288" y="5697538"/>
          <p14:tracePt t="146815" x="1919288" y="5724525"/>
          <p14:tracePt t="146848" x="1919288" y="5734050"/>
          <p14:tracePt t="146943" x="1919288" y="5724525"/>
          <p14:tracePt t="146952" x="1919288" y="5707063"/>
          <p14:tracePt t="146967" x="1919288" y="5689600"/>
          <p14:tracePt t="146985" x="1911350" y="5643563"/>
          <p14:tracePt t="146999" x="1911350" y="5599113"/>
          <p14:tracePt t="147016" x="1911350" y="5554663"/>
          <p14:tracePt t="147033" x="1911350" y="5492750"/>
          <p14:tracePt t="147049" x="1911350" y="5473700"/>
          <p14:tracePt t="147066" x="1911350" y="5448300"/>
          <p14:tracePt t="147083" x="1911350" y="5429250"/>
          <p14:tracePt t="147099" x="1911350" y="5411788"/>
          <p14:tracePt t="147116" x="1911350" y="5402263"/>
          <p14:tracePt t="147133" x="1911350" y="5394325"/>
          <p14:tracePt t="147288" x="1901825" y="5394325"/>
          <p14:tracePt t="147360" x="1901825" y="5402263"/>
          <p14:tracePt t="147368" x="1901825" y="5411788"/>
          <p14:tracePt t="147384" x="1901825" y="5456238"/>
          <p14:tracePt t="147399" x="1901825" y="5492750"/>
          <p14:tracePt t="147416" x="1901825" y="5519738"/>
          <p14:tracePt t="147432" x="1901825" y="5537200"/>
          <p14:tracePt t="147449" x="1901825" y="5564188"/>
          <p14:tracePt t="147465" x="1901825" y="5581650"/>
          <p14:tracePt t="147482" x="1901825" y="5626100"/>
          <p14:tracePt t="147499" x="1901825" y="5662613"/>
          <p14:tracePt t="147516" x="1901825" y="5689600"/>
          <p14:tracePt t="147533" x="1901825" y="5707063"/>
          <p14:tracePt t="147565" x="1901825" y="5715000"/>
          <p14:tracePt t="147679" x="1901825" y="5707063"/>
          <p14:tracePt t="147712" x="1901825" y="5697538"/>
          <p14:tracePt t="147720" x="1901825" y="5689600"/>
          <p14:tracePt t="147734" x="1901825" y="5670550"/>
          <p14:tracePt t="147749" x="1901825" y="5635625"/>
          <p14:tracePt t="147768" x="1901825" y="5581650"/>
          <p14:tracePt t="147784" x="1901825" y="5537200"/>
          <p14:tracePt t="147800" x="1911350" y="5500688"/>
          <p14:tracePt t="147816" x="1911350" y="5483225"/>
          <p14:tracePt t="147833" x="1911350" y="5456238"/>
          <p14:tracePt t="147849" x="1911350" y="5438775"/>
          <p14:tracePt t="147866" x="1911350" y="5421313"/>
          <p14:tracePt t="147883" x="1911350" y="5402263"/>
          <p14:tracePt t="147900" x="1911350" y="5367338"/>
          <p14:tracePt t="147916" x="1901825" y="5340350"/>
          <p14:tracePt t="147933" x="1901825" y="5322888"/>
          <p14:tracePt t="147949" x="1901825" y="5313363"/>
          <p14:tracePt t="147975" x="1901825" y="5305425"/>
          <p14:tracePt t="147999" x="1901825" y="5295900"/>
          <p14:tracePt t="148136" x="1893888" y="5295900"/>
          <p14:tracePt t="148144" x="1893888" y="5305425"/>
          <p14:tracePt t="148153" x="1893888" y="5313363"/>
          <p14:tracePt t="148167" x="1893888" y="5340350"/>
          <p14:tracePt t="148184" x="1884363" y="5367338"/>
          <p14:tracePt t="148200" x="1874838" y="5402263"/>
          <p14:tracePt t="148216" x="1866900" y="5429250"/>
          <p14:tracePt t="148234" x="1866900" y="5456238"/>
          <p14:tracePt t="148250" x="1866900" y="5483225"/>
          <p14:tracePt t="148266" x="1866900" y="5510213"/>
          <p14:tracePt t="148283" x="1866900" y="5537200"/>
          <p14:tracePt t="148300" x="1866900" y="5572125"/>
          <p14:tracePt t="148316" x="1866900" y="5599113"/>
          <p14:tracePt t="148333" x="1874838" y="5626100"/>
          <p14:tracePt t="148350" x="1874838" y="5635625"/>
          <p14:tracePt t="148369" x="1874838" y="5643563"/>
          <p14:tracePt t="148400" x="1866900" y="5643563"/>
          <p14:tracePt t="148440" x="1866900" y="5653088"/>
          <p14:tracePt t="148719" x="1866900" y="5662613"/>
          <p14:tracePt t="148735" x="1866900" y="5680075"/>
          <p14:tracePt t="148751" x="1866900" y="5689600"/>
          <p14:tracePt t="148767" x="1866900" y="5697538"/>
          <p14:tracePt t="148775" x="1866900" y="5707063"/>
          <p14:tracePt t="148783" x="1866900" y="5715000"/>
          <p14:tracePt t="148799" x="1866900" y="5734050"/>
          <p14:tracePt t="148815" x="1866900" y="5761038"/>
          <p14:tracePt t="148880" x="1866900" y="5768975"/>
          <p14:tracePt t="150176" x="1866900" y="5761038"/>
          <p14:tracePt t="150239" x="1874838" y="5761038"/>
          <p14:tracePt t="150256" x="1874838" y="5741988"/>
          <p14:tracePt t="150272" x="1874838" y="5734050"/>
          <p14:tracePt t="150281" x="1893888" y="5734050"/>
          <p14:tracePt t="150289" x="1893888" y="5724525"/>
          <p14:tracePt t="150300" x="1893888" y="5715000"/>
          <p14:tracePt t="150316" x="1901825" y="5707063"/>
          <p14:tracePt t="150333" x="1911350" y="5689600"/>
          <p14:tracePt t="150350" x="1911350" y="5653088"/>
          <p14:tracePt t="150367" x="1911350" y="5626100"/>
          <p14:tracePt t="150384" x="1911350" y="5618163"/>
          <p14:tracePt t="150400" x="1911350" y="5599113"/>
          <p14:tracePt t="150416" x="1911350" y="5591175"/>
          <p14:tracePt t="150433" x="1911350" y="5581650"/>
          <p14:tracePt t="150456" x="1911350" y="5572125"/>
          <p14:tracePt t="150472" x="1911350" y="5564188"/>
          <p14:tracePt t="150496" x="1911350" y="5554663"/>
          <p14:tracePt t="150505" x="1911350" y="5546725"/>
          <p14:tracePt t="150516" x="1911350" y="5527675"/>
          <p14:tracePt t="150533" x="1911350" y="5519738"/>
          <p14:tracePt t="150550" x="1911350" y="5500688"/>
          <p14:tracePt t="150566" x="1911350" y="5492750"/>
          <p14:tracePt t="150583" x="1911350" y="5483225"/>
          <p14:tracePt t="150985" x="1911350" y="5473700"/>
          <p14:tracePt t="151000" x="1901825" y="5473700"/>
          <p14:tracePt t="151104" x="1901825" y="5456238"/>
          <p14:tracePt t="151136" x="1901825" y="5448300"/>
          <p14:tracePt t="151145" x="1919288" y="5448300"/>
          <p14:tracePt t="151154" x="1928813" y="5448300"/>
          <p14:tracePt t="151167" x="1965325" y="5438775"/>
          <p14:tracePt t="151184" x="2054225" y="5429250"/>
          <p14:tracePt t="151200" x="2116138" y="5384800"/>
          <p14:tracePt t="151216" x="2179638" y="5357813"/>
          <p14:tracePt t="151233" x="2197100" y="5330825"/>
          <p14:tracePt t="151249" x="2224088" y="5305425"/>
          <p14:tracePt t="151266" x="2232025" y="5259388"/>
          <p14:tracePt t="151283" x="2232025" y="5233988"/>
          <p14:tracePt t="151299" x="2232025" y="5214938"/>
          <p14:tracePt t="151316" x="2232025" y="5197475"/>
          <p14:tracePt t="151440" x="2224088" y="5197475"/>
          <p14:tracePt t="151449" x="2214563" y="5197475"/>
          <p14:tracePt t="151467" x="2197100" y="5197475"/>
          <p14:tracePt t="151484" x="2187575" y="5207000"/>
          <p14:tracePt t="151500" x="2179638" y="5207000"/>
          <p14:tracePt t="151517" x="2179638" y="5214938"/>
          <p14:tracePt t="151533" x="2160588" y="5214938"/>
          <p14:tracePt t="151550" x="2152650" y="5224463"/>
          <p14:tracePt t="151567" x="2108200" y="5268913"/>
          <p14:tracePt t="151584" x="2071688" y="5286375"/>
          <p14:tracePt t="151600" x="2054225" y="5305425"/>
          <p14:tracePt t="151617" x="2017713" y="5322888"/>
          <p14:tracePt t="151633" x="2000250" y="5330825"/>
          <p14:tracePt t="151650" x="1990725" y="5340350"/>
          <p14:tracePt t="151667" x="1982788" y="5349875"/>
          <p14:tracePt t="151683" x="1965325" y="5357813"/>
          <p14:tracePt t="151700" x="1928813" y="5357813"/>
          <p14:tracePt t="151716" x="1911350" y="5367338"/>
          <p14:tracePt t="151734" x="1874838" y="5367338"/>
          <p14:tracePt t="151750" x="1857375" y="5367338"/>
          <p14:tracePt t="151768" x="1839913" y="5367338"/>
          <p14:tracePt t="151785" x="1830388" y="5367338"/>
          <p14:tracePt t="151800" x="1812925" y="5357813"/>
          <p14:tracePt t="151817" x="1795463" y="5357813"/>
          <p14:tracePt t="151833" x="1776413" y="5357813"/>
          <p14:tracePt t="151850" x="1741488" y="5357813"/>
          <p14:tracePt t="151867" x="1670050" y="5357813"/>
          <p14:tracePt t="151883" x="1562100" y="5330825"/>
          <p14:tracePt t="151900" x="1517650" y="5322888"/>
          <p14:tracePt t="151917" x="1490663" y="5305425"/>
          <p14:tracePt t="151933" x="1455738" y="5286375"/>
          <p14:tracePt t="151936" x="1428750" y="5278438"/>
          <p14:tracePt t="151950" x="1401763" y="5259388"/>
          <p14:tracePt t="151968" x="1384300" y="5251450"/>
          <p14:tracePt t="152000" x="1374775" y="5251450"/>
          <p14:tracePt t="152041" x="1366838" y="5241925"/>
          <p14:tracePt t="152064" x="1357313" y="5233988"/>
          <p14:tracePt t="152073" x="1330325" y="5224463"/>
          <p14:tracePt t="156257" x="1347788" y="5180013"/>
          <p14:tracePt t="156273" x="1357313" y="5180013"/>
          <p14:tracePt t="156313" x="1366838" y="5180013"/>
          <p14:tracePt t="156329" x="1384300" y="5180013"/>
          <p14:tracePt t="156337" x="1393825" y="5180013"/>
          <p14:tracePt t="156350" x="1401763" y="5180013"/>
          <p14:tracePt t="156367" x="1438275" y="5180013"/>
          <p14:tracePt t="156383" x="1455738" y="5197475"/>
          <p14:tracePt t="156401" x="1509713" y="5224463"/>
          <p14:tracePt t="156417" x="1554163" y="5251450"/>
          <p14:tracePt t="156434" x="1598613" y="5268913"/>
          <p14:tracePt t="156450" x="1670050" y="5313363"/>
          <p14:tracePt t="156467" x="1704975" y="5322888"/>
          <p14:tracePt t="156484" x="1714500" y="5322888"/>
          <p14:tracePt t="156521" x="1714500" y="5330825"/>
          <p14:tracePt t="156530" x="1724025" y="5330825"/>
          <p14:tracePt t="156610" x="1724025" y="5340350"/>
          <p14:tracePt t="157578" x="1731963" y="5340350"/>
          <p14:tracePt t="157593" x="1741488" y="5340350"/>
          <p14:tracePt t="157610" x="1751013" y="5340350"/>
          <p14:tracePt t="157625" x="1758950" y="5340350"/>
          <p14:tracePt t="157642" x="1776413" y="5340350"/>
          <p14:tracePt t="157657" x="1785938" y="5340350"/>
          <p14:tracePt t="157667" x="1795463" y="5340350"/>
          <p14:tracePt t="157684" x="1803400" y="5340350"/>
          <p14:tracePt t="157701" x="1822450" y="5340350"/>
          <p14:tracePt t="157717" x="1830388" y="5340350"/>
          <p14:tracePt t="157735" x="1857375" y="5340350"/>
          <p14:tracePt t="157767" x="1866900" y="5357813"/>
          <p14:tracePt t="157785" x="1919288" y="5384800"/>
          <p14:tracePt t="157802" x="1973263" y="5384800"/>
          <p14:tracePt t="157818" x="2000250" y="5376863"/>
          <p14:tracePt t="157834" x="1965325" y="5340350"/>
          <p14:tracePt t="158121" x="1965325" y="5322888"/>
          <p14:tracePt t="158153" x="1973263" y="5322888"/>
          <p14:tracePt t="158170" x="1965325" y="5322888"/>
          <p14:tracePt t="158217" x="1955800" y="5313363"/>
          <p14:tracePt t="158345" x="1965325" y="5313363"/>
          <p14:tracePt t="158370" x="1973263" y="5313363"/>
          <p14:tracePt t="158378" x="1965325" y="5305425"/>
          <p14:tracePt t="158402" x="1965325" y="5295900"/>
          <p14:tracePt t="158411" x="1973263" y="5305425"/>
          <p14:tracePt t="158421" x="1982788" y="5305425"/>
          <p14:tracePt t="158457" x="1990725" y="5305425"/>
          <p14:tracePt t="158505" x="1982788" y="5305425"/>
          <p14:tracePt t="158530" x="2000250" y="5305425"/>
          <p14:tracePt t="158538" x="2000250" y="5313363"/>
          <p14:tracePt t="158551" x="2009775" y="5313363"/>
          <p14:tracePt t="158609" x="2017713" y="5313363"/>
          <p14:tracePt t="158794" x="2027238" y="5313363"/>
          <p14:tracePt t="158803" x="2036763" y="5313363"/>
          <p14:tracePt t="158818" x="2081213" y="5330825"/>
          <p14:tracePt t="158834" x="2116138" y="5330825"/>
          <p14:tracePt t="158851" x="2133600" y="5340350"/>
          <p14:tracePt t="158868" x="2152650" y="5340350"/>
          <p14:tracePt t="158884" x="2187575" y="5349875"/>
          <p14:tracePt t="158901" x="2205038" y="5349875"/>
          <p14:tracePt t="158918" x="2268538" y="5349875"/>
          <p14:tracePt t="158935" x="2295525" y="5357813"/>
          <p14:tracePt t="158937" x="2322513" y="5357813"/>
          <p14:tracePt t="158951" x="2339975" y="5357813"/>
          <p14:tracePt t="158967" x="2374900" y="5357813"/>
          <p14:tracePt t="158986" x="2419350" y="5349875"/>
          <p14:tracePt t="159002" x="2438400" y="5349875"/>
          <p14:tracePt t="159018" x="2455863" y="5349875"/>
          <p14:tracePt t="159034" x="2482850" y="5340350"/>
          <p14:tracePt t="159051" x="2500313" y="5340350"/>
          <p14:tracePt t="159068" x="2509838" y="5340350"/>
          <p14:tracePt t="159106" x="2509838" y="5330825"/>
          <p14:tracePt t="159122" x="2517775" y="5330825"/>
          <p14:tracePt t="159134" x="2517775" y="5322888"/>
          <p14:tracePt t="159151" x="2527300" y="5313363"/>
          <p14:tracePt t="159168" x="2527300" y="5286375"/>
          <p14:tracePt t="159186" x="2536825" y="5259388"/>
          <p14:tracePt t="159202" x="2536825" y="5241925"/>
          <p14:tracePt t="159218" x="2536825" y="5214938"/>
          <p14:tracePt t="159235" x="2536825" y="5207000"/>
          <p14:tracePt t="159266" x="2554288" y="5207000"/>
          <p14:tracePt t="166915" x="2554288" y="5197475"/>
          <p14:tracePt t="169067" x="2544763" y="5197475"/>
          <p14:tracePt t="169163" x="2536825" y="5187950"/>
          <p14:tracePt t="169179" x="2527300" y="5187950"/>
          <p14:tracePt t="169195" x="2527300" y="5180013"/>
          <p14:tracePt t="169316" x="2527300" y="5170488"/>
          <p14:tracePt t="169332" x="2517775" y="5170488"/>
          <p14:tracePt t="175413" x="2517775" y="5180013"/>
          <p14:tracePt t="175500" x="2527300" y="5180013"/>
          <p14:tracePt t="175516" x="2581275" y="5207000"/>
          <p14:tracePt t="175533" x="2581275" y="5170488"/>
          <p14:tracePt t="175541" x="2536825" y="5135563"/>
          <p14:tracePt t="175553" x="2473325" y="5045075"/>
          <p14:tracePt t="175569" x="2411413" y="4929188"/>
          <p14:tracePt t="175586" x="2366963" y="4813300"/>
          <p14:tracePt t="175603" x="2339975" y="4679950"/>
          <p14:tracePt t="175620" x="2286000" y="4394200"/>
          <p14:tracePt t="175637" x="2251075" y="4187825"/>
          <p14:tracePt t="175653" x="2224088" y="3992563"/>
          <p14:tracePt t="175670" x="2187575" y="3786188"/>
          <p14:tracePt t="175686" x="2160588" y="3589338"/>
          <p14:tracePt t="175703" x="2108200" y="3384550"/>
          <p14:tracePt t="175719" x="2062163" y="3179763"/>
          <p14:tracePt t="175736" x="1990725" y="3036888"/>
          <p14:tracePt t="175753" x="1946275" y="2938463"/>
          <p14:tracePt t="175769" x="1938338" y="2894013"/>
          <p14:tracePt t="175786" x="1938338" y="2857500"/>
          <p14:tracePt t="175804" x="1901825" y="2813050"/>
          <p14:tracePt t="175819" x="1893888" y="2803525"/>
          <p14:tracePt t="175836" x="1839913" y="2759075"/>
          <p14:tracePt t="175852" x="1803400" y="2741613"/>
          <p14:tracePt t="175869" x="1795463" y="2732088"/>
          <p14:tracePt t="175886" x="1776413" y="2714625"/>
          <p14:tracePt t="175903" x="1758950" y="2714625"/>
          <p14:tracePt t="175919" x="1724025" y="2714625"/>
          <p14:tracePt t="175936" x="1660525" y="2706688"/>
          <p14:tracePt t="175953" x="1616075" y="2697163"/>
          <p14:tracePt t="175969" x="1571625" y="2670175"/>
          <p14:tracePt t="175986" x="1509713" y="2643188"/>
          <p14:tracePt t="176004" x="1357313" y="2589213"/>
          <p14:tracePt t="176020" x="1276350" y="2589213"/>
          <p14:tracePt t="176037" x="1204913" y="2581275"/>
          <p14:tracePt t="176053" x="1143000" y="2563813"/>
          <p14:tracePt t="176069" x="1089025" y="2563813"/>
          <p14:tracePt t="176086" x="1081088" y="2581275"/>
          <p14:tracePt t="176103" x="1027113" y="2571750"/>
          <p14:tracePt t="176119" x="982663" y="2563813"/>
          <p14:tracePt t="176136" x="965200" y="2563813"/>
          <p14:tracePt t="176152" x="955675" y="2563813"/>
          <p14:tracePt t="176169" x="938213" y="2563813"/>
          <p14:tracePt t="176204" x="928688" y="2563813"/>
          <p14:tracePt t="176276" x="919163" y="2563813"/>
          <p14:tracePt t="176301" x="911225" y="2563813"/>
          <p14:tracePt t="176317" x="901700" y="2563813"/>
          <p14:tracePt t="176324" x="893763" y="2563813"/>
          <p14:tracePt t="176336" x="866775" y="2563813"/>
          <p14:tracePt t="176352" x="822325" y="2563813"/>
          <p14:tracePt t="176369" x="776288" y="2563813"/>
          <p14:tracePt t="176386" x="758825" y="2563813"/>
          <p14:tracePt t="176402" x="750888" y="2563813"/>
          <p14:tracePt t="176419" x="741363" y="2571750"/>
          <p14:tracePt t="176557" x="731838" y="2571750"/>
          <p14:tracePt t="176605" x="723900" y="2571750"/>
          <p14:tracePt t="176628" x="704850" y="2571750"/>
          <p14:tracePt t="176636" x="696913" y="2571750"/>
          <p14:tracePt t="176654" x="687388" y="2571750"/>
          <p14:tracePt t="176670" x="679450" y="2571750"/>
          <p14:tracePt t="176686" x="669925" y="2571750"/>
          <p14:tracePt t="176732" x="669925" y="2581275"/>
          <p14:tracePt t="176803" x="660400" y="2581275"/>
          <p14:tracePt t="176965" x="669925" y="2581275"/>
          <p14:tracePt t="176981" x="679450" y="2581275"/>
          <p14:tracePt t="176997" x="687388" y="2581275"/>
          <p14:tracePt t="177009" x="696913" y="2581275"/>
          <p14:tracePt t="177021" x="714375" y="2581275"/>
          <p14:tracePt t="177037" x="723900" y="2581275"/>
          <p14:tracePt t="177053" x="731838" y="2581275"/>
          <p14:tracePt t="177069" x="741363" y="2581275"/>
          <p14:tracePt t="177086" x="750888" y="2581275"/>
          <p14:tracePt t="177103" x="758825" y="2581275"/>
          <p14:tracePt t="177125" x="768350" y="2581275"/>
          <p14:tracePt t="177149" x="785813" y="2581275"/>
          <p14:tracePt t="177213" x="795338" y="2581275"/>
          <p14:tracePt t="177238" x="803275" y="2581275"/>
          <p14:tracePt t="177247" x="812800" y="2581275"/>
          <p14:tracePt t="177257" x="822325" y="2589213"/>
          <p14:tracePt t="177270" x="830263" y="2589213"/>
          <p14:tracePt t="177286" x="847725" y="2589213"/>
          <p14:tracePt t="177304" x="874713" y="2589213"/>
          <p14:tracePt t="177320" x="893763" y="2589213"/>
          <p14:tracePt t="177336" x="911225" y="2589213"/>
          <p14:tracePt t="177353" x="938213" y="2589213"/>
          <p14:tracePt t="177370" x="965200" y="2589213"/>
          <p14:tracePt t="177386" x="1000125" y="2589213"/>
          <p14:tracePt t="177403" x="1054100" y="2589213"/>
          <p14:tracePt t="177421" x="1098550" y="2608263"/>
          <p14:tracePt t="177437" x="1133475" y="2608263"/>
          <p14:tracePt t="177453" x="1116013" y="2571750"/>
          <p14:tracePt t="177470" x="1116013" y="2554288"/>
          <p14:tracePt t="177486" x="1160463" y="2554288"/>
          <p14:tracePt t="177503" x="1214438" y="2554288"/>
          <p14:tracePt t="177520" x="1241425" y="2554288"/>
          <p14:tracePt t="177536" x="1276350" y="2554288"/>
          <p14:tracePt t="177553" x="1295400" y="2554288"/>
          <p14:tracePt t="177570" x="1312863" y="2554288"/>
          <p14:tracePt t="177586" x="1330325" y="2554288"/>
          <p14:tracePt t="177603" x="1339850" y="2554288"/>
          <p14:tracePt t="177621" x="1357313" y="2563813"/>
          <p14:tracePt t="177637" x="1347788" y="2544763"/>
          <p14:tracePt t="177653" x="1339850" y="2544763"/>
          <p14:tracePt t="177670" x="1330325" y="2527300"/>
          <p14:tracePt t="177703" x="1357313" y="2527300"/>
          <p14:tracePt t="177720" x="1366838" y="2527300"/>
          <p14:tracePt t="177765" x="1374775" y="2527300"/>
          <p14:tracePt t="177789" x="1384300" y="2527300"/>
          <p14:tracePt t="177805" x="1393825" y="2527300"/>
          <p14:tracePt t="177818" x="1401763" y="2536825"/>
          <p14:tracePt t="177836" x="1438275" y="2544763"/>
          <p14:tracePt t="177852" x="1455738" y="2544763"/>
          <p14:tracePt t="177869" x="1482725" y="2554288"/>
          <p14:tracePt t="177885" x="1500188" y="2571750"/>
          <p14:tracePt t="177902" x="1517650" y="2571750"/>
          <p14:tracePt t="177919" x="1517650" y="2581275"/>
          <p14:tracePt t="177973" x="1527175" y="2581275"/>
          <p14:tracePt t="177981" x="1527175" y="2589213"/>
          <p14:tracePt t="177997" x="1536700" y="2589213"/>
          <p14:tracePt t="178013" x="1544638" y="2598738"/>
          <p14:tracePt t="178037" x="1562100" y="2608263"/>
          <p14:tracePt t="178046" x="1571625" y="2608263"/>
          <p14:tracePt t="178055" x="1581150" y="2616200"/>
          <p14:tracePt t="178069" x="1598613" y="2616200"/>
          <p14:tracePt t="178086" x="1598613" y="2608263"/>
          <p14:tracePt t="178102" x="1633538" y="2608263"/>
          <p14:tracePt t="178119" x="1643063" y="2608263"/>
          <p14:tracePt t="178621" x="1652588" y="2616200"/>
          <p14:tracePt t="178629" x="1670050" y="2616200"/>
          <p14:tracePt t="178638" x="1670050" y="2635250"/>
          <p14:tracePt t="178654" x="1714500" y="2652713"/>
          <p14:tracePt t="178670" x="1776413" y="2687638"/>
          <p14:tracePt t="178687" x="1822450" y="2714625"/>
          <p14:tracePt t="178703" x="1857375" y="2741613"/>
          <p14:tracePt t="178720" x="1911350" y="2741613"/>
          <p14:tracePt t="178736" x="1990725" y="2751138"/>
          <p14:tracePt t="178753" x="2036763" y="2759075"/>
          <p14:tracePt t="178770" x="2089150" y="2759075"/>
          <p14:tracePt t="178786" x="2108200" y="2759075"/>
          <p14:tracePt t="178805" x="2160588" y="2759075"/>
          <p14:tracePt t="178821" x="2179638" y="2759075"/>
          <p14:tracePt t="178836" x="2187575" y="2759075"/>
          <p14:tracePt t="178853" x="2214563" y="2751138"/>
          <p14:tracePt t="178869" x="2232025" y="2741613"/>
          <p14:tracePt t="178886" x="2241550" y="2732088"/>
          <p14:tracePt t="178903" x="2259013" y="2732088"/>
          <p14:tracePt t="178919" x="2276475" y="2724150"/>
          <p14:tracePt t="178936" x="2295525" y="2724150"/>
          <p14:tracePt t="178953" x="2295525" y="2714625"/>
          <p14:tracePt t="178969" x="2303463" y="2697163"/>
          <p14:tracePt t="178986" x="2303463" y="2687638"/>
          <p14:tracePt t="179003" x="2312988" y="2670175"/>
          <p14:tracePt t="179022" x="2322513" y="2652713"/>
          <p14:tracePt t="179038" x="2322513" y="2625725"/>
          <p14:tracePt t="179054" x="2322513" y="2598738"/>
          <p14:tracePt t="179070" x="2322513" y="2581275"/>
          <p14:tracePt t="179086" x="2322513" y="2554288"/>
          <p14:tracePt t="179103" x="2322513" y="2527300"/>
          <p14:tracePt t="179137" x="2322513" y="2517775"/>
          <p14:tracePt t="179153" x="2312988" y="2509838"/>
          <p14:tracePt t="179170" x="2303463" y="2482850"/>
          <p14:tracePt t="179187" x="2295525" y="2465388"/>
          <p14:tracePt t="179203" x="2268538" y="2446338"/>
          <p14:tracePt t="179221" x="2251075" y="2420938"/>
          <p14:tracePt t="179239" x="2241550" y="2411413"/>
          <p14:tracePt t="179253" x="2224088" y="2401888"/>
          <p14:tracePt t="179270" x="2205038" y="2393950"/>
          <p14:tracePt t="179287" x="2197100" y="2384425"/>
          <p14:tracePt t="179304" x="2179638" y="2374900"/>
          <p14:tracePt t="179320" x="2170113" y="2357438"/>
          <p14:tracePt t="179336" x="2152650" y="2349500"/>
          <p14:tracePt t="179354" x="2125663" y="2330450"/>
          <p14:tracePt t="179370" x="2108200" y="2312988"/>
          <p14:tracePt t="179386" x="2089150" y="2303463"/>
          <p14:tracePt t="179402" x="2054225" y="2278063"/>
          <p14:tracePt t="179419" x="2044700" y="2278063"/>
          <p14:tracePt t="179436" x="2036763" y="2278063"/>
          <p14:tracePt t="179452" x="2000250" y="2268538"/>
          <p14:tracePt t="179469" x="1990725" y="2259013"/>
          <p14:tracePt t="179487" x="1973263" y="2259013"/>
          <p14:tracePt t="179503" x="1955800" y="2259013"/>
          <p14:tracePt t="179520" x="1928813" y="2259013"/>
          <p14:tracePt t="179537" x="1919288" y="2259013"/>
          <p14:tracePt t="179554" x="1901825" y="2259013"/>
          <p14:tracePt t="179570" x="1893888" y="2259013"/>
          <p14:tracePt t="179587" x="1884363" y="2259013"/>
          <p14:tracePt t="179603" x="1866900" y="2251075"/>
          <p14:tracePt t="179622" x="1847850" y="2251075"/>
          <p14:tracePt t="179637" x="1839913" y="2251075"/>
          <p14:tracePt t="179655" x="1830388" y="2251075"/>
          <p14:tracePt t="179670" x="1822450" y="2251075"/>
          <p14:tracePt t="179687" x="1812925" y="2251075"/>
          <p14:tracePt t="179703" x="1795463" y="2251075"/>
          <p14:tracePt t="179725" x="1785938" y="2251075"/>
          <p14:tracePt t="179737" x="1785938" y="2259013"/>
          <p14:tracePt t="179753" x="1776413" y="2259013"/>
          <p14:tracePt t="179770" x="1768475" y="2268538"/>
          <p14:tracePt t="179803" x="1758950" y="2268538"/>
          <p14:tracePt t="179819" x="1751013" y="2268538"/>
          <p14:tracePt t="179837" x="1741488" y="2278063"/>
          <p14:tracePt t="179870" x="1724025" y="2278063"/>
          <p14:tracePt t="179887" x="1724025" y="2286000"/>
          <p14:tracePt t="179904" x="1714500" y="2286000"/>
          <p14:tracePt t="179926" x="1704975" y="2303463"/>
          <p14:tracePt t="179973" x="1704975" y="2312988"/>
          <p14:tracePt t="179989" x="1704975" y="2322513"/>
          <p14:tracePt t="180013" x="1704975" y="2330450"/>
          <p14:tracePt t="180022" x="1697038" y="2330450"/>
          <p14:tracePt t="180038" x="1697038" y="2339975"/>
          <p14:tracePt t="180054" x="1687513" y="2339975"/>
          <p14:tracePt t="180070" x="1687513" y="2349500"/>
          <p14:tracePt t="180087" x="1687513" y="2357438"/>
          <p14:tracePt t="180103" x="1679575" y="2374900"/>
          <p14:tracePt t="180120" x="1670050" y="2384425"/>
          <p14:tracePt t="180137" x="1660525" y="2393950"/>
          <p14:tracePt t="180153" x="1660525" y="2411413"/>
          <p14:tracePt t="180170" x="1633538" y="2428875"/>
          <p14:tracePt t="180187" x="1625600" y="2455863"/>
          <p14:tracePt t="180203" x="1616075" y="2465388"/>
          <p14:tracePt t="180221" x="1608138" y="2482850"/>
          <p14:tracePt t="180238" x="1608138" y="2500313"/>
          <p14:tracePt t="180254" x="1608138" y="2527300"/>
          <p14:tracePt t="180270" x="1598613" y="2536825"/>
          <p14:tracePt t="180287" x="1598613" y="2554288"/>
          <p14:tracePt t="180304" x="1598613" y="2563813"/>
          <p14:tracePt t="180321" x="1598613" y="2581275"/>
          <p14:tracePt t="180338" x="1598613" y="2608263"/>
          <p14:tracePt t="180354" x="1589088" y="2616200"/>
          <p14:tracePt t="180370" x="1571625" y="2643188"/>
          <p14:tracePt t="180387" x="1571625" y="2660650"/>
          <p14:tracePt t="180404" x="1571625" y="2670175"/>
          <p14:tracePt t="180420" x="1562100" y="2679700"/>
          <p14:tracePt t="180438" x="1554163" y="2697163"/>
          <p14:tracePt t="180454" x="1554163" y="2714625"/>
          <p14:tracePt t="180470" x="1554163" y="2741613"/>
          <p14:tracePt t="180487" x="1554163" y="2759075"/>
          <p14:tracePt t="180503" x="1554163" y="2778125"/>
          <p14:tracePt t="180520" x="1554163" y="2786063"/>
          <p14:tracePt t="180537" x="1562100" y="2795588"/>
          <p14:tracePt t="180554" x="1581150" y="2813050"/>
          <p14:tracePt t="180570" x="1589088" y="2813050"/>
          <p14:tracePt t="180587" x="1608138" y="2822575"/>
          <p14:tracePt t="180603" x="1625600" y="2840038"/>
          <p14:tracePt t="180622" x="1660525" y="2849563"/>
          <p14:tracePt t="180638" x="1679575" y="2857500"/>
          <p14:tracePt t="180654" x="1697038" y="2867025"/>
          <p14:tracePt t="180670" x="1714500" y="2867025"/>
          <p14:tracePt t="180687" x="1768475" y="2884488"/>
          <p14:tracePt t="180703" x="1785938" y="2884488"/>
          <p14:tracePt t="180720" x="1803400" y="2884488"/>
          <p14:tracePt t="180737" x="1812925" y="2884488"/>
          <p14:tracePt t="180753" x="1812925" y="2874963"/>
          <p14:tracePt t="180770" x="1839913" y="2849563"/>
          <p14:tracePt t="180787" x="1857375" y="2849563"/>
          <p14:tracePt t="180804" x="1893888" y="2840038"/>
          <p14:tracePt t="180821" x="1919288" y="2830513"/>
          <p14:tracePt t="180838" x="1938338" y="2830513"/>
          <p14:tracePt t="180853" x="1965325" y="2822575"/>
          <p14:tracePt t="180869" x="1982788" y="2822575"/>
          <p14:tracePt t="180887" x="2000250" y="2803525"/>
          <p14:tracePt t="180903" x="2009775" y="2795588"/>
          <p14:tracePt t="180920" x="2036763" y="2786063"/>
          <p14:tracePt t="180937" x="2044700" y="2778125"/>
          <p14:tracePt t="180954" x="2054225" y="2768600"/>
          <p14:tracePt t="180970" x="2062163" y="2759075"/>
          <p14:tracePt t="180987" x="2071688" y="2751138"/>
          <p14:tracePt t="181004" x="2081213" y="2741613"/>
          <p14:tracePt t="181022" x="2116138" y="2724150"/>
          <p14:tracePt t="181038" x="2133600" y="2714625"/>
          <p14:tracePt t="181054" x="2152650" y="2706688"/>
          <p14:tracePt t="181070" x="2170113" y="2697163"/>
          <p14:tracePt t="181087" x="2179638" y="2679700"/>
          <p14:tracePt t="181104" x="2187575" y="2670175"/>
          <p14:tracePt t="181120" x="2187575" y="2652713"/>
          <p14:tracePt t="181137" x="2187575" y="2635250"/>
          <p14:tracePt t="181154" x="2197100" y="2635250"/>
          <p14:tracePt t="181170" x="2197100" y="2625725"/>
          <p14:tracePt t="181187" x="2197100" y="2608263"/>
          <p14:tracePt t="181205" x="2197100" y="2581275"/>
          <p14:tracePt t="181220" x="2197100" y="2571750"/>
          <p14:tracePt t="181237" x="2205038" y="2544763"/>
          <p14:tracePt t="181253" x="2205038" y="2527300"/>
          <p14:tracePt t="181270" x="2197100" y="2509838"/>
          <p14:tracePt t="181286" x="2187575" y="2492375"/>
          <p14:tracePt t="181304" x="2179638" y="2465388"/>
          <p14:tracePt t="181320" x="2160588" y="2438400"/>
          <p14:tracePt t="181336" x="2152650" y="2420938"/>
          <p14:tracePt t="181353" x="2143125" y="2384425"/>
          <p14:tracePt t="181370" x="2125663" y="2366963"/>
          <p14:tracePt t="181386" x="2108200" y="2322513"/>
          <p14:tracePt t="181403" x="2098675" y="2303463"/>
          <p14:tracePt t="181420" x="2071688" y="2286000"/>
          <p14:tracePt t="181437" x="2054225" y="2268538"/>
          <p14:tracePt t="181454" x="2044700" y="2268538"/>
          <p14:tracePt t="181470" x="2036763" y="2259013"/>
          <p14:tracePt t="181487" x="2027238" y="2251075"/>
          <p14:tracePt t="181504" x="2017713" y="2241550"/>
          <p14:tracePt t="181537" x="2009775" y="2241550"/>
          <p14:tracePt t="181554" x="2000250" y="2241550"/>
          <p14:tracePt t="181570" x="1990725" y="2232025"/>
          <p14:tracePt t="181587" x="1973263" y="2232025"/>
          <p14:tracePt t="181604" x="1955800" y="2232025"/>
          <p14:tracePt t="181622" x="1928813" y="2232025"/>
          <p14:tracePt t="181637" x="1919288" y="2232025"/>
          <p14:tracePt t="181654" x="1893888" y="2214563"/>
          <p14:tracePt t="181670" x="1874838" y="2206625"/>
          <p14:tracePt t="181687" x="1866900" y="2206625"/>
          <p14:tracePt t="181704" x="1830388" y="2197100"/>
          <p14:tracePt t="181720" x="1812925" y="2187575"/>
          <p14:tracePt t="181737" x="1776413" y="2179638"/>
          <p14:tracePt t="181754" x="1741488" y="2160588"/>
          <p14:tracePt t="181770" x="1724025" y="2160588"/>
          <p14:tracePt t="181787" x="1714500" y="2160588"/>
          <p14:tracePt t="181805" x="1697038" y="2160588"/>
          <p14:tracePt t="181838" x="1670050" y="2160588"/>
          <p14:tracePt t="181869" x="1660525" y="2160588"/>
          <p14:tracePt t="182006" x="1652588" y="2160588"/>
          <p14:tracePt t="182086" x="1652588" y="2179638"/>
          <p14:tracePt t="182110" x="1652588" y="2187575"/>
          <p14:tracePt t="182141" x="1652588" y="2197100"/>
          <p14:tracePt t="182197" x="1643063" y="2197100"/>
          <p14:tracePt t="182310" x="1643063" y="2206625"/>
          <p14:tracePt t="182342" x="1643063" y="2214563"/>
          <p14:tracePt t="182358" x="1643063" y="2224088"/>
          <p14:tracePt t="182374" x="1643063" y="2232025"/>
          <p14:tracePt t="182389" x="1643063" y="2251075"/>
          <p14:tracePt t="182454" x="1643063" y="2259013"/>
          <p14:tracePt t="182622" x="1652588" y="2259013"/>
          <p14:tracePt t="182653" x="1660525" y="2259013"/>
          <p14:tracePt t="182669" x="1679575" y="2268538"/>
          <p14:tracePt t="182678" x="1687513" y="2268538"/>
          <p14:tracePt t="182709" x="1660525" y="2268538"/>
          <p14:tracePt t="182743" x="1660525" y="2278063"/>
          <p14:tracePt t="182774" x="1670050" y="2286000"/>
          <p14:tracePt t="182798" x="1643063" y="2286000"/>
          <p14:tracePt t="182814" x="1633538" y="2278063"/>
          <p14:tracePt t="182823" x="1625600" y="2278063"/>
          <p14:tracePt t="182869" x="1670050" y="2286000"/>
          <p14:tracePt t="182877" x="1679575" y="2286000"/>
          <p14:tracePt t="183078" x="1652588" y="2278063"/>
          <p14:tracePt t="183087" x="1643063" y="2278063"/>
          <p14:tracePt t="183104" x="1679575" y="2278063"/>
          <p14:tracePt t="183134" x="1643063" y="2278063"/>
          <p14:tracePt t="183294" x="1643063" y="2286000"/>
          <p14:tracePt t="183310" x="1652588" y="2295525"/>
          <p14:tracePt t="183320" x="1652588" y="2312988"/>
          <p14:tracePt t="183337" x="1670050" y="2330450"/>
          <p14:tracePt t="183353" x="1679575" y="2349500"/>
          <p14:tracePt t="183370" x="1687513" y="2357438"/>
          <p14:tracePt t="183387" x="1704975" y="2374900"/>
          <p14:tracePt t="183403" x="1714500" y="2374900"/>
          <p14:tracePt t="183420" x="1741488" y="2393950"/>
          <p14:tracePt t="183438" x="1768475" y="2401888"/>
          <p14:tracePt t="183454" x="1785938" y="2411413"/>
          <p14:tracePt t="183470" x="1822450" y="2420938"/>
          <p14:tracePt t="183486" x="1839913" y="2428875"/>
          <p14:tracePt t="183503" x="1857375" y="2428875"/>
          <p14:tracePt t="183520" x="1884363" y="2438400"/>
          <p14:tracePt t="183537" x="1911350" y="2465388"/>
          <p14:tracePt t="183554" x="1938338" y="2473325"/>
          <p14:tracePt t="183571" x="1955800" y="2500313"/>
          <p14:tracePt t="183587" x="1973263" y="2517775"/>
          <p14:tracePt t="183604" x="2000250" y="2536825"/>
          <p14:tracePt t="183622" x="2036763" y="2563813"/>
          <p14:tracePt t="183638" x="2071688" y="2589213"/>
          <p14:tracePt t="183654" x="2081213" y="2589213"/>
          <p14:tracePt t="183750" x="2089150" y="2589213"/>
          <p14:tracePt t="183790" x="2108200" y="2589213"/>
          <p14:tracePt t="183878" x="2116138" y="2589213"/>
          <p14:tracePt t="183950" x="2125663" y="2589213"/>
          <p14:tracePt t="183966" x="2133600" y="2589213"/>
          <p14:tracePt t="183976" x="2133600" y="2581275"/>
          <p14:tracePt t="183991" x="2143125" y="2581275"/>
          <p14:tracePt t="184118" x="2152650" y="2581275"/>
          <p14:tracePt t="184158" x="2160588" y="2581275"/>
          <p14:tracePt t="184190" x="2179638" y="2581275"/>
          <p14:tracePt t="184222" x="2187575" y="2581275"/>
          <p14:tracePt t="184231" x="2197100" y="2581275"/>
          <p14:tracePt t="184241" x="2205038" y="2581275"/>
          <p14:tracePt t="184255" x="2241550" y="2581275"/>
          <p14:tracePt t="184271" x="2268538" y="2581275"/>
          <p14:tracePt t="184287" x="2303463" y="2581275"/>
          <p14:tracePt t="184305" x="2330450" y="2581275"/>
          <p14:tracePt t="184321" x="2357438" y="2581275"/>
          <p14:tracePt t="184354" x="2366963" y="2581275"/>
          <p14:tracePt t="184374" x="2374900" y="2581275"/>
          <p14:tracePt t="184390" x="2393950" y="2581275"/>
          <p14:tracePt t="184405" x="2401888" y="2581275"/>
          <p14:tracePt t="184420" x="2419350" y="2581275"/>
          <p14:tracePt t="184436" x="2438400" y="2581275"/>
          <p14:tracePt t="184438" x="2446338" y="2581275"/>
          <p14:tracePt t="184454" x="2465388" y="2581275"/>
          <p14:tracePt t="184470" x="2490788" y="2581275"/>
          <p14:tracePt t="184487" x="2509838" y="2581275"/>
          <p14:tracePt t="184504" x="2527300" y="2581275"/>
          <p14:tracePt t="184520" x="2536825" y="2581275"/>
          <p14:tracePt t="184537" x="2544763" y="2581275"/>
          <p14:tracePt t="184554" x="2571750" y="2581275"/>
          <p14:tracePt t="184571" x="2581275" y="2581275"/>
          <p14:tracePt t="184587" x="2589213" y="2581275"/>
          <p14:tracePt t="184604" x="2598738" y="2581275"/>
          <p14:tracePt t="184886" x="2608263" y="2581275"/>
          <p14:tracePt t="184928" x="2616200" y="2581275"/>
          <p14:tracePt t="185670" x="2608263" y="2581275"/>
          <p14:tracePt t="185686" x="2598738" y="2581275"/>
          <p14:tracePt t="185702" x="2589213" y="2581275"/>
          <p14:tracePt t="185711" x="2581275" y="2581275"/>
          <p14:tracePt t="185734" x="2571750" y="2581275"/>
          <p14:tracePt t="185743" x="2554288" y="2581275"/>
          <p14:tracePt t="185759" x="2544763" y="2581275"/>
          <p14:tracePt t="185771" x="2536825" y="2581275"/>
          <p14:tracePt t="185791" x="2527300" y="2581275"/>
          <p14:tracePt t="185807" x="2517775" y="2581275"/>
          <p14:tracePt t="185823" x="2509838" y="2581275"/>
          <p14:tracePt t="185840" x="2500313" y="2581275"/>
          <p14:tracePt t="185854" x="2482850" y="2581275"/>
          <p14:tracePt t="185871" x="2473325" y="2581275"/>
          <p14:tracePt t="185887" x="2465388" y="2581275"/>
          <p14:tracePt t="186063" x="2465388" y="2571750"/>
          <p14:tracePt t="186086" x="2473325" y="2563813"/>
          <p14:tracePt t="186103" x="2473325" y="2554288"/>
          <p14:tracePt t="186112" x="2490788" y="2554288"/>
          <p14:tracePt t="186127" x="2490788" y="2544763"/>
          <p14:tracePt t="186137" x="2500313" y="2544763"/>
          <p14:tracePt t="186182" x="2509838" y="2544763"/>
          <p14:tracePt t="186190" x="2517775" y="2544763"/>
          <p14:tracePt t="186204" x="2517775" y="2517775"/>
          <p14:tracePt t="186220" x="2527300" y="2500313"/>
          <p14:tracePt t="186238" x="2536825" y="2473325"/>
          <p14:tracePt t="186255" x="2536825" y="2455863"/>
          <p14:tracePt t="186270" x="2536825" y="2446338"/>
          <p14:tracePt t="186287" x="2536825" y="2438400"/>
          <p14:tracePt t="186304" x="2517775" y="2420938"/>
          <p14:tracePt t="186320" x="2509838" y="2401888"/>
          <p14:tracePt t="186337" x="2482850" y="2374900"/>
          <p14:tracePt t="186354" x="2455863" y="2357438"/>
          <p14:tracePt t="186370" x="2428875" y="2322513"/>
          <p14:tracePt t="186387" x="2384425" y="2278063"/>
          <p14:tracePt t="186404" x="2374900" y="2259013"/>
          <p14:tracePt t="186420" x="2339975" y="2232025"/>
          <p14:tracePt t="186437" x="2322513" y="2224088"/>
          <p14:tracePt t="186439" x="2312988" y="2214563"/>
          <p14:tracePt t="186454" x="2295525" y="2214563"/>
          <p14:tracePt t="186470" x="2286000" y="2206625"/>
          <p14:tracePt t="186487" x="2276475" y="2197100"/>
          <p14:tracePt t="186503" x="2268538" y="2179638"/>
          <p14:tracePt t="186520" x="2259013" y="2160588"/>
          <p14:tracePt t="186537" x="2241550" y="2160588"/>
          <p14:tracePt t="186554" x="2224088" y="2152650"/>
          <p14:tracePt t="186570" x="2214563" y="2152650"/>
          <p14:tracePt t="186587" x="2205038" y="2143125"/>
          <p14:tracePt t="186604" x="2197100" y="2135188"/>
          <p14:tracePt t="186620" x="2187575" y="2125663"/>
          <p14:tracePt t="186637" x="2179638" y="2108200"/>
          <p14:tracePt t="186654" x="2143125" y="2089150"/>
          <p14:tracePt t="186671" x="2116138" y="2089150"/>
          <p14:tracePt t="186687" x="2098675" y="2081213"/>
          <p14:tracePt t="186704" x="2062163" y="2071688"/>
          <p14:tracePt t="186721" x="2044700" y="2063750"/>
          <p14:tracePt t="186737" x="2036763" y="2054225"/>
          <p14:tracePt t="186754" x="2000250" y="2036763"/>
          <p14:tracePt t="186771" x="1982788" y="2027238"/>
          <p14:tracePt t="186788" x="1955800" y="2009775"/>
          <p14:tracePt t="186805" x="1928813" y="2000250"/>
          <p14:tracePt t="186821" x="1893888" y="1982788"/>
          <p14:tracePt t="186838" x="1866900" y="1973263"/>
          <p14:tracePt t="186854" x="1847850" y="1965325"/>
          <p14:tracePt t="186871" x="1830388" y="1955800"/>
          <p14:tracePt t="186887" x="1812925" y="1946275"/>
          <p14:tracePt t="186904" x="1803400" y="1938338"/>
          <p14:tracePt t="186921" x="1785938" y="1938338"/>
          <p14:tracePt t="186938" x="1768475" y="1938338"/>
          <p14:tracePt t="186955" x="1758950" y="1938338"/>
          <p14:tracePt t="186971" x="1751013" y="1938338"/>
          <p14:tracePt t="186987" x="1731963" y="1938338"/>
          <p14:tracePt t="187003" x="1704975" y="1938338"/>
          <p14:tracePt t="187020" x="1697038" y="1928813"/>
          <p14:tracePt t="187037" x="1679575" y="1911350"/>
          <p14:tracePt t="187054" x="1670050" y="1911350"/>
          <p14:tracePt t="187071" x="1660525" y="1901825"/>
          <p14:tracePt t="187087" x="1633538" y="1901825"/>
          <p14:tracePt t="187121" x="1625600" y="1901825"/>
          <p14:tracePt t="187138" x="1625600" y="1893888"/>
          <p14:tracePt t="187215" x="1616075" y="1893888"/>
          <p14:tracePt t="187279" x="1608138" y="1893888"/>
          <p14:tracePt t="187311" x="1598613" y="1893888"/>
          <p14:tracePt t="187320" x="1598613" y="1884363"/>
          <p14:tracePt t="187338" x="1571625" y="1874838"/>
          <p14:tracePt t="187354" x="1554163" y="1857375"/>
          <p14:tracePt t="187371" x="1536700" y="1839913"/>
          <p14:tracePt t="187387" x="1517650" y="1830388"/>
          <p14:tracePt t="187404" x="1490663" y="1812925"/>
          <p14:tracePt t="187421" x="1482725" y="1803400"/>
          <p14:tracePt t="187455" x="1473200" y="1795463"/>
          <p14:tracePt t="187471" x="1473200" y="1768475"/>
          <p14:tracePt t="187488" x="1465263" y="1768475"/>
          <p14:tracePt t="187542" x="1465263" y="1758950"/>
          <p14:tracePt t="187575" x="1465263" y="1751013"/>
          <p14:tracePt t="187591" x="1465263" y="1741488"/>
          <p14:tracePt t="187599" x="1465263" y="1731963"/>
          <p14:tracePt t="187615" x="1455738" y="1731963"/>
          <p14:tracePt t="187624" x="1455738" y="1724025"/>
          <p14:tracePt t="187638" x="1446213" y="1714500"/>
          <p14:tracePt t="187655" x="1446213" y="1687513"/>
          <p14:tracePt t="187671" x="1438275" y="1679575"/>
          <p14:tracePt t="187688" x="1438275" y="1660525"/>
          <p14:tracePt t="187704" x="1438275" y="1652588"/>
          <p14:tracePt t="187721" x="1438275" y="1643063"/>
          <p14:tracePt t="187738" x="1438275" y="1633538"/>
          <p14:tracePt t="187771" x="1438275" y="1616075"/>
          <p14:tracePt t="187788" x="1438275" y="1608138"/>
          <p14:tracePt t="187806" x="1446213" y="1608138"/>
          <p14:tracePt t="187821" x="1455738" y="1598613"/>
          <p14:tracePt t="187839" x="1473200" y="1598613"/>
          <p14:tracePt t="187855" x="1482725" y="1589088"/>
          <p14:tracePt t="187871" x="1517650" y="1589088"/>
          <p14:tracePt t="187888" x="1517650" y="1581150"/>
          <p14:tracePt t="187904" x="1527175" y="1581150"/>
          <p14:tracePt t="187921" x="1536700" y="1581150"/>
          <p14:tracePt t="187959" x="1544638" y="1581150"/>
          <p14:tracePt t="187968" x="1554163" y="1581150"/>
          <p14:tracePt t="187977" x="1571625" y="1581150"/>
          <p14:tracePt t="187992" x="1581150" y="1581150"/>
          <p14:tracePt t="188004" x="1589088" y="1581150"/>
          <p14:tracePt t="188020" x="1608138" y="1589088"/>
          <p14:tracePt t="188037" x="1643063" y="1598613"/>
          <p14:tracePt t="188055" x="1670050" y="1598613"/>
          <p14:tracePt t="188070" x="1679575" y="1598613"/>
          <p14:tracePt t="188103" x="1687513" y="1598613"/>
          <p14:tracePt t="188383" x="1704975" y="1598613"/>
          <p14:tracePt t="188391" x="1714500" y="1598613"/>
          <p14:tracePt t="188408" x="1724025" y="1598613"/>
          <p14:tracePt t="188421" x="1731963" y="1598613"/>
          <p14:tracePt t="188437" x="1768475" y="1589088"/>
          <p14:tracePt t="188439" x="1776413" y="1581150"/>
          <p14:tracePt t="188455" x="1803400" y="1571625"/>
          <p14:tracePt t="188471" x="1857375" y="1544638"/>
          <p14:tracePt t="188488" x="1901825" y="1536700"/>
          <p14:tracePt t="188504" x="1928813" y="1500188"/>
          <p14:tracePt t="188520" x="1946275" y="1473200"/>
          <p14:tracePt t="188537" x="1982788" y="1455738"/>
          <p14:tracePt t="188554" x="1990725" y="1419225"/>
          <p14:tracePt t="188570" x="2009775" y="1401763"/>
          <p14:tracePt t="188587" x="2009775" y="1357313"/>
          <p14:tracePt t="188604" x="2017713" y="1322388"/>
          <p14:tracePt t="188620" x="2017713" y="1295400"/>
          <p14:tracePt t="188639" x="2017713" y="1258888"/>
          <p14:tracePt t="188655" x="2009775" y="1231900"/>
          <p14:tracePt t="188671" x="1990725" y="1204913"/>
          <p14:tracePt t="188688" x="1973263" y="1179513"/>
          <p14:tracePt t="188704" x="1955800" y="1160463"/>
          <p14:tracePt t="188721" x="1938338" y="1143000"/>
          <p14:tracePt t="188738" x="1911350" y="1125538"/>
          <p14:tracePt t="188754" x="1893888" y="1098550"/>
          <p14:tracePt t="188771" x="1874838" y="1089025"/>
          <p14:tracePt t="188788" x="1847850" y="1071563"/>
          <p14:tracePt t="188805" x="1839913" y="1062038"/>
          <p14:tracePt t="188821" x="1822450" y="1062038"/>
          <p14:tracePt t="188839" x="1776413" y="1054100"/>
          <p14:tracePt t="188855" x="1758950" y="1054100"/>
          <p14:tracePt t="188871" x="1751013" y="1054100"/>
          <p14:tracePt t="188888" x="1731963" y="1054100"/>
          <p14:tracePt t="188904" x="1714500" y="1054100"/>
          <p14:tracePt t="188921" x="1697038" y="1062038"/>
          <p14:tracePt t="188938" x="1687513" y="1071563"/>
          <p14:tracePt t="188955" x="1679575" y="1081088"/>
          <p14:tracePt t="188971" x="1670050" y="1089025"/>
          <p14:tracePt t="188988" x="1670050" y="1098550"/>
          <p14:tracePt t="189004" x="1660525" y="1116013"/>
          <p14:tracePt t="189022" x="1652588" y="1152525"/>
          <p14:tracePt t="189039" x="1633538" y="1179513"/>
          <p14:tracePt t="189056" x="1633538" y="1196975"/>
          <p14:tracePt t="189071" x="1633538" y="1214438"/>
          <p14:tracePt t="189088" x="1633538" y="1223963"/>
          <p14:tracePt t="189104" x="1633538" y="1231900"/>
          <p14:tracePt t="189121" x="1633538" y="1258888"/>
          <p14:tracePt t="189138" x="1633538" y="1268413"/>
          <p14:tracePt t="189154" x="1633538" y="1285875"/>
          <p14:tracePt t="189171" x="1633538" y="1295400"/>
          <p14:tracePt t="189188" x="1633538" y="1312863"/>
          <p14:tracePt t="189204" x="1633538" y="1339850"/>
          <p14:tracePt t="189221" x="1633538" y="1347788"/>
          <p14:tracePt t="189239" x="1633538" y="1374775"/>
          <p14:tracePt t="189256" x="1633538" y="1401763"/>
          <p14:tracePt t="189271" x="1633538" y="1411288"/>
          <p14:tracePt t="189288" x="1643063" y="1428750"/>
          <p14:tracePt t="189305" x="1643063" y="1438275"/>
          <p14:tracePt t="189321" x="1643063" y="1455738"/>
          <p14:tracePt t="189338" x="1652588" y="1473200"/>
          <p14:tracePt t="189354" x="1660525" y="1482725"/>
          <p14:tracePt t="189371" x="1660525" y="1490663"/>
          <p14:tracePt t="189388" x="1679575" y="1509713"/>
          <p14:tracePt t="189405" x="1697038" y="1527175"/>
          <p14:tracePt t="189421" x="1724025" y="1544638"/>
          <p14:tracePt t="189439" x="1741488" y="1562100"/>
          <p14:tracePt t="189455" x="1758950" y="1571625"/>
          <p14:tracePt t="189471" x="1768475" y="1581150"/>
          <p14:tracePt t="189488" x="1795463" y="1598613"/>
          <p14:tracePt t="189505" x="1812925" y="1608138"/>
          <p14:tracePt t="189521" x="1822450" y="1633538"/>
          <p14:tracePt t="189538" x="1839913" y="1633538"/>
          <p14:tracePt t="189555" x="1866900" y="1643063"/>
          <p14:tracePt t="189571" x="1874838" y="1643063"/>
          <p14:tracePt t="189588" x="1893888" y="1643063"/>
          <p14:tracePt t="189604" x="1911350" y="1643063"/>
          <p14:tracePt t="189621" x="1928813" y="1643063"/>
          <p14:tracePt t="189639" x="1965325" y="1643063"/>
          <p14:tracePt t="189655" x="1982788" y="1643063"/>
          <p14:tracePt t="189671" x="2000250" y="1643063"/>
          <p14:tracePt t="189688" x="2027238" y="1643063"/>
          <p14:tracePt t="189704" x="2044700" y="1643063"/>
          <p14:tracePt t="189721" x="2062163" y="1643063"/>
          <p14:tracePt t="189738" x="2089150" y="1633538"/>
          <p14:tracePt t="189755" x="2098675" y="1616075"/>
          <p14:tracePt t="189771" x="2108200" y="1598613"/>
          <p14:tracePt t="189788" x="2125663" y="1589088"/>
          <p14:tracePt t="189805" x="2133600" y="1571625"/>
          <p14:tracePt t="189822" x="2143125" y="1554163"/>
          <p14:tracePt t="189837" x="2160588" y="1527175"/>
          <p14:tracePt t="189855" x="2160588" y="1509713"/>
          <p14:tracePt t="189871" x="2160588" y="1490663"/>
          <p14:tracePt t="189888" x="2170113" y="1465263"/>
          <p14:tracePt t="189905" x="2170113" y="1446213"/>
          <p14:tracePt t="189921" x="2170113" y="1428750"/>
          <p14:tracePt t="189938" x="2170113" y="1411288"/>
          <p14:tracePt t="189955" x="2170113" y="1393825"/>
          <p14:tracePt t="189971" x="2170113" y="1374775"/>
          <p14:tracePt t="189988" x="2152650" y="1357313"/>
          <p14:tracePt t="190005" x="2152650" y="1347788"/>
          <p14:tracePt t="190022" x="2143125" y="1322388"/>
          <p14:tracePt t="190039" x="2125663" y="1295400"/>
          <p14:tracePt t="190056" x="2116138" y="1276350"/>
          <p14:tracePt t="190071" x="2108200" y="1268413"/>
          <p14:tracePt t="190088" x="2108200" y="1241425"/>
          <p14:tracePt t="190105" x="2081213" y="1231900"/>
          <p14:tracePt t="190121" x="2071688" y="1214438"/>
          <p14:tracePt t="190138" x="2062163" y="1196975"/>
          <p14:tracePt t="190155" x="2054225" y="1169988"/>
          <p14:tracePt t="190171" x="2044700" y="1160463"/>
          <p14:tracePt t="190188" x="2027238" y="1152525"/>
          <p14:tracePt t="190205" x="2000250" y="1143000"/>
          <p14:tracePt t="190221" x="1990725" y="1133475"/>
          <p14:tracePt t="190239" x="1973263" y="1108075"/>
          <p14:tracePt t="190256" x="1965325" y="1098550"/>
          <p14:tracePt t="190271" x="1928813" y="1089025"/>
          <p14:tracePt t="190305" x="1884363" y="1081088"/>
          <p14:tracePt t="190321" x="1866900" y="1081088"/>
          <p14:tracePt t="190338" x="1839913" y="1062038"/>
          <p14:tracePt t="190355" x="1812925" y="1062038"/>
          <p14:tracePt t="190371" x="1795463" y="1062038"/>
          <p14:tracePt t="190388" x="1758950" y="1062038"/>
          <p14:tracePt t="190405" x="1724025" y="1062038"/>
          <p14:tracePt t="190421" x="1704975" y="1062038"/>
          <p14:tracePt t="190439" x="1687513" y="1071563"/>
          <p14:tracePt t="190456" x="1670050" y="1071563"/>
          <p14:tracePt t="190471" x="1643063" y="1081088"/>
          <p14:tracePt t="190488" x="1633538" y="1081088"/>
          <p14:tracePt t="190505" x="1625600" y="1089025"/>
          <p14:tracePt t="190522" x="1616075" y="1098550"/>
          <p14:tracePt t="190538" x="1608138" y="1108075"/>
          <p14:tracePt t="190555" x="1598613" y="1116013"/>
          <p14:tracePt t="190575" x="1598613" y="1125538"/>
          <p14:tracePt t="190588" x="1589088" y="1125538"/>
          <p14:tracePt t="190605" x="1589088" y="1152525"/>
          <p14:tracePt t="190621" x="1589088" y="1169988"/>
          <p14:tracePt t="190640" x="1589088" y="1196975"/>
          <p14:tracePt t="190656" x="1589088" y="1223963"/>
          <p14:tracePt t="190671" x="1589088" y="1241425"/>
          <p14:tracePt t="190687" x="1571625" y="1258888"/>
          <p14:tracePt t="190704" x="1571625" y="1295400"/>
          <p14:tracePt t="190721" x="1562100" y="1322388"/>
          <p14:tracePt t="190737" x="1562100" y="1347788"/>
          <p14:tracePt t="190754" x="1562100" y="1374775"/>
          <p14:tracePt t="190771" x="1562100" y="1401763"/>
          <p14:tracePt t="190788" x="1562100" y="1428750"/>
          <p14:tracePt t="190805" x="1562100" y="1465263"/>
          <p14:tracePt t="190821" x="1562100" y="1482725"/>
          <p14:tracePt t="190838" x="1562100" y="1509713"/>
          <p14:tracePt t="190855" x="1571625" y="1536700"/>
          <p14:tracePt t="190871" x="1589088" y="1554163"/>
          <p14:tracePt t="190888" x="1598613" y="1571625"/>
          <p14:tracePt t="190904" x="1608138" y="1598613"/>
          <p14:tracePt t="190921" x="1616075" y="1598613"/>
          <p14:tracePt t="190938" x="1625600" y="1598613"/>
          <p14:tracePt t="190955" x="1633538" y="1608138"/>
          <p14:tracePt t="190971" x="1643063" y="1608138"/>
          <p14:tracePt t="190988" x="1660525" y="1608138"/>
          <p14:tracePt t="191005" x="1679575" y="1616075"/>
          <p14:tracePt t="191021" x="1697038" y="1616075"/>
          <p14:tracePt t="191039" x="1714500" y="1616075"/>
          <p14:tracePt t="191057" x="1741488" y="1616075"/>
          <p14:tracePt t="191072" x="1751013" y="1616075"/>
          <p14:tracePt t="191088" x="1758950" y="1616075"/>
          <p14:tracePt t="191105" x="1776413" y="1616075"/>
          <p14:tracePt t="191122" x="1795463" y="1616075"/>
          <p14:tracePt t="191138" x="1812925" y="1616075"/>
          <p14:tracePt t="191155" x="1830388" y="1608138"/>
          <p14:tracePt t="191171" x="1847850" y="1598613"/>
          <p14:tracePt t="191188" x="1874838" y="1598613"/>
          <p14:tracePt t="191205" x="1884363" y="1581150"/>
          <p14:tracePt t="191221" x="1884363" y="1571625"/>
          <p14:tracePt t="191238" x="1893888" y="1562100"/>
          <p14:tracePt t="191256" x="1893888" y="1554163"/>
          <p14:tracePt t="191271" x="1901825" y="1554163"/>
          <p14:tracePt t="191295" x="1901825" y="1544638"/>
          <p14:tracePt t="191327" x="1911350" y="1544638"/>
          <p14:tracePt t="191360" x="1911350" y="1536700"/>
          <p14:tracePt t="191384" x="1911350" y="1527175"/>
          <p14:tracePt t="191479" x="1919288" y="1536700"/>
          <p14:tracePt t="191488" x="1919288" y="1544638"/>
          <p14:tracePt t="191505" x="1919288" y="1660525"/>
          <p14:tracePt t="191521" x="1901825" y="1866900"/>
          <p14:tracePt t="191538" x="1901825" y="2197100"/>
          <p14:tracePt t="191555" x="1911350" y="2554288"/>
          <p14:tracePt t="191571" x="1982788" y="2928938"/>
          <p14:tracePt t="191588" x="2036763" y="3251200"/>
          <p14:tracePt t="191605" x="2224088" y="3724275"/>
          <p14:tracePt t="191621" x="2276475" y="3973513"/>
          <p14:tracePt t="191640" x="2312988" y="4214813"/>
          <p14:tracePt t="191656" x="2312988" y="4465638"/>
          <p14:tracePt t="191672" x="2312988" y="4608513"/>
          <p14:tracePt t="191688" x="2312988" y="4724400"/>
          <p14:tracePt t="191705" x="2312988" y="4840288"/>
          <p14:tracePt t="191721" x="2312988" y="4983163"/>
          <p14:tracePt t="191738" x="2312988" y="5143500"/>
          <p14:tracePt t="191755" x="2322513" y="5268913"/>
          <p14:tracePt t="191771" x="2357438" y="5402263"/>
          <p14:tracePt t="191788" x="2366963" y="5483225"/>
          <p14:tracePt t="191805" x="2384425" y="5527675"/>
          <p14:tracePt t="191821" x="2384425" y="5546725"/>
          <p14:tracePt t="191839" x="2393950" y="5564188"/>
          <p14:tracePt t="191912" x="2393950" y="5554663"/>
          <p14:tracePt t="191920" x="2401888" y="5554663"/>
          <p14:tracePt t="191938" x="2401888" y="5527675"/>
          <p14:tracePt t="191955" x="2411413" y="5527675"/>
          <p14:tracePt t="191972" x="2411413" y="5519738"/>
          <p14:tracePt t="191988" x="2411413" y="5500688"/>
          <p14:tracePt t="192005" x="2419350" y="5492750"/>
          <p14:tracePt t="192021" x="2419350" y="5465763"/>
          <p14:tracePt t="192039" x="2428875" y="5448300"/>
          <p14:tracePt t="192057" x="2438400" y="5429250"/>
          <p14:tracePt t="192072" x="2438400" y="5411788"/>
          <p14:tracePt t="192105" x="2438400" y="5394325"/>
          <p14:tracePt t="192122" x="2428875" y="5394325"/>
          <p14:tracePt t="192138" x="2419350" y="5394325"/>
          <p14:tracePt t="192154" x="2401888" y="5394325"/>
          <p14:tracePt t="192171" x="2393950" y="5394325"/>
          <p14:tracePt t="192187" x="2384425" y="5402263"/>
          <p14:tracePt t="192204" x="2357438" y="5411788"/>
          <p14:tracePt t="192221" x="2347913" y="5411788"/>
          <p14:tracePt t="192256" x="2339975" y="5411788"/>
          <p14:tracePt t="192311" x="2330450" y="5411788"/>
          <p14:tracePt t="192368" x="2322513" y="5411788"/>
          <p14:tracePt t="192392" x="2312988" y="5411788"/>
          <p14:tracePt t="192528" x="2312988" y="5394325"/>
          <p14:tracePt t="192536" x="2322513" y="5394325"/>
          <p14:tracePt t="192555" x="2339975" y="5367338"/>
          <p14:tracePt t="192572" x="2384425" y="5313363"/>
          <p14:tracePt t="192588" x="2411413" y="5197475"/>
          <p14:tracePt t="192605" x="2517775" y="4948238"/>
          <p14:tracePt t="192621" x="2633663" y="4643438"/>
          <p14:tracePt t="192640" x="2687638" y="4259263"/>
          <p14:tracePt t="192656" x="2687638" y="4071938"/>
          <p14:tracePt t="192672" x="2687638" y="3911600"/>
          <p14:tracePt t="192688" x="2687638" y="3733800"/>
          <p14:tracePt t="192705" x="2714625" y="3598863"/>
          <p14:tracePt t="192722" x="2697163" y="3455988"/>
          <p14:tracePt t="192738" x="2670175" y="3322638"/>
          <p14:tracePt t="192755" x="2633663" y="3125788"/>
          <p14:tracePt t="192772" x="2608263" y="2973388"/>
          <p14:tracePt t="192788" x="2544763" y="2813050"/>
          <p14:tracePt t="192806" x="2482850" y="2635250"/>
          <p14:tracePt t="192823" x="2366963" y="2366963"/>
          <p14:tracePt t="192838" x="2347913" y="2349500"/>
          <p14:tracePt t="192855" x="2295525" y="2187575"/>
          <p14:tracePt t="192871" x="2295525" y="2160588"/>
          <p14:tracePt t="192888" x="2295525" y="2125663"/>
          <p14:tracePt t="192905" x="2295525" y="2089150"/>
          <p14:tracePt t="192922" x="2295525" y="2009775"/>
          <p14:tracePt t="192939" x="2251075" y="1857375"/>
          <p14:tracePt t="192955" x="2224088" y="1776413"/>
          <p14:tracePt t="192972" x="2170113" y="1679575"/>
          <p14:tracePt t="192988" x="2133600" y="1598613"/>
          <p14:tracePt t="193005" x="2133600" y="1554163"/>
          <p14:tracePt t="193021" x="2133600" y="1509713"/>
          <p14:tracePt t="193040" x="2143125" y="1411288"/>
          <p14:tracePt t="193056" x="2152650" y="1357313"/>
          <p14:tracePt t="193072" x="2152650" y="1339850"/>
          <p14:tracePt t="193088" x="2152650" y="1330325"/>
          <p14:tracePt t="193344" x="2160588" y="1330325"/>
          <p14:tracePt t="193353" x="2170113" y="1330325"/>
          <p14:tracePt t="193372" x="2205038" y="1330325"/>
          <p14:tracePt t="193388" x="2241550" y="1330325"/>
          <p14:tracePt t="193405" x="2303463" y="1347788"/>
          <p14:tracePt t="193422" x="2357438" y="1357313"/>
          <p14:tracePt t="193440" x="2473325" y="1374775"/>
          <p14:tracePt t="193456" x="2527300" y="1384300"/>
          <p14:tracePt t="193472" x="2571750" y="1384300"/>
          <p14:tracePt t="193488" x="2598738" y="1384300"/>
          <p14:tracePt t="193505" x="2616200" y="1384300"/>
          <p14:tracePt t="193521" x="2625725" y="1384300"/>
          <p14:tracePt t="193538" x="2633663" y="1384300"/>
          <p14:tracePt t="193556" x="2643188" y="1384300"/>
          <p14:tracePt t="193632" x="2652713" y="1384300"/>
          <p14:tracePt t="196072" x="2616200" y="1411288"/>
          <p14:tracePt t="196081" x="2616200" y="1428750"/>
          <p14:tracePt t="196089" x="2608263" y="1455738"/>
          <p14:tracePt t="196105" x="2571750" y="1554163"/>
          <p14:tracePt t="196122" x="2554288" y="1830388"/>
          <p14:tracePt t="196139" x="2517775" y="2143125"/>
          <p14:tracePt t="196155" x="2455863" y="2536825"/>
          <p14:tracePt t="196172" x="2401888" y="2921000"/>
          <p14:tracePt t="196189" x="2384425" y="3259138"/>
          <p14:tracePt t="196205" x="2366963" y="3571875"/>
          <p14:tracePt t="196222" x="2366963" y="3830638"/>
          <p14:tracePt t="196239" x="2366963" y="4054475"/>
          <p14:tracePt t="196256" x="2366963" y="4384675"/>
          <p14:tracePt t="196272" x="2330450" y="4572000"/>
          <p14:tracePt t="196289" x="2276475" y="4714875"/>
          <p14:tracePt t="196306" x="2197100" y="4911725"/>
          <p14:tracePt t="196322" x="2152650" y="5010150"/>
          <p14:tracePt t="196339" x="2116138" y="5045075"/>
          <p14:tracePt t="196355" x="2098675" y="5091113"/>
          <p14:tracePt t="196372" x="2089150" y="5116513"/>
          <p14:tracePt t="196388" x="2062163" y="5153025"/>
          <p14:tracePt t="196405" x="2054225" y="5187950"/>
          <p14:tracePt t="196422" x="2044700" y="5224463"/>
          <p14:tracePt t="196439" x="2017713" y="5241925"/>
          <p14:tracePt t="196442" x="2009775" y="5251450"/>
          <p14:tracePt t="196456" x="2000250" y="5268913"/>
          <p14:tracePt t="196472" x="1990725" y="5286375"/>
          <p14:tracePt t="196489" x="1982788" y="5295900"/>
          <p14:tracePt t="196505" x="1982788" y="5313363"/>
          <p14:tracePt t="196521" x="1973263" y="5322888"/>
          <p14:tracePt t="196538" x="1973263" y="5330825"/>
          <p14:tracePt t="196555" x="1955800" y="5340350"/>
          <p14:tracePt t="196571" x="1955800" y="5349875"/>
          <p14:tracePt t="196616" x="1965325" y="5367338"/>
          <p14:tracePt t="196624" x="1973263" y="5376863"/>
          <p14:tracePt t="196638" x="1990725" y="5394325"/>
          <p14:tracePt t="196655" x="2017713" y="5438775"/>
          <p14:tracePt t="196671" x="2054225" y="5492750"/>
          <p14:tracePt t="196688" x="2089150" y="5537200"/>
          <p14:tracePt t="196705" x="2108200" y="5564188"/>
          <p14:tracePt t="196721" x="2125663" y="5591175"/>
          <p14:tracePt t="196738" x="2152650" y="5591175"/>
          <p14:tracePt t="196754" x="2179638" y="5599113"/>
          <p14:tracePt t="196771" x="2205038" y="5599113"/>
          <p14:tracePt t="196788" x="2214563" y="5608638"/>
          <p14:tracePt t="196805" x="2224088" y="5608638"/>
          <p14:tracePt t="196821" x="2232025" y="5618163"/>
          <p14:tracePt t="196838" x="2241550" y="5618163"/>
          <p14:tracePt t="196855" x="2251075" y="5618163"/>
          <p14:tracePt t="196872" x="2286000" y="5591175"/>
          <p14:tracePt t="196888" x="2339975" y="5546725"/>
          <p14:tracePt t="196905" x="2393950" y="5500688"/>
          <p14:tracePt t="196921" x="2465388" y="5429250"/>
          <p14:tracePt t="196938" x="2517775" y="5340350"/>
          <p14:tracePt t="196955" x="2571750" y="5259388"/>
          <p14:tracePt t="196971" x="2625725" y="5197475"/>
          <p14:tracePt t="196988" x="2679700" y="5126038"/>
          <p14:tracePt t="197004" x="2705100" y="5081588"/>
          <p14:tracePt t="197021" x="2732088" y="5000625"/>
          <p14:tracePt t="197038" x="2741613" y="4973638"/>
          <p14:tracePt t="197055" x="2759075" y="4938713"/>
          <p14:tracePt t="197072" x="2759075" y="4894263"/>
          <p14:tracePt t="197145" x="2759075" y="4902200"/>
          <p14:tracePt t="197153" x="2741613" y="4911725"/>
          <p14:tracePt t="197172" x="2732088" y="4921250"/>
          <p14:tracePt t="197189" x="2687638" y="4965700"/>
          <p14:tracePt t="197206" x="2616200" y="5064125"/>
          <p14:tracePt t="197222" x="2581275" y="5108575"/>
          <p14:tracePt t="197239" x="2544763" y="5162550"/>
          <p14:tracePt t="197257" x="2482850" y="5241925"/>
          <p14:tracePt t="197273" x="2428875" y="5330825"/>
          <p14:tracePt t="197289" x="2393950" y="5394325"/>
          <p14:tracePt t="197306" x="2366963" y="5456238"/>
          <p14:tracePt t="197322" x="2347913" y="5500688"/>
          <p14:tracePt t="197339" x="2339975" y="5537200"/>
          <p14:tracePt t="197355" x="2303463" y="5572125"/>
          <p14:tracePt t="197372" x="2295525" y="5591175"/>
          <p14:tracePt t="197389" x="2259013" y="5626100"/>
          <p14:tracePt t="197405" x="2241550" y="5643563"/>
          <p14:tracePt t="197422" x="2224088" y="5643563"/>
          <p14:tracePt t="197439" x="2224088" y="5653088"/>
          <p14:tracePt t="197442" x="2214563" y="5653088"/>
          <p14:tracePt t="197489" x="2214563" y="5662613"/>
          <p14:tracePt t="211939" x="2187575" y="5662613"/>
          <p14:tracePt t="211948" x="2187575" y="5653088"/>
          <p14:tracePt t="211957" x="2187575" y="5643563"/>
          <p14:tracePt t="211974" x="2187575" y="5608638"/>
          <p14:tracePt t="211990" x="2224088" y="5564188"/>
          <p14:tracePt t="212007" x="2259013" y="5519738"/>
          <p14:tracePt t="212024" x="2286000" y="5465763"/>
          <p14:tracePt t="212040" x="2312988" y="5402263"/>
          <p14:tracePt t="212057" x="2322513" y="5367338"/>
          <p14:tracePt t="212074" x="2339975" y="5357813"/>
          <p14:tracePt t="212092" x="2366963" y="5340350"/>
          <p14:tracePt t="212107" x="2384425" y="5330825"/>
          <p14:tracePt t="212124" x="2419350" y="5322888"/>
          <p14:tracePt t="212141" x="2438400" y="5313363"/>
          <p14:tracePt t="212157" x="2446338" y="5286375"/>
          <p14:tracePt t="212191" x="2446338" y="5278438"/>
          <p14:tracePt t="212207" x="2455863" y="5268913"/>
          <p14:tracePt t="212224" x="2455863" y="5259388"/>
          <p14:tracePt t="212267" x="2455863" y="5251450"/>
          <p14:tracePt t="212283" x="2455863" y="5241925"/>
          <p14:tracePt t="212292" x="2455863" y="5224463"/>
          <p14:tracePt t="212347" x="2455863" y="5214938"/>
          <p14:tracePt t="212363" x="2455863" y="5207000"/>
          <p14:tracePt t="212403" x="2455863" y="5197475"/>
          <p14:tracePt t="212515" x="2455863" y="5187950"/>
          <p14:tracePt t="212524" x="2455863" y="5180013"/>
          <p14:tracePt t="212541" x="2446338" y="5143500"/>
          <p14:tracePt t="212558" x="2419350" y="5091113"/>
          <p14:tracePt t="212574" x="2393950" y="4973638"/>
          <p14:tracePt t="212591" x="2374900" y="4813300"/>
          <p14:tracePt t="212607" x="2374900" y="4625975"/>
          <p14:tracePt t="212624" x="2374900" y="4448175"/>
          <p14:tracePt t="212641" x="2374900" y="4259263"/>
          <p14:tracePt t="212657" x="2366963" y="4116388"/>
          <p14:tracePt t="212675" x="2330450" y="3902075"/>
          <p14:tracePt t="212691" x="2322513" y="3786188"/>
          <p14:tracePt t="212707" x="2322513" y="3687763"/>
          <p14:tracePt t="212723" x="2322513" y="3616325"/>
          <p14:tracePt t="212740" x="2303463" y="3536950"/>
          <p14:tracePt t="212757" x="2295525" y="3500438"/>
          <p14:tracePt t="212773" x="2268538" y="3492500"/>
          <p14:tracePt t="212791" x="2259013" y="3482975"/>
          <p14:tracePt t="212819" x="2251075" y="3482975"/>
          <p14:tracePt t="212835" x="2241550" y="3482975"/>
          <p14:tracePt t="212868" x="2232025" y="3482975"/>
          <p14:tracePt t="212892" x="2224088" y="3473450"/>
          <p14:tracePt t="212907" x="2214563" y="3473450"/>
          <p14:tracePt t="212916" x="2214563" y="3465513"/>
          <p14:tracePt t="212925" x="2205038" y="3446463"/>
          <p14:tracePt t="212941" x="2170113" y="3421063"/>
          <p14:tracePt t="212957" x="2133600" y="3394075"/>
          <p14:tracePt t="212974" x="2108200" y="3375025"/>
          <p14:tracePt t="212991" x="2081213" y="3357563"/>
          <p14:tracePt t="213007" x="2071688" y="3357563"/>
          <p14:tracePt t="213042" x="2062163" y="3367088"/>
          <p14:tracePt t="213050" x="2062163" y="3411538"/>
          <p14:tracePt t="213058" x="2062163" y="3438525"/>
          <p14:tracePt t="213073" x="2062163" y="3509963"/>
          <p14:tracePt t="213090" x="2108200" y="3679825"/>
          <p14:tracePt t="213106" x="2197100" y="3921125"/>
          <p14:tracePt t="213124" x="2268538" y="4187825"/>
          <p14:tracePt t="213140" x="2232025" y="4286250"/>
          <p14:tracePt t="213157" x="2259013" y="4448175"/>
          <p14:tracePt t="213174" x="2268538" y="4591050"/>
          <p14:tracePt t="213191" x="2286000" y="4733925"/>
          <p14:tracePt t="213207" x="2286000" y="4857750"/>
          <p14:tracePt t="213223" x="2286000" y="4948238"/>
          <p14:tracePt t="213240" x="2286000" y="5000625"/>
          <p14:tracePt t="213257" x="2286000" y="5054600"/>
          <p14:tracePt t="213273" x="2295525" y="5099050"/>
          <p14:tracePt t="213291" x="2339975" y="5170488"/>
          <p14:tracePt t="213308" x="2366963" y="5233988"/>
          <p14:tracePt t="213324" x="2401888" y="5268913"/>
          <p14:tracePt t="213341" x="2411413" y="5286375"/>
          <p14:tracePt t="213357" x="2419350" y="5305425"/>
          <p14:tracePt t="213396" x="2428875" y="5305425"/>
          <p14:tracePt t="213427" x="2428875" y="5295900"/>
          <p14:tracePt t="213438" x="2428875" y="5286375"/>
          <p14:tracePt t="213451" x="2428875" y="5278438"/>
          <p14:tracePt t="213460" x="2419350" y="5268913"/>
          <p14:tracePt t="213476" x="2411413" y="5251450"/>
          <p14:tracePt t="213492" x="2374900" y="5207000"/>
          <p14:tracePt t="213507" x="2322513" y="5091113"/>
          <p14:tracePt t="213524" x="2259013" y="4956175"/>
          <p14:tracePt t="213541" x="2197100" y="4778375"/>
          <p14:tracePt t="213558" x="2089150" y="4545013"/>
          <p14:tracePt t="213574" x="2017713" y="4349750"/>
          <p14:tracePt t="213591" x="1973263" y="4197350"/>
          <p14:tracePt t="213607" x="1946275" y="4037013"/>
          <p14:tracePt t="213624" x="1884363" y="3714750"/>
          <p14:tracePt t="213641" x="1874838" y="3554413"/>
          <p14:tracePt t="213657" x="1839913" y="3394075"/>
          <p14:tracePt t="213673" x="1830388" y="3303588"/>
          <p14:tracePt t="213691" x="1830388" y="3214688"/>
          <p14:tracePt t="213707" x="1830388" y="3197225"/>
          <p14:tracePt t="213724" x="1830388" y="3187700"/>
          <p14:tracePt t="213741" x="1830388" y="3179763"/>
          <p14:tracePt t="213803" x="1839913" y="3179763"/>
          <p14:tracePt t="213813" x="1839913" y="3187700"/>
          <p14:tracePt t="213825" x="1847850" y="3197225"/>
          <p14:tracePt t="213840" x="1847850" y="3214688"/>
          <p14:tracePt t="213857" x="1874838" y="3251200"/>
          <p14:tracePt t="213876" x="1901825" y="3303588"/>
          <p14:tracePt t="213892" x="1946275" y="3411538"/>
          <p14:tracePt t="213907" x="2000250" y="3527425"/>
          <p14:tracePt t="213924" x="2027238" y="3643313"/>
          <p14:tracePt t="213941" x="2108200" y="3768725"/>
          <p14:tracePt t="213957" x="2160588" y="3884613"/>
          <p14:tracePt t="213974" x="2205038" y="3983038"/>
          <p14:tracePt t="213991" x="2259013" y="4098925"/>
          <p14:tracePt t="214007" x="2322513" y="4214813"/>
          <p14:tracePt t="214024" x="2384425" y="4330700"/>
          <p14:tracePt t="214041" x="2411413" y="4429125"/>
          <p14:tracePt t="214058" x="2428875" y="4545013"/>
          <p14:tracePt t="214076" x="2455863" y="4724400"/>
          <p14:tracePt t="214092" x="2473325" y="4795838"/>
          <p14:tracePt t="214108" x="2482850" y="4876800"/>
          <p14:tracePt t="214124" x="2500313" y="4956175"/>
          <p14:tracePt t="214141" x="2500313" y="5019675"/>
          <p14:tracePt t="214157" x="2509838" y="5081588"/>
          <p14:tracePt t="214174" x="2509838" y="5126038"/>
          <p14:tracePt t="214191" x="2509838" y="5170488"/>
          <p14:tracePt t="214207" x="2509838" y="5187950"/>
          <p14:tracePt t="214224" x="2509838" y="5207000"/>
          <p14:tracePt t="214241" x="2509838" y="5224463"/>
          <p14:tracePt t="214300" x="2509838" y="5214938"/>
          <p14:tracePt t="214311" x="2509838" y="5207000"/>
          <p14:tracePt t="214325" x="2509838" y="5180013"/>
          <p14:tracePt t="214341" x="2509838" y="5064125"/>
          <p14:tracePt t="214358" x="2473325" y="4894263"/>
          <p14:tracePt t="214374" x="2428875" y="4724400"/>
          <p14:tracePt t="214390" x="2393950" y="4473575"/>
          <p14:tracePt t="214407" x="2366963" y="4349750"/>
          <p14:tracePt t="214424" x="2330450" y="4214813"/>
          <p14:tracePt t="214441" x="2268538" y="4064000"/>
          <p14:tracePt t="214444" x="2259013" y="4037013"/>
          <p14:tracePt t="214457" x="2214563" y="3956050"/>
          <p14:tracePt t="214474" x="2160588" y="3849688"/>
          <p14:tracePt t="214491" x="2071688" y="3697288"/>
          <p14:tracePt t="214507" x="2054225" y="3616325"/>
          <p14:tracePt t="214524" x="2017713" y="3536950"/>
          <p14:tracePt t="214540" x="1990725" y="3465513"/>
          <p14:tracePt t="214557" x="1982788" y="3411538"/>
          <p14:tracePt t="214574" x="1982788" y="3384550"/>
          <p14:tracePt t="214590" x="1973263" y="3375025"/>
          <p14:tracePt t="214607" x="1973263" y="3367088"/>
          <p14:tracePt t="214624" x="1965325" y="3357563"/>
          <p14:tracePt t="214657" x="1965325" y="3349625"/>
          <p14:tracePt t="214795" x="1965325" y="3357563"/>
          <p14:tracePt t="214812" x="1965325" y="3367088"/>
          <p14:tracePt t="214820" x="1965325" y="3375025"/>
          <p14:tracePt t="214836" x="1965325" y="3394075"/>
          <p14:tracePt t="214845" x="1973263" y="3411538"/>
          <p14:tracePt t="214858" x="1982788" y="3421063"/>
          <p14:tracePt t="214876" x="2017713" y="3500438"/>
          <p14:tracePt t="214892" x="2036763" y="3544888"/>
          <p14:tracePt t="214908" x="2062163" y="3608388"/>
          <p14:tracePt t="214924" x="2089150" y="3635375"/>
          <p14:tracePt t="214941" x="2089150" y="3652838"/>
          <p14:tracePt t="215004" x="2098675" y="3652838"/>
          <p14:tracePt t="215020" x="2098675" y="3635375"/>
          <p14:tracePt t="215028" x="2108200" y="3625850"/>
          <p14:tracePt t="215041" x="2108200" y="3598863"/>
          <p14:tracePt t="215059" x="2133600" y="3446463"/>
          <p14:tracePt t="215076" x="2143125" y="3375025"/>
          <p14:tracePt t="215092" x="2160588" y="3303588"/>
          <p14:tracePt t="215108" x="2170113" y="3224213"/>
          <p14:tracePt t="215124" x="2187575" y="3125788"/>
          <p14:tracePt t="215140" x="2197100" y="3054350"/>
          <p14:tracePt t="215157" x="2214563" y="2955925"/>
          <p14:tracePt t="215173" x="2214563" y="2911475"/>
          <p14:tracePt t="215190" x="2214563" y="2867025"/>
          <p14:tracePt t="215207" x="2197100" y="2849563"/>
          <p14:tracePt t="215224" x="2187575" y="2830513"/>
          <p14:tracePt t="215241" x="2170113" y="2822575"/>
          <p14:tracePt t="215258" x="2133600" y="2795588"/>
          <p14:tracePt t="215274" x="2116138" y="2778125"/>
          <p14:tracePt t="215291" x="2071688" y="2751138"/>
          <p14:tracePt t="215308" x="2017713" y="2741613"/>
          <p14:tracePt t="215324" x="1955800" y="2714625"/>
          <p14:tracePt t="215340" x="1857375" y="2706688"/>
          <p14:tracePt t="215357" x="1795463" y="2687638"/>
          <p14:tracePt t="215374" x="1741488" y="2687638"/>
          <p14:tracePt t="215390" x="1687513" y="2679700"/>
          <p14:tracePt t="215407" x="1670050" y="2679700"/>
          <p14:tracePt t="215443" x="1670050" y="2670175"/>
          <p14:tracePt t="215467" x="1679575" y="2670175"/>
          <p14:tracePt t="215476" x="1687513" y="2670175"/>
          <p14:tracePt t="215492" x="1714500" y="2660650"/>
          <p14:tracePt t="215508" x="1768475" y="2660650"/>
          <p14:tracePt t="215524" x="1857375" y="2660650"/>
          <p14:tracePt t="215541" x="1938338" y="2687638"/>
          <p14:tracePt t="215558" x="2000250" y="2706688"/>
          <p14:tracePt t="215574" x="2044700" y="2706688"/>
          <p14:tracePt t="215590" x="2081213" y="2706688"/>
          <p14:tracePt t="215607" x="2098675" y="2706688"/>
          <p14:tracePt t="215624" x="2108200" y="2697163"/>
          <p14:tracePt t="215641" x="2116138" y="2687638"/>
          <p14:tracePt t="215657" x="2143125" y="2670175"/>
          <p14:tracePt t="215674" x="2152650" y="2660650"/>
          <p14:tracePt t="215692" x="2152650" y="2625725"/>
          <p14:tracePt t="215708" x="2152650" y="2608263"/>
          <p14:tracePt t="215724" x="2152650" y="2581275"/>
          <p14:tracePt t="215741" x="2125663" y="2554288"/>
          <p14:tracePt t="215758" x="2081213" y="2517775"/>
          <p14:tracePt t="215774" x="2027238" y="2482850"/>
          <p14:tracePt t="215791" x="1946275" y="2438400"/>
          <p14:tracePt t="215809" x="1884363" y="2411413"/>
          <p14:tracePt t="215824" x="1847850" y="2411413"/>
          <p14:tracePt t="215841" x="1812925" y="2411413"/>
          <p14:tracePt t="215858" x="1803400" y="2411413"/>
          <p14:tracePt t="215893" x="1812925" y="2411413"/>
          <p14:tracePt t="215908" x="1839913" y="2411413"/>
          <p14:tracePt t="215924" x="1866900" y="2411413"/>
          <p14:tracePt t="215941" x="1928813" y="2411413"/>
          <p14:tracePt t="215958" x="1965325" y="2393950"/>
          <p14:tracePt t="215974" x="1982788" y="2384425"/>
          <p14:tracePt t="215991" x="2009775" y="2374900"/>
          <p14:tracePt t="216008" x="2017713" y="2349500"/>
          <p14:tracePt t="216024" x="2027238" y="2295525"/>
          <p14:tracePt t="216041" x="2027238" y="2108200"/>
          <p14:tracePt t="216059" x="2027238" y="1874838"/>
          <p14:tracePt t="216076" x="1990725" y="1679575"/>
          <p14:tracePt t="216092" x="1965325" y="1544638"/>
          <p14:tracePt t="216108" x="1901825" y="1428750"/>
          <p14:tracePt t="216125" x="1857375" y="1393825"/>
          <p14:tracePt t="216141" x="1839913" y="1357313"/>
          <p14:tracePt t="216158" x="1830388" y="1347788"/>
          <p14:tracePt t="216284" x="1830388" y="1357313"/>
          <p14:tracePt t="216293" x="1830388" y="1384300"/>
          <p14:tracePt t="216309" x="1839913" y="1428750"/>
          <p14:tracePt t="216324" x="1847850" y="1509713"/>
          <p14:tracePt t="216340" x="1866900" y="1616075"/>
          <p14:tracePt t="216358" x="1893888" y="1751013"/>
          <p14:tracePt t="216374" x="1911350" y="1901825"/>
          <p14:tracePt t="216391" x="1938338" y="2054225"/>
          <p14:tracePt t="216408" x="1990725" y="2206625"/>
          <p14:tracePt t="216424" x="2071688" y="2465388"/>
          <p14:tracePt t="216441" x="2143125" y="2670175"/>
          <p14:tracePt t="216444" x="2143125" y="2724150"/>
          <p14:tracePt t="216458" x="2160588" y="2857500"/>
          <p14:tracePt t="216475" x="2232025" y="3206750"/>
          <p14:tracePt t="216492" x="2259013" y="3384550"/>
          <p14:tracePt t="216508" x="2295525" y="3608388"/>
          <p14:tracePt t="216524" x="2330450" y="3857625"/>
          <p14:tracePt t="216540" x="2384425" y="4108450"/>
          <p14:tracePt t="216557" x="2411413" y="4330700"/>
          <p14:tracePt t="216574" x="2446338" y="4519613"/>
          <p14:tracePt t="216591" x="2465388" y="4643438"/>
          <p14:tracePt t="216607" x="2490788" y="4778375"/>
          <p14:tracePt t="216624" x="2490788" y="4822825"/>
          <p14:tracePt t="216640" x="2490788" y="4867275"/>
          <p14:tracePt t="216657" x="2490788" y="4884738"/>
          <p14:tracePt t="216674" x="2482850" y="4894263"/>
          <p14:tracePt t="216709" x="2465388" y="4894263"/>
          <p14:tracePt t="216732" x="2455863" y="4894263"/>
          <p14:tracePt t="216741" x="2446338" y="4894263"/>
          <p14:tracePt t="216757" x="2438400" y="4894263"/>
          <p14:tracePt t="216774" x="2438400" y="4876800"/>
          <p14:tracePt t="216791" x="2401888" y="4830763"/>
          <p14:tracePt t="216809" x="2393950" y="4697413"/>
          <p14:tracePt t="216825" x="2357438" y="4545013"/>
          <p14:tracePt t="216841" x="2312988" y="4349750"/>
          <p14:tracePt t="216857" x="2241550" y="4187825"/>
          <p14:tracePt t="216874" x="2179638" y="4054475"/>
          <p14:tracePt t="216891" x="2108200" y="3884613"/>
          <p14:tracePt t="216907" x="2054225" y="3768725"/>
          <p14:tracePt t="216924" x="2009775" y="3652838"/>
          <p14:tracePt t="216941" x="1990725" y="3571875"/>
          <p14:tracePt t="216957" x="1982788" y="3509963"/>
          <p14:tracePt t="216974" x="1965325" y="3465513"/>
          <p14:tracePt t="216991" x="1965325" y="3421063"/>
          <p14:tracePt t="217007" x="1965325" y="3394075"/>
          <p14:tracePt t="217024" x="1965325" y="3357563"/>
          <p14:tracePt t="217041" x="1965325" y="3340100"/>
          <p14:tracePt t="217057" x="1965325" y="3322638"/>
          <p14:tracePt t="217148" x="1965325" y="3330575"/>
          <p14:tracePt t="217157" x="1965325" y="3340100"/>
          <p14:tracePt t="217175" x="1973263" y="3411538"/>
          <p14:tracePt t="217191" x="1982788" y="3473450"/>
          <p14:tracePt t="217208" x="2009775" y="3536950"/>
          <p14:tracePt t="217225" x="2036763" y="3598863"/>
          <p14:tracePt t="217241" x="2054225" y="3662363"/>
          <p14:tracePt t="217258" x="2098675" y="3741738"/>
          <p14:tracePt t="217276" x="2170113" y="3921125"/>
          <p14:tracePt t="217292" x="2197100" y="4019550"/>
          <p14:tracePt t="217308" x="2241550" y="4116388"/>
          <p14:tracePt t="217325" x="2286000" y="4224338"/>
          <p14:tracePt t="217341" x="2330450" y="4330700"/>
          <p14:tracePt t="217358" x="2374900" y="4448175"/>
          <p14:tracePt t="217375" x="2438400" y="4625975"/>
          <p14:tracePt t="217391" x="2473325" y="4706938"/>
          <p14:tracePt t="217408" x="2500313" y="4786313"/>
          <p14:tracePt t="217424" x="2517775" y="4867275"/>
          <p14:tracePt t="217441" x="2536825" y="4911725"/>
          <p14:tracePt t="217444" x="2544763" y="4948238"/>
          <p14:tracePt t="217458" x="2544763" y="4956175"/>
          <p14:tracePt t="217474" x="2544763" y="5000625"/>
          <p14:tracePt t="217492" x="2562225" y="5054600"/>
          <p14:tracePt t="217508" x="2571750" y="5072063"/>
          <p14:tracePt t="217525" x="2581275" y="5108575"/>
          <p14:tracePt t="217541" x="2589213" y="5126038"/>
          <p14:tracePt t="217559" x="2589213" y="5162550"/>
          <p14:tracePt t="217575" x="2589213" y="5180013"/>
          <p14:tracePt t="217591" x="2589213" y="5197475"/>
          <p14:tracePt t="217608" x="2589213" y="5207000"/>
          <p14:tracePt t="217635" x="2581275" y="5207000"/>
          <p14:tracePt t="217644" x="2581275" y="5224463"/>
          <p14:tracePt t="217657" x="2571750" y="5224463"/>
          <p14:tracePt t="217674" x="2544763" y="5233988"/>
          <p14:tracePt t="217692" x="2482850" y="5241925"/>
          <p14:tracePt t="217708" x="2438400" y="5251450"/>
          <p14:tracePt t="217724" x="2401888" y="5268913"/>
          <p14:tracePt t="217741" x="2384425" y="5286375"/>
          <p14:tracePt t="217757" x="2357438" y="5322888"/>
          <p14:tracePt t="217774" x="2330450" y="5340350"/>
          <p14:tracePt t="217791" x="2312988" y="5376863"/>
          <p14:tracePt t="217809" x="2303463" y="5402263"/>
          <p14:tracePt t="217824" x="2286000" y="5438775"/>
          <p14:tracePt t="217841" x="2268538" y="5500688"/>
          <p14:tracePt t="217857" x="2268538" y="5572125"/>
          <p14:tracePt t="217874" x="2268538" y="5680075"/>
          <p14:tracePt t="217892" x="2276475" y="5768975"/>
          <p14:tracePt t="217908" x="2286000" y="5786438"/>
          <p14:tracePt t="217924" x="2286000" y="5805488"/>
          <p14:tracePt t="217941" x="2286000" y="5840413"/>
          <p14:tracePt t="217957" x="2286000" y="5884863"/>
          <p14:tracePt t="217974" x="2295525" y="5929313"/>
          <p14:tracePt t="217991" x="2295525" y="5975350"/>
          <p14:tracePt t="218008" x="2295525" y="6000750"/>
          <p14:tracePt t="218132" x="2295525" y="6019800"/>
          <p14:tracePt t="218196" x="2295525" y="6010275"/>
          <p14:tracePt t="218237" x="2295525" y="6000750"/>
          <p14:tracePt t="218260" x="2286000" y="5992813"/>
          <p14:tracePt t="218269" x="2286000" y="5983288"/>
          <p14:tracePt t="218284" x="2286000" y="5975350"/>
          <p14:tracePt t="218294" x="2286000" y="5965825"/>
          <p14:tracePt t="218316" x="2286000" y="5956300"/>
          <p14:tracePt t="218356" x="2295525" y="5956300"/>
          <p14:tracePt t="218372" x="2295525" y="5948363"/>
          <p14:tracePt t="218396" x="2303463" y="5948363"/>
          <p14:tracePt t="218420" x="2312988" y="5948363"/>
          <p14:tracePt t="218444" x="2330450" y="5948363"/>
          <p14:tracePt t="218453" x="2330450" y="5929313"/>
          <p14:tracePt t="218462" x="2339975" y="5929313"/>
          <p14:tracePt t="218475" x="2339975" y="5921375"/>
          <p14:tracePt t="218493" x="2366963" y="5894388"/>
          <p14:tracePt t="218508" x="2419350" y="5832475"/>
          <p14:tracePt t="218525" x="2455863" y="5761038"/>
          <p14:tracePt t="218541" x="2527300" y="5662613"/>
          <p14:tracePt t="218559" x="2589213" y="5564188"/>
          <p14:tracePt t="218575" x="2643188" y="5465763"/>
          <p14:tracePt t="218592" x="2652713" y="5402263"/>
          <p14:tracePt t="218608" x="2670175" y="5322888"/>
          <p14:tracePt t="218625" x="2679700" y="5278438"/>
          <p14:tracePt t="218641" x="2679700" y="5224463"/>
          <p14:tracePt t="218658" x="2679700" y="5180013"/>
          <p14:tracePt t="218675" x="2679700" y="5143500"/>
          <p14:tracePt t="218692" x="2679700" y="5126038"/>
          <p14:tracePt t="218708" x="2679700" y="5116513"/>
          <p14:tracePt t="218740" x="2679700" y="5108575"/>
          <p14:tracePt t="218756" x="2679700" y="5099050"/>
          <p14:tracePt t="218780" x="2679700" y="5081588"/>
          <p14:tracePt t="218797" x="2679700" y="5072063"/>
          <p14:tracePt t="218805" x="2679700" y="5064125"/>
          <p14:tracePt t="218814" x="2670175" y="5064125"/>
          <p14:tracePt t="218825" x="2670175" y="5054600"/>
          <p14:tracePt t="218841" x="2652713" y="5045075"/>
          <p14:tracePt t="218858" x="2643188" y="5037138"/>
          <p14:tracePt t="218876" x="2633663" y="5000625"/>
          <p14:tracePt t="218893" x="2616200" y="4956175"/>
          <p14:tracePt t="218908" x="2616200" y="4911725"/>
          <p14:tracePt t="218924" x="2616200" y="4849813"/>
          <p14:tracePt t="218941" x="2598738" y="4778375"/>
          <p14:tracePt t="218957" x="2598738" y="4662488"/>
          <p14:tracePt t="218974" x="2589213" y="4564063"/>
          <p14:tracePt t="218991" x="2589213" y="4473575"/>
          <p14:tracePt t="219008" x="2589213" y="4349750"/>
          <p14:tracePt t="219025" x="2598738" y="4162425"/>
          <p14:tracePt t="219041" x="2625725" y="3983038"/>
          <p14:tracePt t="219058" x="2625725" y="3830638"/>
          <p14:tracePt t="219075" x="2625725" y="3714750"/>
          <p14:tracePt t="219093" x="2608263" y="3563938"/>
          <p14:tracePt t="219108" x="2598738" y="3517900"/>
          <p14:tracePt t="219125" x="2581275" y="3473450"/>
          <p14:tracePt t="219141" x="2581275" y="3411538"/>
          <p14:tracePt t="219158" x="2581275" y="3349625"/>
          <p14:tracePt t="219175" x="2589213" y="3278188"/>
          <p14:tracePt t="219191" x="2598738" y="3214688"/>
          <p14:tracePt t="219208" x="2616200" y="3152775"/>
          <p14:tracePt t="219225" x="2616200" y="3125788"/>
          <p14:tracePt t="219241" x="2625725" y="3108325"/>
          <p14:tracePt t="219258" x="2625725" y="3089275"/>
          <p14:tracePt t="219275" x="2625725" y="3063875"/>
          <p14:tracePt t="219293" x="2625725" y="3027363"/>
          <p14:tracePt t="219309" x="2633663" y="3017838"/>
          <p14:tracePt t="219324" x="2633663" y="3000375"/>
          <p14:tracePt t="219493" x="2633663" y="3009900"/>
          <p14:tracePt t="219501" x="2633663" y="3017838"/>
          <p14:tracePt t="219510" x="2633663" y="3027363"/>
          <p14:tracePt t="219525" x="2633663" y="3044825"/>
          <p14:tracePt t="219542" x="2633663" y="3063875"/>
          <p14:tracePt t="219558" x="2633663" y="3089275"/>
          <p14:tracePt t="219575" x="2633663" y="3108325"/>
          <p14:tracePt t="219592" x="2633663" y="3152775"/>
          <p14:tracePt t="219608" x="2625725" y="3187700"/>
          <p14:tracePt t="219625" x="2625725" y="3232150"/>
          <p14:tracePt t="219641" x="2616200" y="3278188"/>
          <p14:tracePt t="219658" x="2598738" y="3330575"/>
          <p14:tracePt t="219675" x="2589213" y="3411538"/>
          <p14:tracePt t="219693" x="2571750" y="3527425"/>
          <p14:tracePt t="219709" x="2571750" y="3554413"/>
          <p14:tracePt t="219725" x="2571750" y="3608388"/>
          <p14:tracePt t="219742" x="2571750" y="3635375"/>
          <p14:tracePt t="219758" x="2571750" y="3670300"/>
          <p14:tracePt t="219774" x="2571750" y="3714750"/>
          <p14:tracePt t="219791" x="2571750" y="3778250"/>
          <p14:tracePt t="219808" x="2571750" y="3849688"/>
          <p14:tracePt t="219824" x="2571750" y="3894138"/>
          <p14:tracePt t="219841" x="2571750" y="3973513"/>
          <p14:tracePt t="219858" x="2571750" y="4037013"/>
          <p14:tracePt t="219874" x="2571750" y="4098925"/>
          <p14:tracePt t="219892" x="2571750" y="4206875"/>
          <p14:tracePt t="219908" x="2571750" y="4268788"/>
          <p14:tracePt t="219924" x="2571750" y="4357688"/>
          <p14:tracePt t="219941" x="2571750" y="4456113"/>
          <p14:tracePt t="219958" x="2571750" y="4581525"/>
          <p14:tracePt t="219974" x="2581275" y="4652963"/>
          <p14:tracePt t="219991" x="2589213" y="4714875"/>
          <p14:tracePt t="220008" x="2608263" y="4778375"/>
          <p14:tracePt t="220024" x="2608263" y="4840288"/>
          <p14:tracePt t="220041" x="2608263" y="4894263"/>
          <p14:tracePt t="220057" x="2608263" y="4956175"/>
          <p14:tracePt t="220074" x="2608263" y="5019675"/>
          <p14:tracePt t="220091" x="2616200" y="5099050"/>
          <p14:tracePt t="220108" x="2616200" y="5153025"/>
          <p14:tracePt t="220124" x="2616200" y="5197475"/>
          <p14:tracePt t="220141" x="2625725" y="5233988"/>
          <p14:tracePt t="220157" x="2625725" y="5278438"/>
          <p14:tracePt t="220174" x="2643188" y="5305425"/>
          <p14:tracePt t="220191" x="2643188" y="5340350"/>
          <p14:tracePt t="220207" x="2652713" y="5376863"/>
          <p14:tracePt t="220224" x="2652713" y="5421313"/>
          <p14:tracePt t="220241" x="2652713" y="5465763"/>
          <p14:tracePt t="220258" x="2652713" y="5500688"/>
          <p14:tracePt t="220274" x="2652713" y="5527675"/>
          <p14:tracePt t="220291" x="2652713" y="5581650"/>
          <p14:tracePt t="220308" x="2652713" y="5618163"/>
          <p14:tracePt t="220324" x="2652713" y="5643563"/>
          <p14:tracePt t="220341" x="2652713" y="5707063"/>
          <p14:tracePt t="220358" x="2652713" y="5751513"/>
          <p14:tracePt t="220374" x="2652713" y="5795963"/>
          <p14:tracePt t="220391" x="2652713" y="5840413"/>
          <p14:tracePt t="220407" x="2652713" y="5884863"/>
          <p14:tracePt t="220424" x="2652713" y="5911850"/>
          <p14:tracePt t="220441" x="2652713" y="5948363"/>
          <p14:tracePt t="220458" x="2652713" y="5983288"/>
          <p14:tracePt t="220474" x="2652713" y="6037263"/>
          <p14:tracePt t="220491" x="2633663" y="6081713"/>
          <p14:tracePt t="220508" x="2625725" y="6099175"/>
          <p14:tracePt t="220524" x="2625725" y="6126163"/>
          <p14:tracePt t="220541" x="2625725" y="6143625"/>
          <p14:tracePt t="220558" x="2616200" y="6162675"/>
          <p14:tracePt t="220574" x="2616200" y="6180138"/>
          <p14:tracePt t="220591" x="2616200" y="6215063"/>
          <p14:tracePt t="220608" x="2608263" y="6234113"/>
          <p14:tracePt t="220624" x="2608263" y="6261100"/>
          <p14:tracePt t="220641" x="2598738" y="6269038"/>
          <p14:tracePt t="220749" x="2589213" y="6269038"/>
          <p14:tracePt t="220758" x="2589213" y="6251575"/>
          <p14:tracePt t="220775" x="2581275" y="6234113"/>
          <p14:tracePt t="220792" x="2562225" y="6189663"/>
          <p14:tracePt t="220809" x="2562225" y="6118225"/>
          <p14:tracePt t="220825" x="2562225" y="6054725"/>
          <p14:tracePt t="220841" x="2554288" y="5992813"/>
          <p14:tracePt t="220858" x="2536825" y="5894388"/>
          <p14:tracePt t="220874" x="2509838" y="5805488"/>
          <p14:tracePt t="220892" x="2500313" y="5689600"/>
          <p14:tracePt t="220908" x="2500313" y="5608638"/>
          <p14:tracePt t="220925" x="2500313" y="5519738"/>
          <p14:tracePt t="220942" x="2500313" y="5456238"/>
          <p14:tracePt t="220958" x="2500313" y="5394325"/>
          <p14:tracePt t="220975" x="2500313" y="5349875"/>
          <p14:tracePt t="220992" x="2490788" y="5322888"/>
          <p14:tracePt t="221008" x="2473325" y="5259388"/>
          <p14:tracePt t="221025" x="2473325" y="5180013"/>
          <p14:tracePt t="221041" x="2465388" y="5108575"/>
          <p14:tracePt t="221059" x="2465388" y="4983163"/>
          <p14:tracePt t="221075" x="2465388" y="4902200"/>
          <p14:tracePt t="221092" x="2465388" y="4768850"/>
          <p14:tracePt t="221109" x="2482850" y="4679950"/>
          <p14:tracePt t="221125" x="2490788" y="4581525"/>
          <p14:tracePt t="221142" x="2490788" y="4492625"/>
          <p14:tracePt t="221158" x="2490788" y="4394200"/>
          <p14:tracePt t="221175" x="2490788" y="4286250"/>
          <p14:tracePt t="221192" x="2490788" y="4187825"/>
          <p14:tracePt t="221208" x="2490788" y="4108450"/>
          <p14:tracePt t="221225" x="2490788" y="4037013"/>
          <p14:tracePt t="221242" x="2490788" y="3973513"/>
          <p14:tracePt t="221258" x="2490788" y="3938588"/>
          <p14:tracePt t="221275" x="2482850" y="3894138"/>
          <p14:tracePt t="221293" x="2482850" y="3822700"/>
          <p14:tracePt t="221309" x="2482850" y="3741738"/>
          <p14:tracePt t="221326" x="2482850" y="3679825"/>
          <p14:tracePt t="221341" x="2482850" y="3643313"/>
          <p14:tracePt t="221358" x="2482850" y="3598863"/>
          <p14:tracePt t="221375" x="2482850" y="3571875"/>
          <p14:tracePt t="221392" x="2482850" y="3527425"/>
          <p14:tracePt t="221408" x="2482850" y="3500438"/>
          <p14:tracePt t="221425" x="2482850" y="3429000"/>
          <p14:tracePt t="221442" x="2490788" y="3384550"/>
          <p14:tracePt t="221445" x="2490788" y="3375025"/>
          <p14:tracePt t="221458" x="2490788" y="3322638"/>
          <p14:tracePt t="221474" x="2509838" y="3295650"/>
          <p14:tracePt t="221492" x="2517775" y="3241675"/>
          <p14:tracePt t="221508" x="2517775" y="3206750"/>
          <p14:tracePt t="221525" x="2527300" y="3187700"/>
          <p14:tracePt t="221541" x="2527300" y="3160713"/>
          <p14:tracePt t="221558" x="2536825" y="3143250"/>
          <p14:tracePt t="221574" x="2536825" y="3116263"/>
          <p14:tracePt t="221591" x="2536825" y="3089275"/>
          <p14:tracePt t="221624" x="2536825" y="3081338"/>
          <p14:tracePt t="221757" x="2544763" y="3081338"/>
          <p14:tracePt t="221773" x="2544763" y="3098800"/>
          <p14:tracePt t="221782" x="2544763" y="3108325"/>
          <p14:tracePt t="221792" x="2544763" y="3116263"/>
          <p14:tracePt t="221809" x="2544763" y="3135313"/>
          <p14:tracePt t="221825" x="2544763" y="3170238"/>
          <p14:tracePt t="221842" x="2562225" y="3214688"/>
          <p14:tracePt t="221858" x="2562225" y="3232150"/>
          <p14:tracePt t="221875" x="2571750" y="3268663"/>
          <p14:tracePt t="221893" x="2571750" y="3295650"/>
          <p14:tracePt t="221909" x="2571750" y="3313113"/>
          <p14:tracePt t="221925" x="2581275" y="3330575"/>
          <p14:tracePt t="221943" x="2581275" y="3357563"/>
          <p14:tracePt t="221958" x="2589213" y="3384550"/>
          <p14:tracePt t="221975" x="2589213" y="3429000"/>
          <p14:tracePt t="221992" x="2589213" y="3554413"/>
          <p14:tracePt t="222008" x="2589213" y="3625850"/>
          <p14:tracePt t="222025" x="2589213" y="3687763"/>
          <p14:tracePt t="222042" x="2589213" y="3768725"/>
          <p14:tracePt t="222059" x="2589213" y="3822700"/>
          <p14:tracePt t="222075" x="2589213" y="3902075"/>
          <p14:tracePt t="222093" x="2589213" y="4000500"/>
          <p14:tracePt t="222109" x="2589213" y="4064000"/>
          <p14:tracePt t="222125" x="2589213" y="4135438"/>
          <p14:tracePt t="222142" x="2589213" y="4197350"/>
          <p14:tracePt t="222158" x="2589213" y="4278313"/>
          <p14:tracePt t="222174" x="2589213" y="4349750"/>
          <p14:tracePt t="222191" x="2571750" y="4448175"/>
          <p14:tracePt t="222208" x="2562225" y="4519613"/>
          <p14:tracePt t="222225" x="2544763" y="4598988"/>
          <p14:tracePt t="222241" x="2544763" y="4679950"/>
          <p14:tracePt t="222258" x="2544763" y="4741863"/>
          <p14:tracePt t="222275" x="2544763" y="4813300"/>
          <p14:tracePt t="222293" x="2554288" y="4938713"/>
          <p14:tracePt t="222310" x="2554288" y="5019675"/>
          <p14:tracePt t="222325" x="2562225" y="5064125"/>
          <p14:tracePt t="222342" x="2562225" y="5126038"/>
          <p14:tracePt t="222358" x="2581275" y="5197475"/>
          <p14:tracePt t="222375" x="2589213" y="5305425"/>
          <p14:tracePt t="222392" x="2589213" y="5357813"/>
          <p14:tracePt t="222408" x="2589213" y="5421313"/>
          <p14:tracePt t="222425" x="2589213" y="5465763"/>
          <p14:tracePt t="222443" x="2589213" y="5527675"/>
          <p14:tracePt t="222446" x="2589213" y="5599113"/>
          <p14:tracePt t="222459" x="2571750" y="5626100"/>
          <p14:tracePt t="222475" x="2562225" y="5697538"/>
          <p14:tracePt t="222491" x="2554288" y="5778500"/>
          <p14:tracePt t="222509" x="2536825" y="5876925"/>
          <p14:tracePt t="222525" x="2527300" y="5911850"/>
          <p14:tracePt t="222541" x="2527300" y="5956300"/>
          <p14:tracePt t="222558" x="2517775" y="5992813"/>
          <p14:tracePt t="222575" x="2500313" y="6072188"/>
          <p14:tracePt t="222592" x="2490788" y="6135688"/>
          <p14:tracePt t="222608" x="2473325" y="6189663"/>
          <p14:tracePt t="222625" x="2473325" y="6234113"/>
          <p14:tracePt t="222642" x="2465388" y="6251575"/>
          <p14:tracePt t="222658" x="2465388" y="6296025"/>
          <p14:tracePt t="222675" x="2455863" y="6340475"/>
          <p14:tracePt t="222693" x="2455863" y="6421438"/>
          <p14:tracePt t="223047" x="2419350" y="6411913"/>
          <p14:tracePt t="223058" x="2419350" y="6403975"/>
          <p14:tracePt t="223075" x="2419350" y="6394450"/>
          <p14:tracePt t="223093" x="2438400" y="6357938"/>
          <p14:tracePt t="223110" x="2455863" y="6313488"/>
          <p14:tracePt t="223126" x="2465388" y="6261100"/>
          <p14:tracePt t="223142" x="2490788" y="6197600"/>
          <p14:tracePt t="223158" x="2500313" y="6153150"/>
          <p14:tracePt t="223175" x="2517775" y="6126163"/>
          <p14:tracePt t="223192" x="2517775" y="6108700"/>
          <p14:tracePt t="223208" x="2517775" y="6072188"/>
          <p14:tracePt t="223225" x="2527300" y="6054725"/>
          <p14:tracePt t="223242" x="2527300" y="6010275"/>
          <p14:tracePt t="223258" x="2527300" y="5992813"/>
          <p14:tracePt t="223275" x="2536825" y="5983288"/>
          <p14:tracePt t="223291" x="2536825" y="5975350"/>
          <p14:tracePt t="223308" x="2536825" y="5948363"/>
          <p14:tracePt t="223325" x="2536825" y="5938838"/>
          <p14:tracePt t="223341" x="2554288" y="5929313"/>
          <p14:tracePt t="223581" x="2554288" y="5921375"/>
          <p14:tracePt t="223597" x="2554288" y="5911850"/>
          <p14:tracePt t="223609" x="2554288" y="5903913"/>
          <p14:tracePt t="223625" x="2554288" y="5876925"/>
          <p14:tracePt t="223642" x="2544763" y="5857875"/>
          <p14:tracePt t="223659" x="2544763" y="5849938"/>
          <p14:tracePt t="223675" x="2544763" y="5832475"/>
          <p14:tracePt t="223693" x="2536825" y="5786438"/>
          <p14:tracePt t="223710" x="2536825" y="5768975"/>
          <p14:tracePt t="223725" x="2536825" y="5680075"/>
          <p14:tracePt t="223742" x="2536825" y="5599113"/>
          <p14:tracePt t="223759" x="2536825" y="5510213"/>
          <p14:tracePt t="223775" x="2536825" y="5367338"/>
          <p14:tracePt t="223792" x="2536825" y="5187950"/>
          <p14:tracePt t="223809" x="2517775" y="5010150"/>
          <p14:tracePt t="223825" x="2473325" y="4768850"/>
          <p14:tracePt t="223842" x="2438400" y="4537075"/>
          <p14:tracePt t="223859" x="2384425" y="4295775"/>
          <p14:tracePt t="223875" x="2374900" y="4162425"/>
          <p14:tracePt t="223894" x="2357438" y="4064000"/>
          <p14:tracePt t="223910" x="2330450" y="3948113"/>
          <p14:tracePt t="223925" x="2322513" y="3902075"/>
          <p14:tracePt t="223942" x="2303463" y="3822700"/>
          <p14:tracePt t="223959" x="2295525" y="3768725"/>
          <p14:tracePt t="223975" x="2276475" y="3706813"/>
          <p14:tracePt t="223992" x="2268538" y="3670300"/>
          <p14:tracePt t="224009" x="2259013" y="3662363"/>
          <p14:tracePt t="224025" x="2251075" y="3635375"/>
          <p14:tracePt t="224042" x="2224088" y="3616325"/>
          <p14:tracePt t="224059" x="2214563" y="3608388"/>
          <p14:tracePt t="224075" x="2205038" y="3598863"/>
          <p14:tracePt t="224092" x="2197100" y="3598863"/>
          <p14:tracePt t="224126" x="2187575" y="3589338"/>
          <p14:tracePt t="224157" x="2179638" y="3571875"/>
          <p14:tracePt t="224214" x="2179638" y="3581400"/>
          <p14:tracePt t="224222" x="2179638" y="3589338"/>
          <p14:tracePt t="224232" x="2179638" y="3598863"/>
          <p14:tracePt t="224242" x="2179638" y="3608388"/>
          <p14:tracePt t="224259" x="2179638" y="3616325"/>
          <p14:tracePt t="224275" x="2187575" y="3652838"/>
          <p14:tracePt t="224293" x="2197100" y="3687763"/>
          <p14:tracePt t="224309" x="2205038" y="3714750"/>
          <p14:tracePt t="224325" x="2205038" y="3724275"/>
          <p14:tracePt t="224341" x="2205038" y="3733800"/>
          <p14:tracePt t="224358" x="2224088" y="3768725"/>
          <p14:tracePt t="224375" x="2232025" y="3795713"/>
          <p14:tracePt t="224392" x="2241550" y="3876675"/>
          <p14:tracePt t="224408" x="2268538" y="3956050"/>
          <p14:tracePt t="224425" x="2286000" y="4125913"/>
          <p14:tracePt t="224442" x="2312988" y="4224338"/>
          <p14:tracePt t="224458" x="2330450" y="4349750"/>
          <p14:tracePt t="224475" x="2330450" y="4456113"/>
          <p14:tracePt t="224492" x="2330450" y="4554538"/>
          <p14:tracePt t="224509" x="2330450" y="4670425"/>
          <p14:tracePt t="224525" x="2339975" y="4741863"/>
          <p14:tracePt t="224541" x="2347913" y="4813300"/>
          <p14:tracePt t="224558" x="2366963" y="4876800"/>
          <p14:tracePt t="224575" x="2366963" y="4956175"/>
          <p14:tracePt t="224592" x="2366963" y="5000625"/>
          <p14:tracePt t="224609" x="2357438" y="5064125"/>
          <p14:tracePt t="224626" x="2347913" y="5108575"/>
          <p14:tracePt t="224642" x="2347913" y="5153025"/>
          <p14:tracePt t="224659" x="2339975" y="5233988"/>
          <p14:tracePt t="224675" x="2322513" y="5278438"/>
          <p14:tracePt t="224693" x="2303463" y="5322888"/>
          <p14:tracePt t="224710" x="2295525" y="5340350"/>
          <p14:tracePt t="224726" x="2276475" y="5349875"/>
          <p14:tracePt t="224742" x="2276475" y="5376863"/>
          <p14:tracePt t="224759" x="2259013" y="5394325"/>
          <p14:tracePt t="224776" x="2251075" y="5402263"/>
          <p14:tracePt t="224792" x="2241550" y="5411788"/>
          <p14:tracePt t="224810" x="2232025" y="5411788"/>
          <p14:tracePt t="224826" x="2214563" y="5429250"/>
          <p14:tracePt t="224842" x="2214563" y="5438775"/>
          <p14:tracePt t="224859" x="2205038" y="5438775"/>
          <p14:tracePt t="224902" x="2197100" y="5438775"/>
          <p14:tracePt t="224910" x="2187575" y="5438775"/>
          <p14:tracePt t="224934" x="2179638" y="5438775"/>
          <p14:tracePt t="224945" x="2179638" y="5421313"/>
          <p14:tracePt t="224959" x="2170113" y="5402263"/>
          <p14:tracePt t="224975" x="2170113" y="5384800"/>
          <p14:tracePt t="224992" x="2170113" y="5376863"/>
          <p14:tracePt t="225009" x="2170113" y="5367338"/>
          <p14:tracePt t="225025" x="2170113" y="5349875"/>
          <p14:tracePt t="225125" x="2170113" y="5357813"/>
          <p14:tracePt t="225137" x="2170113" y="5367338"/>
          <p14:tracePt t="225147" x="2170113" y="5376863"/>
          <p14:tracePt t="225159" x="2170113" y="5394325"/>
          <p14:tracePt t="225175" x="2170113" y="5429250"/>
          <p14:tracePt t="225192" x="2170113" y="5456238"/>
          <p14:tracePt t="225209" x="2170113" y="5492750"/>
          <p14:tracePt t="225225" x="2170113" y="5519738"/>
          <p14:tracePt t="225242" x="2170113" y="5572125"/>
          <p14:tracePt t="225259" x="2170113" y="5599113"/>
          <p14:tracePt t="225276" x="2170113" y="5643563"/>
          <p14:tracePt t="225294" x="2179638" y="5707063"/>
          <p14:tracePt t="225309" x="2179638" y="5715000"/>
          <p14:tracePt t="225334" x="2187575" y="5724525"/>
          <p14:tracePt t="225358" x="2187575" y="5734050"/>
          <p14:tracePt t="225478" x="2187575" y="5724525"/>
          <p14:tracePt t="225486" x="2187575" y="5715000"/>
          <p14:tracePt t="225495" x="2187575" y="5697538"/>
          <p14:tracePt t="225509" x="2187575" y="5680075"/>
          <p14:tracePt t="225525" x="2187575" y="5635625"/>
          <p14:tracePt t="225542" x="2187575" y="5591175"/>
          <p14:tracePt t="225558" x="2187575" y="5483225"/>
          <p14:tracePt t="225575" x="2187575" y="5429250"/>
          <p14:tracePt t="225592" x="2187575" y="5384800"/>
          <p14:tracePt t="225608" x="2187575" y="5349875"/>
          <p14:tracePt t="225625" x="2187575" y="5305425"/>
          <p14:tracePt t="225642" x="2187575" y="5286375"/>
          <p14:tracePt t="225726" x="2187575" y="5295900"/>
          <p14:tracePt t="225734" x="2187575" y="5305425"/>
          <p14:tracePt t="225744" x="2187575" y="5313363"/>
          <p14:tracePt t="225759" x="2179638" y="5340350"/>
          <p14:tracePt t="225775" x="2179638" y="5384800"/>
          <p14:tracePt t="225792" x="2179638" y="5438775"/>
          <p14:tracePt t="225809" x="2179638" y="5500688"/>
          <p14:tracePt t="225826" x="2170113" y="5546725"/>
          <p14:tracePt t="225842" x="2170113" y="5581650"/>
          <p14:tracePt t="225858" x="2170113" y="5626100"/>
          <p14:tracePt t="225875" x="2152650" y="5689600"/>
          <p14:tracePt t="225894" x="2152650" y="5734050"/>
          <p14:tracePt t="225910" x="2152650" y="5761038"/>
          <p14:tracePt t="225926" x="2152650" y="5768975"/>
          <p14:tracePt t="225943" x="2143125" y="5768975"/>
          <p14:tracePt t="225958" x="2143125" y="5778500"/>
          <p14:tracePt t="226086" x="2143125" y="5768975"/>
          <p14:tracePt t="226094" x="2143125" y="5761038"/>
          <p14:tracePt t="226110" x="2143125" y="5741988"/>
          <p14:tracePt t="226126" x="2160588" y="5635625"/>
          <p14:tracePt t="226142" x="2187575" y="5591175"/>
          <p14:tracePt t="226159" x="2187575" y="5527675"/>
          <p14:tracePt t="226176" x="2187575" y="5483225"/>
          <p14:tracePt t="226192" x="2187575" y="5456238"/>
          <p14:tracePt t="226209" x="2187575" y="5429250"/>
          <p14:tracePt t="226225" x="2187575" y="5421313"/>
          <p14:tracePt t="226382" x="2187575" y="5429250"/>
          <p14:tracePt t="226391" x="2187575" y="5448300"/>
          <p14:tracePt t="226409" x="2187575" y="5465763"/>
          <p14:tracePt t="226425" x="2179638" y="5492750"/>
          <p14:tracePt t="226443" x="2179638" y="5572125"/>
          <p14:tracePt t="226446" x="2179638" y="5581650"/>
          <p14:tracePt t="226459" x="2179638" y="5618163"/>
          <p14:tracePt t="226475" x="2179638" y="5635625"/>
          <p14:tracePt t="226494" x="2179638" y="5670550"/>
          <p14:tracePt t="226509" x="2179638" y="5680075"/>
          <p14:tracePt t="226525" x="2179638" y="5689600"/>
          <p14:tracePt t="226606" x="2170113" y="5689600"/>
          <p14:tracePt t="226623" x="2170113" y="5680075"/>
          <p14:tracePt t="226632" x="2170113" y="5670550"/>
          <p14:tracePt t="226642" x="2170113" y="5653088"/>
          <p14:tracePt t="226659" x="2170113" y="5608638"/>
          <p14:tracePt t="226676" x="2170113" y="5564188"/>
          <p14:tracePt t="226694" x="2170113" y="5465763"/>
          <p14:tracePt t="226710" x="2170113" y="5438775"/>
          <p14:tracePt t="226726" x="2170113" y="5411788"/>
          <p14:tracePt t="226742" x="2170113" y="5402263"/>
          <p14:tracePt t="226869" x="2170113" y="5421313"/>
          <p14:tracePt t="226877" x="2170113" y="5429250"/>
          <p14:tracePt t="226894" x="2170113" y="5473700"/>
          <p14:tracePt t="226909" x="2170113" y="5483225"/>
          <p14:tracePt t="226974" x="2170113" y="5473700"/>
          <p14:tracePt t="226982" x="2170113" y="5421313"/>
          <p14:tracePt t="226992" x="2170113" y="5384800"/>
          <p14:tracePt t="227008" x="2160588" y="5278438"/>
          <p14:tracePt t="227025" x="2125663" y="5099050"/>
          <p14:tracePt t="227041" x="2098675" y="4929188"/>
          <p14:tracePt t="227058" x="2081213" y="4759325"/>
          <p14:tracePt t="227075" x="2081213" y="4616450"/>
          <p14:tracePt t="227091" x="2081213" y="4483100"/>
          <p14:tracePt t="227108" x="2081213" y="4411663"/>
          <p14:tracePt t="227125" x="2081213" y="4295775"/>
          <p14:tracePt t="227142" x="2081213" y="4233863"/>
          <p14:tracePt t="227158" x="2081213" y="4187825"/>
          <p14:tracePt t="227175" x="2081213" y="4116388"/>
          <p14:tracePt t="227192" x="2081213" y="4019550"/>
          <p14:tracePt t="227208" x="2081213" y="3911600"/>
          <p14:tracePt t="227225" x="2081213" y="3849688"/>
          <p14:tracePt t="227242" x="2081213" y="3830638"/>
          <p14:tracePt t="227258" x="2081213" y="3795713"/>
          <p14:tracePt t="227276" x="2081213" y="3778250"/>
          <p14:tracePt t="227294" x="2081213" y="3751263"/>
          <p14:tracePt t="227311" x="2081213" y="3724275"/>
          <p14:tracePt t="227326" x="2081213" y="3706813"/>
          <p14:tracePt t="227342" x="2081213" y="3697288"/>
          <p14:tracePt t="227414" x="2071688" y="3687763"/>
          <p14:tracePt t="227430" x="2062163" y="3687763"/>
          <p14:tracePt t="227443" x="2044700" y="3687763"/>
          <p14:tracePt t="227458" x="2036763" y="3687763"/>
          <p14:tracePt t="227475" x="2027238" y="3697288"/>
          <p14:tracePt t="227494" x="1965325" y="3741738"/>
          <p14:tracePt t="227510" x="1938338" y="3759200"/>
          <p14:tracePt t="227526" x="1911350" y="3795713"/>
          <p14:tracePt t="227542" x="1901825" y="3805238"/>
          <p14:tracePt t="227623" x="1901825" y="3795713"/>
          <p14:tracePt t="227631" x="1901825" y="3786188"/>
          <p14:tracePt t="227643" x="1901825" y="3778250"/>
          <p14:tracePt t="227659" x="1901825" y="3741738"/>
          <p14:tracePt t="227676" x="1928813" y="3697288"/>
          <p14:tracePt t="227694" x="2000250" y="3608388"/>
          <p14:tracePt t="227710" x="2027238" y="3581400"/>
          <p14:tracePt t="227726" x="2036763" y="3527425"/>
          <p14:tracePt t="227743" x="2054225" y="3492500"/>
          <p14:tracePt t="227759" x="2071688" y="3446463"/>
          <p14:tracePt t="227776" x="2081213" y="3402013"/>
          <p14:tracePt t="227793" x="2108200" y="3357563"/>
          <p14:tracePt t="227809" x="2108200" y="3322638"/>
          <p14:tracePt t="227826" x="2125663" y="3303588"/>
          <p14:tracePt t="227843" x="2125663" y="3295650"/>
          <p14:tracePt t="227859" x="2125663" y="3286125"/>
          <p14:tracePt t="227974" x="2125663" y="3303588"/>
          <p14:tracePt t="227983" x="2116138" y="3313113"/>
          <p14:tracePt t="227993" x="2089150" y="3322638"/>
          <p14:tracePt t="228009" x="2081213" y="3375025"/>
          <p14:tracePt t="228026" x="2044700" y="3429000"/>
          <p14:tracePt t="228042" x="2000250" y="3492500"/>
          <p14:tracePt t="228059" x="1955800" y="3527425"/>
          <p14:tracePt t="228076" x="1928813" y="3563938"/>
          <p14:tracePt t="228093" x="1911350" y="3589338"/>
          <p14:tracePt t="228110" x="1866900" y="3643313"/>
          <p14:tracePt t="228126" x="1857375" y="3643313"/>
          <p14:tracePt t="228143" x="1839913" y="3670300"/>
          <p14:tracePt t="228159" x="1830388" y="3670300"/>
          <p14:tracePt t="228246" x="1830388" y="3662363"/>
          <p14:tracePt t="228256" x="1830388" y="3652838"/>
          <p14:tracePt t="228266" x="1830388" y="3643313"/>
          <p14:tracePt t="228276" x="1847850" y="3635375"/>
          <p14:tracePt t="228294" x="1866900" y="3589338"/>
          <p14:tracePt t="228311" x="1901825" y="3544888"/>
          <p14:tracePt t="228326" x="1938338" y="3509963"/>
          <p14:tracePt t="228342" x="2000250" y="3473450"/>
          <p14:tracePt t="228358" x="2044700" y="3394075"/>
          <p14:tracePt t="228375" x="2062163" y="3367088"/>
          <p14:tracePt t="228392" x="2071688" y="3340100"/>
          <p14:tracePt t="228408" x="2089150" y="3330575"/>
          <p14:tracePt t="228558" x="2089150" y="3340100"/>
          <p14:tracePt t="228567" x="2081213" y="3349625"/>
          <p14:tracePt t="228576" x="2081213" y="3357563"/>
          <p14:tracePt t="228593" x="2071688" y="3402013"/>
          <p14:tracePt t="228609" x="2044700" y="3455988"/>
          <p14:tracePt t="228626" x="2009775" y="3500438"/>
          <p14:tracePt t="228643" x="1982788" y="3544888"/>
          <p14:tracePt t="228659" x="1965325" y="3581400"/>
          <p14:tracePt t="228676" x="1955800" y="3581400"/>
          <p14:tracePt t="228790" x="1955800" y="3571875"/>
          <p14:tracePt t="228806" x="1955800" y="3563938"/>
          <p14:tracePt t="228817" x="1965325" y="3544888"/>
          <p14:tracePt t="228827" x="1965325" y="3536950"/>
          <p14:tracePt t="228842" x="1982788" y="3517900"/>
          <p14:tracePt t="228859" x="1982788" y="3492500"/>
          <p14:tracePt t="228875" x="2000250" y="3455988"/>
          <p14:tracePt t="228892" x="2017713" y="3446463"/>
          <p14:tracePt t="228910" x="2017713" y="3421063"/>
          <p14:tracePt t="228926" x="2027238" y="3402013"/>
          <p14:tracePt t="228966" x="2027238" y="3384550"/>
          <p14:tracePt t="229102" x="2027238" y="3394075"/>
          <p14:tracePt t="229111" x="2027238" y="3402013"/>
          <p14:tracePt t="229126" x="2017713" y="3421063"/>
          <p14:tracePt t="229142" x="1990725" y="3438525"/>
          <p14:tracePt t="229158" x="1973263" y="3482975"/>
          <p14:tracePt t="229175" x="1938338" y="3517900"/>
          <p14:tracePt t="229192" x="1928813" y="3571875"/>
          <p14:tracePt t="229208" x="1919288" y="3589338"/>
          <p14:tracePt t="229226" x="1919288" y="3616325"/>
          <p14:tracePt t="229243" x="1911350" y="3635375"/>
          <p14:tracePt t="229311" x="1911350" y="3625850"/>
          <p14:tracePt t="229320" x="1911350" y="3616325"/>
          <p14:tracePt t="229330" x="1911350" y="3608388"/>
          <p14:tracePt t="229343" x="1928813" y="3589338"/>
          <p14:tracePt t="229359" x="1973263" y="3517900"/>
          <p14:tracePt t="229376" x="2009775" y="3455988"/>
          <p14:tracePt t="229393" x="2044700" y="3394075"/>
          <p14:tracePt t="229409" x="2081213" y="3349625"/>
          <p14:tracePt t="229426" x="2108200" y="3313113"/>
          <p14:tracePt t="229443" x="2125663" y="3286125"/>
          <p14:tracePt t="229694" x="2133600" y="3286125"/>
          <p14:tracePt t="229703" x="2143125" y="3286125"/>
          <p14:tracePt t="229712" x="2152650" y="3286125"/>
          <p14:tracePt t="229726" x="2187575" y="3286125"/>
          <p14:tracePt t="229743" x="2205038" y="3286125"/>
          <p14:tracePt t="229759" x="2214563" y="3278188"/>
          <p14:tracePt t="229776" x="2339975" y="3313113"/>
          <p14:tracePt t="229793" x="2544763" y="3349625"/>
          <p14:tracePt t="229809" x="2741613" y="3349625"/>
          <p14:tracePt t="229826" x="3044825" y="3349625"/>
          <p14:tracePt t="229843" x="3375025" y="3330575"/>
          <p14:tracePt t="229859" x="3724275" y="3278188"/>
          <p14:tracePt t="229876" x="4044950" y="3224213"/>
          <p14:tracePt t="229893" x="4357688" y="3170238"/>
          <p14:tracePt t="229910" x="4946650" y="3089275"/>
          <p14:tracePt t="229927" x="5259388" y="3036888"/>
          <p14:tracePt t="229943" x="5581650" y="2973388"/>
          <p14:tracePt t="229959" x="5875338" y="2921000"/>
          <p14:tracePt t="229976" x="6072188" y="2894013"/>
          <p14:tracePt t="229993" x="6215063" y="2874963"/>
          <p14:tracePt t="230009" x="6323013" y="2849563"/>
          <p14:tracePt t="230026" x="6421438" y="2830513"/>
          <p14:tracePt t="230043" x="6438900" y="2822575"/>
          <p14:tracePt t="230059" x="6446838" y="2822575"/>
          <p14:tracePt t="230076" x="6456363" y="2822575"/>
          <p14:tracePt t="230093" x="6456363" y="2803525"/>
          <p14:tracePt t="230110" x="6456363" y="2732088"/>
          <p14:tracePt t="230126" x="6456363" y="2724150"/>
          <p14:tracePt t="230415" x="6465888" y="2724150"/>
          <p14:tracePt t="230423" x="6456363" y="2724150"/>
          <p14:tracePt t="230439" x="6411913" y="2714625"/>
          <p14:tracePt t="230448" x="6465888" y="2759075"/>
          <p14:tracePt t="230460" x="6438900" y="2741613"/>
          <p14:tracePt t="230476" x="6402388" y="2741613"/>
          <p14:tracePt t="230542" x="6402388" y="2732088"/>
          <p14:tracePt t="230551" x="6421438" y="2732088"/>
          <p14:tracePt t="230575" x="6429375" y="2732088"/>
          <p14:tracePt t="230583" x="6402388" y="2706688"/>
          <p14:tracePt t="230593" x="6402388" y="2697163"/>
          <p14:tracePt t="230609" x="6492875" y="2714625"/>
          <p14:tracePt t="230626" x="6500813" y="2706688"/>
          <p14:tracePt t="230643" x="6537325" y="2679700"/>
          <p14:tracePt t="230659" x="6564313" y="2660650"/>
          <p14:tracePt t="230676" x="6589713" y="2635250"/>
          <p14:tracePt t="230693" x="6608763" y="2625725"/>
          <p14:tracePt t="230711" x="6626225" y="2608263"/>
          <p14:tracePt t="230726" x="6635750" y="2571750"/>
          <p14:tracePt t="230742" x="6661150" y="2563813"/>
          <p14:tracePt t="230759" x="6680200" y="2527300"/>
          <p14:tracePt t="230775" x="6688138" y="2517775"/>
          <p14:tracePt t="230792" x="6697663" y="2509838"/>
          <p14:tracePt t="230809" x="6697663" y="2492375"/>
          <p14:tracePt t="230826" x="6707188" y="2482850"/>
          <p14:tracePt t="230842" x="6724650" y="2473325"/>
          <p14:tracePt t="230859" x="6732588" y="2438400"/>
          <p14:tracePt t="230876" x="6742113" y="2401888"/>
          <p14:tracePt t="230892" x="6751638" y="2374900"/>
          <p14:tracePt t="230909" x="6769100" y="2322513"/>
          <p14:tracePt t="230925" x="6769100" y="2303463"/>
          <p14:tracePt t="230943" x="6769100" y="2286000"/>
          <p14:tracePt t="230959" x="6759575" y="2268538"/>
          <p14:tracePt t="230975" x="6751638" y="2251075"/>
          <p14:tracePt t="230992" x="6742113" y="2214563"/>
          <p14:tracePt t="231009" x="6715125" y="2160588"/>
          <p14:tracePt t="231026" x="6707188" y="2143125"/>
          <p14:tracePt t="231042" x="6697663" y="2108200"/>
          <p14:tracePt t="231059" x="6688138" y="2089150"/>
          <p14:tracePt t="231075" x="6680200" y="2081213"/>
          <p14:tracePt t="231092" x="6680200" y="2071688"/>
          <p14:tracePt t="231126" x="6653213" y="2054225"/>
          <p14:tracePt t="231142" x="6643688" y="2044700"/>
          <p14:tracePt t="231175" x="6635750" y="2036763"/>
          <p14:tracePt t="231192" x="6616700" y="2017713"/>
          <p14:tracePt t="231209" x="6608763" y="2017713"/>
          <p14:tracePt t="231254" x="6589713" y="2017713"/>
          <p14:tracePt t="231270" x="6581775" y="2017713"/>
          <p14:tracePt t="231286" x="6581775" y="2027238"/>
          <p14:tracePt t="231295" x="6581775" y="2036763"/>
          <p14:tracePt t="231311" x="6581775" y="2063750"/>
          <p14:tracePt t="231327" x="6581775" y="2081213"/>
          <p14:tracePt t="231342" x="6581775" y="2098675"/>
          <p14:tracePt t="231360" x="6581775" y="2116138"/>
          <p14:tracePt t="231376" x="6608763" y="2143125"/>
          <p14:tracePt t="231393" x="6635750" y="2160588"/>
          <p14:tracePt t="231410" x="6670675" y="2179638"/>
          <p14:tracePt t="231426" x="6707188" y="2197100"/>
          <p14:tracePt t="231443" x="6751638" y="2206625"/>
          <p14:tracePt t="231447" x="6786563" y="2206625"/>
          <p14:tracePt t="231460" x="6796088" y="2206625"/>
          <p14:tracePt t="231476" x="6850063" y="2214563"/>
          <p14:tracePt t="231495" x="6921500" y="2214563"/>
          <p14:tracePt t="231511" x="6946900" y="2214563"/>
          <p14:tracePt t="231527" x="6973888" y="2214563"/>
          <p14:tracePt t="231543" x="7027863" y="2214563"/>
          <p14:tracePt t="231560" x="7072313" y="2214563"/>
          <p14:tracePt t="231576" x="7108825" y="2187575"/>
          <p14:tracePt t="231593" x="7143750" y="2179638"/>
          <p14:tracePt t="231610" x="7161213" y="2160588"/>
          <p14:tracePt t="231627" x="7180263" y="2152650"/>
          <p14:tracePt t="231643" x="7188200" y="2143125"/>
          <p14:tracePt t="231659" x="7207250" y="2135188"/>
          <p14:tracePt t="231676" x="7215188" y="2108200"/>
          <p14:tracePt t="231693" x="7224713" y="2081213"/>
          <p14:tracePt t="231710" x="7232650" y="2054225"/>
          <p14:tracePt t="231727" x="7232650" y="2036763"/>
          <p14:tracePt t="231744" x="7232650" y="2027238"/>
          <p14:tracePt t="231760" x="7232650" y="2009775"/>
          <p14:tracePt t="231776" x="7215188" y="1982788"/>
          <p14:tracePt t="231793" x="7180263" y="1965325"/>
          <p14:tracePt t="231810" x="7161213" y="1938338"/>
          <p14:tracePt t="231827" x="7135813" y="1920875"/>
          <p14:tracePt t="231842" x="7089775" y="1893888"/>
          <p14:tracePt t="231859" x="7045325" y="1884363"/>
          <p14:tracePt t="231876" x="6983413" y="1874838"/>
          <p14:tracePt t="231894" x="6929438" y="1866900"/>
          <p14:tracePt t="231911" x="6884988" y="1866900"/>
          <p14:tracePt t="231927" x="6823075" y="1849438"/>
          <p14:tracePt t="231943" x="6786563" y="1849438"/>
          <p14:tracePt t="231960" x="6759575" y="1849438"/>
          <p14:tracePt t="231976" x="6724650" y="1849438"/>
          <p14:tracePt t="231993" x="6688138" y="1866900"/>
          <p14:tracePt t="232010" x="6661150" y="1874838"/>
          <p14:tracePt t="232026" x="6626225" y="1893888"/>
          <p14:tracePt t="232043" x="6616700" y="1928813"/>
          <p14:tracePt t="232059" x="6599238" y="1938338"/>
          <p14:tracePt t="232076" x="6589713" y="1955800"/>
          <p14:tracePt t="232093" x="6564313" y="1965325"/>
          <p14:tracePt t="232111" x="6564313" y="2009775"/>
          <p14:tracePt t="232127" x="6564313" y="2027238"/>
          <p14:tracePt t="232143" x="6581775" y="2044700"/>
          <p14:tracePt t="232160" x="6608763" y="2071688"/>
          <p14:tracePt t="232176" x="6635750" y="2081213"/>
          <p14:tracePt t="232193" x="6661150" y="2108200"/>
          <p14:tracePt t="232209" x="6707188" y="2116138"/>
          <p14:tracePt t="232226" x="6742113" y="2125663"/>
          <p14:tracePt t="232243" x="6813550" y="2135188"/>
          <p14:tracePt t="232260" x="6858000" y="2135188"/>
          <p14:tracePt t="232276" x="6902450" y="2135188"/>
          <p14:tracePt t="232293" x="6956425" y="2135188"/>
          <p14:tracePt t="232311" x="7037388" y="2135188"/>
          <p14:tracePt t="232327" x="7064375" y="2135188"/>
          <p14:tracePt t="232344" x="7099300" y="2135188"/>
          <p14:tracePt t="232360" x="7116763" y="2125663"/>
          <p14:tracePt t="232377" x="7153275" y="2116138"/>
          <p14:tracePt t="232393" x="7161213" y="2108200"/>
          <p14:tracePt t="232410" x="7170738" y="2089150"/>
          <p14:tracePt t="232426" x="7180263" y="2071688"/>
          <p14:tracePt t="232443" x="7180263" y="2054225"/>
          <p14:tracePt t="232460" x="7180263" y="2044700"/>
          <p14:tracePt t="232476" x="7180263" y="2036763"/>
          <p14:tracePt t="232493" x="7180263" y="2017713"/>
          <p14:tracePt t="232511" x="7170738" y="2000250"/>
          <p14:tracePt t="232527" x="7135813" y="1965325"/>
          <p14:tracePt t="232543" x="7081838" y="1946275"/>
          <p14:tracePt t="232560" x="7010400" y="1920875"/>
          <p14:tracePt t="232576" x="6965950" y="1901825"/>
          <p14:tracePt t="232593" x="6946900" y="1893888"/>
          <p14:tracePt t="232610" x="6902450" y="1893888"/>
          <p14:tracePt t="232627" x="6831013" y="1893888"/>
          <p14:tracePt t="232643" x="6804025" y="1893888"/>
          <p14:tracePt t="232660" x="6778625" y="1911350"/>
          <p14:tracePt t="232676" x="6732588" y="1920875"/>
          <p14:tracePt t="232693" x="6680200" y="1955800"/>
          <p14:tracePt t="232711" x="6653213" y="1982788"/>
          <p14:tracePt t="232727" x="6635750" y="1992313"/>
          <p14:tracePt t="232743" x="6626225" y="2009775"/>
          <p14:tracePt t="232760" x="6626225" y="2036763"/>
          <p14:tracePt t="232776" x="6626225" y="2054225"/>
          <p14:tracePt t="232793" x="6626225" y="2081213"/>
          <p14:tracePt t="232810" x="6653213" y="2108200"/>
          <p14:tracePt t="232826" x="6670675" y="2143125"/>
          <p14:tracePt t="232843" x="6707188" y="2179638"/>
          <p14:tracePt t="232860" x="6751638" y="2197100"/>
          <p14:tracePt t="232877" x="6796088" y="2214563"/>
          <p14:tracePt t="232894" x="6840538" y="2232025"/>
          <p14:tracePt t="232911" x="6875463" y="2241550"/>
          <p14:tracePt t="232927" x="6894513" y="2241550"/>
          <p14:tracePt t="232944" x="6929438" y="2241550"/>
          <p14:tracePt t="232960" x="6946900" y="2241550"/>
          <p14:tracePt t="232976" x="6956425" y="2224088"/>
          <p14:tracePt t="232993" x="6973888" y="2206625"/>
          <p14:tracePt t="233009" x="7027863" y="2179638"/>
          <p14:tracePt t="233026" x="7045325" y="2143125"/>
          <p14:tracePt t="233042" x="7064375" y="2135188"/>
          <p14:tracePt t="233059" x="7064375" y="2116138"/>
          <p14:tracePt t="233076" x="7081838" y="2116138"/>
          <p14:tracePt t="233093" x="7099300" y="2116138"/>
          <p14:tracePt t="233111" x="7135813" y="2116138"/>
          <p14:tracePt t="233127" x="7197725" y="2116138"/>
          <p14:tracePt t="233143" x="7296150" y="2116138"/>
          <p14:tracePt t="233160" x="7394575" y="2143125"/>
          <p14:tracePt t="233177" x="7466013" y="2160588"/>
          <p14:tracePt t="233193" x="7661275" y="2160588"/>
          <p14:tracePt t="233210" x="7742238" y="2152650"/>
          <p14:tracePt t="233226" x="7804150" y="2143125"/>
          <p14:tracePt t="233243" x="7850188" y="2143125"/>
          <p14:tracePt t="233260" x="7867650" y="2135188"/>
          <p14:tracePt t="233277" x="7902575" y="2108200"/>
          <p14:tracePt t="233294" x="7912100" y="2098675"/>
          <p14:tracePt t="233311" x="7939088" y="2089150"/>
          <p14:tracePt t="233328" x="7966075" y="2089150"/>
          <p14:tracePt t="233342" x="7983538" y="2089150"/>
          <p14:tracePt t="233359" x="8010525" y="2089150"/>
          <p14:tracePt t="233376" x="8037513" y="2089150"/>
          <p14:tracePt t="233392" x="8089900" y="2089150"/>
          <p14:tracePt t="233409" x="8126413" y="2089150"/>
          <p14:tracePt t="233425" x="8153400" y="2089150"/>
          <p14:tracePt t="233442" x="8170863" y="2089150"/>
          <p14:tracePt t="233459" x="8180388" y="2089150"/>
          <p14:tracePt t="233476" x="8180388" y="2071688"/>
          <p14:tracePt t="233509" x="8180388" y="2063750"/>
          <p14:tracePt t="233527" x="8180388" y="2036763"/>
          <p14:tracePt t="233542" x="8180388" y="2027238"/>
          <p14:tracePt t="233559" x="8153400" y="2009775"/>
          <p14:tracePt t="233576" x="8143875" y="2000250"/>
          <p14:tracePt t="233592" x="8126413" y="1992313"/>
          <p14:tracePt t="233609" x="8108950" y="1973263"/>
          <p14:tracePt t="233626" x="8072438" y="1955800"/>
          <p14:tracePt t="233642" x="8027988" y="1946275"/>
          <p14:tracePt t="233659" x="7966075" y="1920875"/>
          <p14:tracePt t="233676" x="7902575" y="1901825"/>
          <p14:tracePt t="233692" x="7850188" y="1893888"/>
          <p14:tracePt t="233709" x="7804150" y="1893888"/>
          <p14:tracePt t="233727" x="7778750" y="1893888"/>
          <p14:tracePt t="233743" x="7742238" y="1893888"/>
          <p14:tracePt t="233760" x="7697788" y="1911350"/>
          <p14:tracePt t="233776" x="7653338" y="1920875"/>
          <p14:tracePt t="233793" x="7616825" y="1920875"/>
          <p14:tracePt t="233810" x="7589838" y="1920875"/>
          <p14:tracePt t="233826" x="7572375" y="1928813"/>
          <p14:tracePt t="233843" x="7537450" y="1938338"/>
          <p14:tracePt t="233860" x="7527925" y="1955800"/>
          <p14:tracePt t="233877" x="7518400" y="1955800"/>
          <p14:tracePt t="233894" x="7518400" y="1965325"/>
          <p14:tracePt t="233911" x="7510463" y="1973263"/>
          <p14:tracePt t="233926" x="7510463" y="1982788"/>
          <p14:tracePt t="233944" x="7510463" y="2000250"/>
          <p14:tracePt t="233967" x="7510463" y="2009775"/>
          <p14:tracePt t="234000" x="7510463" y="2027238"/>
          <p14:tracePt t="234039" x="7518400" y="2036763"/>
          <p14:tracePt t="234055" x="7527925" y="2044700"/>
          <p14:tracePt t="234071" x="7537450" y="2054225"/>
          <p14:tracePt t="234087" x="7545388" y="2054225"/>
          <p14:tracePt t="234096" x="7554913" y="2054225"/>
          <p14:tracePt t="234111" x="7572375" y="2063750"/>
          <p14:tracePt t="234128" x="7581900" y="2071688"/>
          <p14:tracePt t="234144" x="7589838" y="2081213"/>
          <p14:tracePt t="234160" x="7599363" y="2081213"/>
          <p14:tracePt t="234177" x="7608888" y="2098675"/>
          <p14:tracePt t="234193" x="7616825" y="2108200"/>
          <p14:tracePt t="234210" x="7643813" y="2108200"/>
          <p14:tracePt t="234227" x="7661275" y="2116138"/>
          <p14:tracePt t="234244" x="7680325" y="2125663"/>
          <p14:tracePt t="234260" x="7697788" y="2135188"/>
          <p14:tracePt t="234277" x="7724775" y="2135188"/>
          <p14:tracePt t="234293" x="7742238" y="2143125"/>
          <p14:tracePt t="234311" x="7769225" y="2152650"/>
          <p14:tracePt t="234327" x="7786688" y="2170113"/>
          <p14:tracePt t="234343" x="7804150" y="2179638"/>
          <p14:tracePt t="234359" x="7823200" y="2179638"/>
          <p14:tracePt t="234376" x="7831138" y="2187575"/>
          <p14:tracePt t="234393" x="7858125" y="2197100"/>
          <p14:tracePt t="234409" x="7875588" y="2206625"/>
          <p14:tracePt t="234426" x="7902575" y="2206625"/>
          <p14:tracePt t="234443" x="7921625" y="2206625"/>
          <p14:tracePt t="234459" x="7929563" y="2206625"/>
          <p14:tracePt t="234583" x="7939088" y="2206625"/>
          <p14:tracePt t="234599" x="7947025" y="2206625"/>
          <p14:tracePt t="234610" x="7966075" y="2206625"/>
          <p14:tracePt t="234628" x="7993063" y="2214563"/>
          <p14:tracePt t="234643" x="8027988" y="2241550"/>
          <p14:tracePt t="234660" x="8108950" y="2268538"/>
          <p14:tracePt t="234677" x="8153400" y="2268538"/>
          <p14:tracePt t="234694" x="8207375" y="2278063"/>
          <p14:tracePt t="234712" x="8232775" y="2295525"/>
          <p14:tracePt t="234727" x="8259763" y="2295525"/>
          <p14:tracePt t="234743" x="8269288" y="2295525"/>
          <p14:tracePt t="234760" x="8286750" y="2295525"/>
          <p14:tracePt t="234777" x="8296275" y="2295525"/>
          <p14:tracePt t="234794" x="8304213" y="2295525"/>
          <p14:tracePt t="234827" x="8313738" y="2295525"/>
          <p14:tracePt t="234843" x="8313738" y="2286000"/>
          <p14:tracePt t="234859" x="8331200" y="2286000"/>
          <p14:tracePt t="234877" x="8331200" y="2278063"/>
          <p14:tracePt t="234894" x="8331200" y="2268538"/>
          <p14:tracePt t="234912" x="8331200" y="2259013"/>
          <p14:tracePt t="235007" x="8323263" y="2259013"/>
          <p14:tracePt t="235063" x="8313738" y="2259013"/>
          <p14:tracePt t="235615" x="8313738" y="2251075"/>
          <p14:tracePt t="235632" x="8313738" y="2232025"/>
          <p14:tracePt t="240144" x="8296275" y="2232025"/>
          <p14:tracePt t="240153" x="8286750" y="2232025"/>
          <p14:tracePt t="240162" x="8259763" y="2232025"/>
          <p14:tracePt t="240177" x="8143875" y="2241550"/>
          <p14:tracePt t="240194" x="7902575" y="2295525"/>
          <p14:tracePt t="240211" x="7616825" y="2420938"/>
          <p14:tracePt t="240227" x="7358063" y="2571750"/>
          <p14:tracePt t="240244" x="7170738" y="2687638"/>
          <p14:tracePt t="240261" x="6840538" y="2822575"/>
          <p14:tracePt t="240277" x="6670675" y="2874963"/>
          <p14:tracePt t="240294" x="6518275" y="2946400"/>
          <p14:tracePt t="240312" x="6278563" y="3027363"/>
          <p14:tracePt t="240328" x="5938838" y="3108325"/>
          <p14:tracePt t="240345" x="5751513" y="3152775"/>
          <p14:tracePt t="240361" x="5545138" y="3179763"/>
          <p14:tracePt t="240378" x="5349875" y="3214688"/>
          <p14:tracePt t="240394" x="5170488" y="3214688"/>
          <p14:tracePt t="240411" x="4983163" y="3214688"/>
          <p14:tracePt t="240427" x="4776788" y="3251200"/>
          <p14:tracePt t="240444" x="4438650" y="3268663"/>
          <p14:tracePt t="240461" x="4241800" y="3268663"/>
          <p14:tracePt t="240477" x="4000500" y="3268663"/>
          <p14:tracePt t="240494" x="3813175" y="3268663"/>
          <p14:tracePt t="240511" x="3652838" y="3268663"/>
          <p14:tracePt t="240528" x="3394075" y="3268663"/>
          <p14:tracePt t="240544" x="3251200" y="3268663"/>
          <p14:tracePt t="240561" x="3098800" y="3268663"/>
          <p14:tracePt t="240577" x="3017838" y="3259138"/>
          <p14:tracePt t="240593" x="2982913" y="3251200"/>
          <p14:tracePt t="240611" x="2955925" y="3251200"/>
          <p14:tracePt t="240628" x="2919413" y="3251200"/>
          <p14:tracePt t="240644" x="2803525" y="3251200"/>
          <p14:tracePt t="240661" x="2714625" y="3251200"/>
          <p14:tracePt t="240677" x="2633663" y="3251200"/>
          <p14:tracePt t="240694" x="2589213" y="3251200"/>
          <p14:tracePt t="240713" x="2536825" y="3251200"/>
          <p14:tracePt t="240729" x="2500313" y="3251200"/>
          <p14:tracePt t="240744" x="2473325" y="3251200"/>
          <p14:tracePt t="240761" x="2438400" y="3251200"/>
          <p14:tracePt t="240777" x="2419350" y="3251200"/>
          <p14:tracePt t="240794" x="2401888" y="3251200"/>
          <p14:tracePt t="240811" x="2384425" y="3251200"/>
          <p14:tracePt t="240844" x="2374900" y="3251200"/>
          <p14:tracePt t="240861" x="2347913" y="3251200"/>
          <p14:tracePt t="240878" x="2322513" y="3251200"/>
          <p14:tracePt t="240895" x="2312988" y="3251200"/>
          <p14:tracePt t="240911" x="2303463" y="3251200"/>
          <p14:tracePt t="240929" x="2303463" y="3241675"/>
          <p14:tracePt t="240944" x="2295525" y="3241675"/>
          <p14:tracePt t="240961" x="2286000" y="3241675"/>
          <p14:tracePt t="240984" x="2276475" y="3241675"/>
          <p14:tracePt t="240993" x="2268538" y="3241675"/>
          <p14:tracePt t="241010" x="2251075" y="3241675"/>
          <p14:tracePt t="241027" x="2241550" y="3241675"/>
          <p14:tracePt t="241044" x="2232025" y="3241675"/>
          <p14:tracePt t="241060" x="2224088" y="3241675"/>
          <p14:tracePt t="241077" x="2214563" y="3241675"/>
          <p14:tracePt t="241093" x="2205038" y="3241675"/>
          <p14:tracePt t="241110" x="2197100" y="3241675"/>
          <p14:tracePt t="241344" x="2205038" y="3241675"/>
          <p14:tracePt t="241352" x="2214563" y="3241675"/>
          <p14:tracePt t="241360" x="2224088" y="3241675"/>
          <p14:tracePt t="241377" x="2268538" y="3241675"/>
          <p14:tracePt t="241393" x="2322513" y="3241675"/>
          <p14:tracePt t="241410" x="2347913" y="3241675"/>
          <p14:tracePt t="241427" x="2384425" y="3241675"/>
          <p14:tracePt t="241444" x="2393950" y="3241675"/>
          <p14:tracePt t="241460" x="2401888" y="3241675"/>
          <p14:tracePt t="241568" x="2393950" y="3241675"/>
          <p14:tracePt t="241584" x="2384425" y="3241675"/>
          <p14:tracePt t="241640" x="2366963" y="3241675"/>
          <p14:tracePt t="242057" x="2366963" y="3232150"/>
          <p14:tracePt t="242065" x="2357438" y="3232150"/>
          <p14:tracePt t="247569" x="2347913" y="3232150"/>
          <p14:tracePt t="247578" x="2339975" y="3232150"/>
          <p14:tracePt t="247595" x="2330450" y="3232150"/>
          <p14:tracePt t="247761" x="2295525" y="3232150"/>
          <p14:tracePt t="247778" x="2286000" y="3232150"/>
          <p14:tracePt t="247786" x="2268538" y="3232150"/>
          <p14:tracePt t="247795" x="2259013" y="3232150"/>
          <p14:tracePt t="247818" x="2251075" y="3232150"/>
          <p14:tracePt t="247866" x="2241550" y="3232150"/>
          <p14:tracePt t="247874" x="2232025" y="3232150"/>
          <p14:tracePt t="247884" x="2224088" y="3232150"/>
          <p14:tracePt t="247895" x="2214563" y="3232150"/>
          <p14:tracePt t="247912" x="2187575" y="3232150"/>
          <p14:tracePt t="247930" x="2152650" y="3232150"/>
          <p14:tracePt t="247946" x="2116138" y="3232150"/>
          <p14:tracePt t="247963" x="2108200" y="3232150"/>
          <p14:tracePt t="248186" x="2098675" y="3232150"/>
          <p14:tracePt t="248202" x="2089150" y="3232150"/>
          <p14:tracePt t="248225" x="2081213" y="3232150"/>
          <p14:tracePt t="248402" x="2081213" y="3224213"/>
          <p14:tracePt t="248770" x="2081213" y="3214688"/>
          <p14:tracePt t="248786" x="2089150" y="3214688"/>
          <p14:tracePt t="250154" x="2081213" y="3197225"/>
          <p14:tracePt t="250170" x="2062163" y="3187700"/>
          <p14:tracePt t="250498" x="2071688" y="3187700"/>
          <p14:tracePt t="250666" x="2071688" y="3179763"/>
          <p14:tracePt t="251602" x="2062163" y="3179763"/>
          <p14:tracePt t="251634" x="2054225" y="3179763"/>
          <p14:tracePt t="251674" x="2044700" y="3179763"/>
          <p14:tracePt t="251754" x="2036763" y="3179763"/>
          <p14:tracePt t="251787" x="2027238" y="3179763"/>
          <p14:tracePt t="251810" x="2027238" y="3187700"/>
          <p14:tracePt t="251850" x="2017713" y="3187700"/>
          <p14:tracePt t="252115" x="2017713" y="3179763"/>
          <p14:tracePt t="252131" x="2017713" y="3170238"/>
          <p14:tracePt t="252154" x="2017713" y="3160713"/>
          <p14:tracePt t="252298" x="2017713" y="3170238"/>
          <p14:tracePt t="253050" x="2017713" y="3160713"/>
          <p14:tracePt t="253139" x="2017713" y="3152775"/>
          <p14:tracePt t="253154" x="2017713" y="3143250"/>
          <p14:tracePt t="253834" x="2017713" y="3125788"/>
          <p14:tracePt t="253851" x="2017713" y="3116263"/>
          <p14:tracePt t="255411" x="1973263" y="3125788"/>
          <p14:tracePt t="255420" x="1955800" y="3125788"/>
          <p14:tracePt t="255429" x="1946275" y="3135313"/>
          <p14:tracePt t="255446" x="1901825" y="3143250"/>
          <p14:tracePt t="255462" x="1893888" y="3160713"/>
          <p14:tracePt t="255479" x="1893888" y="3170238"/>
          <p14:tracePt t="255496" x="1901825" y="3197225"/>
          <p14:tracePt t="255512" x="1919288" y="3206750"/>
          <p14:tracePt t="255529" x="1928813" y="3214688"/>
          <p14:tracePt t="255546" x="1938338" y="3232150"/>
          <p14:tracePt t="255562" x="1938338" y="3241675"/>
          <p14:tracePt t="255579" x="1955800" y="3241675"/>
          <p14:tracePt t="255596" x="1965325" y="3259138"/>
          <p14:tracePt t="255613" x="1982788" y="3259138"/>
          <p14:tracePt t="255630" x="1990725" y="3259138"/>
          <p14:tracePt t="255646" x="2000250" y="3259138"/>
          <p14:tracePt t="255803" x="2000250" y="3268663"/>
          <p14:tracePt t="255812" x="2009775" y="3268663"/>
          <p14:tracePt t="256515" x="2009775" y="3251200"/>
          <p14:tracePt t="256755" x="2009775" y="3241675"/>
          <p14:tracePt t="257434" x="2009775" y="3232150"/>
          <p14:tracePt t="257474" x="2009775" y="3224213"/>
          <p14:tracePt t="258956" x="2009775" y="3214688"/>
          <p14:tracePt t="297594" x="2054225" y="3160713"/>
          <p14:tracePt t="297602" x="2062163" y="3125788"/>
          <p14:tracePt t="297610" x="2062163" y="3116263"/>
          <p14:tracePt t="297618" x="2062163" y="3098800"/>
          <p14:tracePt t="297699" x="2071688" y="3098800"/>
          <p14:tracePt t="297708" x="2098675" y="3098800"/>
          <p14:tracePt t="297717" x="2170113" y="3108325"/>
          <p14:tracePt t="297733" x="2286000" y="3135313"/>
          <p14:tracePt t="297750" x="2347913" y="3152775"/>
          <p14:tracePt t="297767" x="2393950" y="3170238"/>
          <p14:tracePt t="297784" x="2401888" y="3179763"/>
          <p14:tracePt t="297826" x="2401888" y="3187700"/>
          <p14:tracePt t="297842" x="2401888" y="3197225"/>
          <p14:tracePt t="297874" x="2401888" y="3214688"/>
          <p14:tracePt t="297883" x="2401888" y="3224213"/>
          <p14:tracePt t="297901" x="2401888" y="3241675"/>
          <p14:tracePt t="297917" x="2401888" y="3251200"/>
          <p14:tracePt t="297935" x="2384425" y="3259138"/>
          <p14:tracePt t="297963" x="2384425" y="3268663"/>
          <p14:tracePt t="297971" x="2384425" y="3286125"/>
          <p14:tracePt t="297984" x="2384425" y="3295650"/>
          <p14:tracePt t="298000" x="2374900" y="3303588"/>
          <p14:tracePt t="298034" x="2374900" y="3313113"/>
          <p14:tracePt t="298051" x="2393950" y="3313113"/>
          <p14:tracePt t="298067" x="2401888" y="3313113"/>
          <p14:tracePt t="298089" x="2384425" y="3303588"/>
          <p14:tracePt t="298100" x="2446338" y="3303588"/>
          <p14:tracePt t="298117" x="2473325" y="3303588"/>
          <p14:tracePt t="298133" x="2490788" y="3303588"/>
          <p14:tracePt t="298150" x="2509838" y="3303588"/>
          <p14:tracePt t="298166" x="2517775" y="3303588"/>
          <p14:tracePt t="298183" x="2536825" y="3303588"/>
          <p14:tracePt t="298200" x="2544763" y="3295650"/>
          <p14:tracePt t="298226" x="2554288" y="3295650"/>
          <p14:tracePt t="298250" x="2562225" y="3295650"/>
          <p14:tracePt t="298275" x="2571750" y="3295650"/>
          <p14:tracePt t="298299" x="2581275" y="3295650"/>
          <p14:tracePt t="298308" x="2589213" y="3295650"/>
          <p14:tracePt t="298323" x="2598738" y="3295650"/>
          <p14:tracePt t="298335" x="2616200" y="3295650"/>
          <p14:tracePt t="298351" x="2633663" y="3295650"/>
          <p14:tracePt t="298367" x="2687638" y="3295650"/>
          <p14:tracePt t="298384" x="2751138" y="3295650"/>
          <p14:tracePt t="298400" x="2813050" y="3295650"/>
          <p14:tracePt t="298419" x="2884488" y="3295650"/>
          <p14:tracePt t="298435" x="2901950" y="3295650"/>
          <p14:tracePt t="298451" x="2911475" y="3295650"/>
          <p14:tracePt t="298468" x="2938463" y="3295650"/>
          <p14:tracePt t="298484" x="2955925" y="3303588"/>
          <p14:tracePt t="298501" x="2965450" y="3303588"/>
          <p14:tracePt t="298517" x="2973388" y="3303588"/>
          <p14:tracePt t="298739" x="2965450" y="3303588"/>
          <p14:tracePt t="298764" x="2946400" y="3303588"/>
          <p14:tracePt t="298773" x="2938463" y="3303588"/>
          <p14:tracePt t="298784" x="2928938" y="3313113"/>
          <p14:tracePt t="298800" x="2919413" y="3313113"/>
          <p14:tracePt t="298818" x="2901950" y="3313113"/>
          <p14:tracePt t="298835" x="2894013" y="3313113"/>
          <p14:tracePt t="298850" x="2867025" y="3313113"/>
          <p14:tracePt t="298867" x="2840038" y="3330575"/>
          <p14:tracePt t="298883" x="2803525" y="3330575"/>
          <p14:tracePt t="298900" x="2776538" y="3340100"/>
          <p14:tracePt t="298917" x="2751138" y="3340100"/>
          <p14:tracePt t="298934" x="2732088" y="3340100"/>
          <p14:tracePt t="298967" x="2724150" y="3340100"/>
          <p14:tracePt t="299107" x="2732088" y="3340100"/>
          <p14:tracePt t="299131" x="2741613" y="3330575"/>
          <p14:tracePt t="299140" x="2751138" y="3330575"/>
          <p14:tracePt t="299151" x="2768600" y="3330575"/>
          <p14:tracePt t="299168" x="2795588" y="3330575"/>
          <p14:tracePt t="299184" x="2813050" y="3330575"/>
          <p14:tracePt t="299203" x="2847975" y="3330575"/>
          <p14:tracePt t="299218" x="2857500" y="3330575"/>
          <p14:tracePt t="299268" x="2867025" y="3330575"/>
          <p14:tracePt t="299307" x="2874963" y="3330575"/>
          <p14:tracePt t="299347" x="2884488" y="3330575"/>
          <p14:tracePt t="299363" x="2894013" y="3330575"/>
          <p14:tracePt t="299387" x="2911475" y="3313113"/>
          <p14:tracePt t="299395" x="2919413" y="3313113"/>
          <p14:tracePt t="299419" x="2928938" y="3313113"/>
          <p14:tracePt t="299427" x="2928938" y="3303588"/>
          <p14:tracePt t="299443" x="2938463" y="3303588"/>
          <p14:tracePt t="299459" x="2946400" y="3303588"/>
          <p14:tracePt t="299475" x="2955925" y="3303588"/>
          <p14:tracePt t="299491" x="2965450" y="3303588"/>
          <p14:tracePt t="299507" x="2982913" y="3303588"/>
          <p14:tracePt t="299530" x="2990850" y="3303588"/>
          <p14:tracePt t="299562" x="3000375" y="3303588"/>
          <p14:tracePt t="299578" x="3000375" y="3295650"/>
          <p14:tracePt t="299586" x="3009900" y="3295650"/>
          <p14:tracePt t="299634" x="3017838" y="3295650"/>
          <p14:tracePt t="299674" x="3027363" y="3295650"/>
          <p14:tracePt t="299690" x="3036888" y="3295650"/>
          <p14:tracePt t="299722" x="3054350" y="3295650"/>
          <p14:tracePt t="299762" x="3062288" y="3295650"/>
          <p14:tracePt t="299818" x="3071813" y="3295650"/>
          <p14:tracePt t="300067" x="3081338" y="3295650"/>
          <p14:tracePt t="300459" x="3071813" y="3295650"/>
          <p14:tracePt t="300468" x="3062288" y="3295650"/>
          <p14:tracePt t="300485" x="3044825" y="3295650"/>
          <p14:tracePt t="300501" x="3027363" y="3295650"/>
          <p14:tracePt t="300518" x="2965450" y="3295650"/>
          <p14:tracePt t="300535" x="2919413" y="3295650"/>
          <p14:tracePt t="300551" x="2874963" y="3295650"/>
          <p14:tracePt t="300568" x="2830513" y="3295650"/>
          <p14:tracePt t="300585" x="2776538" y="3295650"/>
          <p14:tracePt t="300601" x="2732088" y="3295650"/>
          <p14:tracePt t="300619" x="2633663" y="3295650"/>
          <p14:tracePt t="300636" x="2571750" y="3295650"/>
          <p14:tracePt t="300651" x="2527300" y="3295650"/>
          <p14:tracePt t="300668" x="2490788" y="3295650"/>
          <p14:tracePt t="300685" x="2465388" y="3295650"/>
          <p14:tracePt t="300702" x="2438400" y="3295650"/>
          <p14:tracePt t="300718" x="2419350" y="3295650"/>
          <p14:tracePt t="300735" x="2411413" y="3295650"/>
          <p14:tracePt t="300751" x="2393950" y="3295650"/>
          <p14:tracePt t="300768" x="2366963" y="3295650"/>
          <p14:tracePt t="300785" x="2347913" y="3295650"/>
          <p14:tracePt t="300801" x="2330450" y="3295650"/>
          <p14:tracePt t="300819" x="2312988" y="3295650"/>
          <p14:tracePt t="300836" x="2295525" y="3295650"/>
          <p14:tracePt t="300851" x="2286000" y="3295650"/>
          <p14:tracePt t="300868" x="2276475" y="3295650"/>
          <p14:tracePt t="300884" x="2259013" y="3295650"/>
          <p14:tracePt t="300901" x="2224088" y="3295650"/>
          <p14:tracePt t="300918" x="2214563" y="3295650"/>
          <p14:tracePt t="300934" x="2197100" y="3295650"/>
          <p14:tracePt t="300951" x="2179638" y="3295650"/>
          <p14:tracePt t="300968" x="2152650" y="3295650"/>
          <p14:tracePt t="300985" x="2125663" y="3295650"/>
          <p14:tracePt t="301001" x="2116138" y="3295650"/>
          <p14:tracePt t="301211" x="2125663" y="3295650"/>
          <p14:tracePt t="301227" x="2133600" y="3295650"/>
          <p14:tracePt t="301236" x="2143125" y="3295650"/>
          <p14:tracePt t="301251" x="2170113" y="3295650"/>
          <p14:tracePt t="301269" x="2187575" y="3295650"/>
          <p14:tracePt t="301285" x="2205038" y="3295650"/>
          <p14:tracePt t="301301" x="2241550" y="3295650"/>
          <p14:tracePt t="301318" x="2268538" y="3295650"/>
          <p14:tracePt t="301335" x="2312988" y="3295650"/>
          <p14:tracePt t="301351" x="2357438" y="3295650"/>
          <p14:tracePt t="301368" x="2419350" y="3295650"/>
          <p14:tracePt t="301384" x="2482850" y="3295650"/>
          <p14:tracePt t="301401" x="2527300" y="3295650"/>
          <p14:tracePt t="301420" x="2625725" y="3295650"/>
          <p14:tracePt t="301436" x="2670175" y="3295650"/>
          <p14:tracePt t="301452" x="2732088" y="3295650"/>
          <p14:tracePt t="301468" x="2776538" y="3295650"/>
          <p14:tracePt t="301484" x="2857500" y="3295650"/>
          <p14:tracePt t="301501" x="2901950" y="3295650"/>
          <p14:tracePt t="301517" x="2946400" y="3295650"/>
          <p14:tracePt t="301534" x="2990850" y="3295650"/>
          <p14:tracePt t="301551" x="3036888" y="3295650"/>
          <p14:tracePt t="301568" x="3071813" y="3295650"/>
          <p14:tracePt t="301584" x="3089275" y="3295650"/>
          <p14:tracePt t="301601" x="3108325" y="3286125"/>
          <p14:tracePt t="301619" x="3116263" y="3286125"/>
          <p14:tracePt t="301764" x="3108325" y="3286125"/>
          <p14:tracePt t="301772" x="3098800" y="3286125"/>
          <p14:tracePt t="301785" x="3089275" y="3286125"/>
          <p14:tracePt t="301802" x="3044825" y="3286125"/>
          <p14:tracePt t="301819" x="2990850" y="3286125"/>
          <p14:tracePt t="301836" x="2955925" y="3286125"/>
          <p14:tracePt t="301851" x="2938463" y="3286125"/>
          <p14:tracePt t="301868" x="2901950" y="3286125"/>
          <p14:tracePt t="301885" x="2874963" y="3286125"/>
          <p14:tracePt t="301901" x="2840038" y="3286125"/>
          <p14:tracePt t="301918" x="2795588" y="3286125"/>
          <p14:tracePt t="301935" x="2714625" y="3286125"/>
          <p14:tracePt t="301952" x="2670175" y="3286125"/>
          <p14:tracePt t="301968" x="2633663" y="3286125"/>
          <p14:tracePt t="301985" x="2598738" y="3286125"/>
          <p14:tracePt t="302001" x="2581275" y="3286125"/>
          <p14:tracePt t="302019" x="2562225" y="3295650"/>
          <p14:tracePt t="302036" x="2536825" y="3295650"/>
          <p14:tracePt t="302051" x="2500313" y="3295650"/>
          <p14:tracePt t="302068" x="2465388" y="3295650"/>
          <p14:tracePt t="302085" x="2446338" y="3295650"/>
          <p14:tracePt t="302101" x="2419350" y="3295650"/>
          <p14:tracePt t="302118" x="2384425" y="3295650"/>
          <p14:tracePt t="302134" x="2366963" y="3295650"/>
          <p14:tracePt t="302151" x="2357438" y="3295650"/>
          <p14:tracePt t="302168" x="2322513" y="3295650"/>
          <p14:tracePt t="302184" x="2303463" y="3295650"/>
          <p14:tracePt t="302201" x="2286000" y="3295650"/>
          <p14:tracePt t="302220" x="2241550" y="3295650"/>
          <p14:tracePt t="302236" x="2224088" y="3295650"/>
          <p14:tracePt t="302252" x="2197100" y="3295650"/>
          <p14:tracePt t="302268" x="2179638" y="3295650"/>
          <p14:tracePt t="302285" x="2170113" y="3295650"/>
          <p14:tracePt t="302301" x="2160588" y="3295650"/>
          <p14:tracePt t="302318" x="2152650" y="3286125"/>
          <p14:tracePt t="302500" x="2160588" y="3286125"/>
          <p14:tracePt t="302508" x="2170113" y="3286125"/>
          <p14:tracePt t="302518" x="2179638" y="3286125"/>
          <p14:tracePt t="302535" x="2197100" y="3286125"/>
          <p14:tracePt t="302551" x="2232025" y="3286125"/>
          <p14:tracePt t="302568" x="2276475" y="3286125"/>
          <p14:tracePt t="302585" x="2312988" y="3286125"/>
          <p14:tracePt t="302601" x="2339975" y="3286125"/>
          <p14:tracePt t="302619" x="2393950" y="3286125"/>
          <p14:tracePt t="302636" x="2419350" y="3286125"/>
          <p14:tracePt t="302652" x="2438400" y="3286125"/>
          <p14:tracePt t="302668" x="2446338" y="3286125"/>
          <p14:tracePt t="302685" x="2465388" y="3286125"/>
          <p14:tracePt t="302702" x="2490788" y="3286125"/>
          <p14:tracePt t="302718" x="2509838" y="3286125"/>
          <p14:tracePt t="302735" x="2527300" y="3286125"/>
          <p14:tracePt t="302752" x="2536825" y="3286125"/>
          <p14:tracePt t="302768" x="2554288" y="3286125"/>
          <p14:tracePt t="302785" x="2589213" y="3286125"/>
          <p14:tracePt t="302801" x="2625725" y="3286125"/>
          <p14:tracePt t="302820" x="2687638" y="3286125"/>
          <p14:tracePt t="302836" x="2751138" y="3295650"/>
          <p14:tracePt t="302852" x="2830513" y="3313113"/>
          <p14:tracePt t="302868" x="2894013" y="3322638"/>
          <p14:tracePt t="302885" x="2938463" y="3340100"/>
          <p14:tracePt t="302902" x="2982913" y="3340100"/>
          <p14:tracePt t="302918" x="3009900" y="3340100"/>
          <p14:tracePt t="302956" x="3017838" y="3340100"/>
          <p14:tracePt t="303004" x="3027363" y="3340100"/>
          <p14:tracePt t="303179" x="3036888" y="3340100"/>
          <p14:tracePt t="303188" x="3044825" y="3340100"/>
          <p14:tracePt t="303203" x="3081338" y="3340100"/>
          <p14:tracePt t="303220" x="3098800" y="3340100"/>
          <p14:tracePt t="303235" x="3108325" y="3340100"/>
          <p14:tracePt t="303500" x="3098800" y="3340100"/>
          <p14:tracePt t="303508" x="3098800" y="3330575"/>
          <p14:tracePt t="303518" x="3089275" y="3330575"/>
          <p14:tracePt t="303535" x="3081338" y="3330575"/>
          <p14:tracePt t="303551" x="3062288" y="3330575"/>
          <p14:tracePt t="304220" x="3054350" y="3330575"/>
          <p14:tracePt t="304236" x="3044825" y="3330575"/>
          <p14:tracePt t="304270" x="3036888" y="3330575"/>
          <p14:tracePt t="304812" x="3027363" y="3330575"/>
          <p14:tracePt t="304820" x="3027363" y="3322638"/>
          <p14:tracePt t="304836" x="2982913" y="3322638"/>
          <p14:tracePt t="304851" x="2919413" y="3322638"/>
          <p14:tracePt t="304868" x="2847975" y="3322638"/>
          <p14:tracePt t="304884" x="2768600" y="3322638"/>
          <p14:tracePt t="304901" x="2679700" y="3322638"/>
          <p14:tracePt t="304918" x="2616200" y="3322638"/>
          <p14:tracePt t="304934" x="2554288" y="3322638"/>
          <p14:tracePt t="304951" x="2527300" y="3322638"/>
          <p14:tracePt t="304967" x="2500313" y="3322638"/>
          <p14:tracePt t="304984" x="2482850" y="3322638"/>
          <p14:tracePt t="305000" x="2465388" y="3322638"/>
          <p14:tracePt t="305017" x="2438400" y="3322638"/>
          <p14:tracePt t="305034" x="2419350" y="3322638"/>
          <p14:tracePt t="305051" x="2393950" y="3322638"/>
          <p14:tracePt t="305067" x="2384425" y="3322638"/>
          <p14:tracePt t="305084" x="2374900" y="3313113"/>
          <p14:tracePt t="305332" x="2357438" y="3313113"/>
          <p14:tracePt t="305348" x="2347913" y="3313113"/>
          <p14:tracePt t="305364" x="2339975" y="3313113"/>
          <p14:tracePt t="305379" x="2330450" y="3313113"/>
          <p14:tracePt t="305388" x="2322513" y="3313113"/>
          <p14:tracePt t="305401" x="2312988" y="3313113"/>
          <p14:tracePt t="305417" x="2286000" y="3313113"/>
          <p14:tracePt t="305434" x="2268538" y="3313113"/>
          <p14:tracePt t="305451" x="2224088" y="3313113"/>
          <p14:tracePt t="305468" x="2197100" y="3313113"/>
          <p14:tracePt t="305484" x="2179638" y="3303588"/>
          <p14:tracePt t="305502" x="2152650" y="3303588"/>
          <p14:tracePt t="305518" x="2133600" y="3295650"/>
          <p14:tracePt t="305535" x="2116138" y="3295650"/>
          <p14:tracePt t="305552" x="2108200" y="3295650"/>
          <p14:tracePt t="305580" x="2098675" y="3295650"/>
          <p14:tracePt t="305620" x="2081213" y="3295650"/>
          <p14:tracePt t="305652" x="2081213" y="3303588"/>
          <p14:tracePt t="305676" x="2081213" y="3313113"/>
          <p14:tracePt t="305765" x="2089150" y="3313113"/>
          <p14:tracePt t="305820" x="2098675" y="3313113"/>
          <p14:tracePt t="305988" x="2108200" y="3313113"/>
          <p14:tracePt t="306012" x="2116138" y="3313113"/>
          <p14:tracePt t="306021" x="2133600" y="3313113"/>
          <p14:tracePt t="306036" x="2179638" y="3313113"/>
          <p14:tracePt t="306052" x="2224088" y="3313113"/>
          <p14:tracePt t="306069" x="2286000" y="3313113"/>
          <p14:tracePt t="306085" x="2339975" y="3313113"/>
          <p14:tracePt t="306102" x="2384425" y="3313113"/>
          <p14:tracePt t="306119" x="2411413" y="3313113"/>
          <p14:tracePt t="306135" x="2428875" y="3313113"/>
          <p14:tracePt t="306169" x="2446338" y="3313113"/>
          <p14:tracePt t="306276" x="2438400" y="3303588"/>
          <p14:tracePt t="306285" x="2428875" y="3303588"/>
          <p14:tracePt t="306302" x="2419350" y="3303588"/>
          <p14:tracePt t="306318" x="2401888" y="3303588"/>
          <p14:tracePt t="306336" x="2366963" y="3303588"/>
          <p14:tracePt t="306352" x="2312988" y="3303588"/>
          <p14:tracePt t="306369" x="2251075" y="3303588"/>
          <p14:tracePt t="306385" x="2179638" y="3322638"/>
          <p14:tracePt t="306402" x="2116138" y="3322638"/>
          <p14:tracePt t="306419" x="2062163" y="3330575"/>
          <p14:tracePt t="306435" x="2054225" y="3330575"/>
          <p14:tracePt t="306484" x="2062163" y="3330575"/>
          <p14:tracePt t="306500" x="2071688" y="3330575"/>
          <p14:tracePt t="306517" x="2081213" y="3330575"/>
          <p14:tracePt t="306526" x="2089150" y="3330575"/>
          <p14:tracePt t="306535" x="2098675" y="3330575"/>
          <p14:tracePt t="306552" x="2133600" y="3330575"/>
          <p14:tracePt t="306569" x="2197100" y="3349625"/>
          <p14:tracePt t="306585" x="2276475" y="3357563"/>
          <p14:tracePt t="306602" x="2330450" y="3357563"/>
          <p14:tracePt t="306619" x="2411413" y="3357563"/>
          <p14:tracePt t="306636" x="2490788" y="3357563"/>
          <p14:tracePt t="306652" x="2509838" y="3357563"/>
          <p14:tracePt t="306716" x="2500313" y="3357563"/>
          <p14:tracePt t="306725" x="2490788" y="3349625"/>
          <p14:tracePt t="306735" x="2482850" y="3349625"/>
          <p14:tracePt t="306752" x="2465388" y="3349625"/>
          <p14:tracePt t="306769" x="2446338" y="3349625"/>
          <p14:tracePt t="306785" x="2411413" y="3349625"/>
          <p14:tracePt t="306802" x="2357438" y="3330575"/>
          <p14:tracePt t="306819" x="2330450" y="3330575"/>
          <p14:tracePt t="306837" x="2251075" y="3330575"/>
          <p14:tracePt t="306852" x="2205038" y="3330575"/>
          <p14:tracePt t="306869" x="2170113" y="3330575"/>
          <p14:tracePt t="306885" x="2133600" y="3330575"/>
          <p14:tracePt t="306902" x="2116138" y="3330575"/>
          <p14:tracePt t="307004" x="2125663" y="3330575"/>
          <p14:tracePt t="307013" x="2143125" y="3330575"/>
          <p14:tracePt t="307023" x="2160588" y="3330575"/>
          <p14:tracePt t="307037" x="2205038" y="3340100"/>
          <p14:tracePt t="307052" x="2303463" y="3349625"/>
          <p14:tracePt t="307069" x="2374900" y="3367088"/>
          <p14:tracePt t="307085" x="2438400" y="3375025"/>
          <p14:tracePt t="307102" x="2473325" y="3384550"/>
          <p14:tracePt t="307156" x="2465388" y="3402013"/>
          <p14:tracePt t="307172" x="2455863" y="3402013"/>
          <p14:tracePt t="307180" x="2438400" y="3402013"/>
          <p14:tracePt t="307188" x="2419350" y="3394075"/>
          <p14:tracePt t="307202" x="2411413" y="3394075"/>
          <p14:tracePt t="307218" x="2366963" y="3394075"/>
          <p14:tracePt t="307236" x="2251075" y="3384550"/>
          <p14:tracePt t="307252" x="2187575" y="3367088"/>
          <p14:tracePt t="307269" x="2125663" y="3357563"/>
          <p14:tracePt t="307285" x="2062163" y="3349625"/>
          <p14:tracePt t="307302" x="2044700" y="3349625"/>
          <p14:tracePt t="307404" x="2054225" y="3349625"/>
          <p14:tracePt t="307413" x="2062163" y="3349625"/>
          <p14:tracePt t="307422" x="2071688" y="3349625"/>
          <p14:tracePt t="307437" x="2108200" y="3349625"/>
          <p14:tracePt t="307453" x="2160588" y="3349625"/>
          <p14:tracePt t="307469" x="2160588" y="3286125"/>
          <p14:tracePt t="307485" x="2232025" y="3286125"/>
          <p14:tracePt t="307502" x="2259013" y="3286125"/>
          <p14:tracePt t="307556" x="2251075" y="3286125"/>
          <p14:tracePt t="307565" x="2241550" y="3286125"/>
          <p14:tracePt t="307574" x="2232025" y="3286125"/>
          <p14:tracePt t="307585" x="2224088" y="3286125"/>
          <p14:tracePt t="307602" x="2205038" y="3286125"/>
          <p14:tracePt t="307619" x="2170113" y="3286125"/>
          <p14:tracePt t="307636" x="2116138" y="3278188"/>
          <p14:tracePt t="307652" x="2081213" y="3278188"/>
          <p14:tracePt t="307669" x="2054225" y="3278188"/>
          <p14:tracePt t="307685" x="2017713" y="3278188"/>
          <p14:tracePt t="307702" x="2000250" y="3268663"/>
          <p14:tracePt t="307719" x="1973263" y="3268663"/>
          <p14:tracePt t="307735" x="1965325" y="3268663"/>
          <p14:tracePt t="307756" x="1955800" y="3268663"/>
          <p14:tracePt t="308053" x="1965325" y="3268663"/>
          <p14:tracePt t="308061" x="1982788" y="3268663"/>
          <p14:tracePt t="308071" x="1990725" y="3268663"/>
          <p14:tracePt t="308085" x="2009775" y="3268663"/>
          <p14:tracePt t="308102" x="2044700" y="3268663"/>
          <p14:tracePt t="308119" x="2098675" y="3268663"/>
          <p14:tracePt t="308135" x="2152650" y="3268663"/>
          <p14:tracePt t="308152" x="2205038" y="3268663"/>
          <p14:tracePt t="308169" x="2259013" y="3268663"/>
          <p14:tracePt t="308185" x="2312988" y="3268663"/>
          <p14:tracePt t="308202" x="2339975" y="3268663"/>
          <p14:tracePt t="308219" x="2357438" y="3268663"/>
          <p14:tracePt t="308237" x="2357438" y="3259138"/>
          <p14:tracePt t="308252" x="2374900" y="3259138"/>
          <p14:tracePt t="308356" x="2366963" y="3259138"/>
          <p14:tracePt t="308364" x="2357438" y="3259138"/>
          <p14:tracePt t="308372" x="2347913" y="3259138"/>
          <p14:tracePt t="308385" x="2322513" y="3259138"/>
          <p14:tracePt t="308402" x="2295525" y="3259138"/>
          <p14:tracePt t="308419" x="2259013" y="3259138"/>
          <p14:tracePt t="308437" x="2224088" y="3259138"/>
          <p14:tracePt t="308454" x="2187575" y="3251200"/>
          <p14:tracePt t="308469" x="2170113" y="3251200"/>
          <p14:tracePt t="308485" x="2143125" y="3251200"/>
          <p14:tracePt t="308502" x="2133600" y="3251200"/>
          <p14:tracePt t="308519" x="2116138" y="3251200"/>
          <p14:tracePt t="308676" x="2125663" y="3251200"/>
          <p14:tracePt t="308685" x="2133600" y="3259138"/>
          <p14:tracePt t="308702" x="2160588" y="3259138"/>
          <p14:tracePt t="308718" x="2179638" y="3259138"/>
          <p14:tracePt t="308735" x="2197100" y="3268663"/>
          <p14:tracePt t="308752" x="2232025" y="3268663"/>
          <p14:tracePt t="308769" x="2251075" y="3268663"/>
          <p14:tracePt t="308786" x="2259013" y="3268663"/>
          <p14:tracePt t="308802" x="2268538" y="3268663"/>
          <p14:tracePt t="308819" x="2286000" y="3268663"/>
          <p14:tracePt t="308837" x="2312988" y="3268663"/>
          <p14:tracePt t="308853" x="2330450" y="3268663"/>
          <p14:tracePt t="308868" x="2366963" y="3268663"/>
          <p14:tracePt t="308885" x="2384425" y="3268663"/>
          <p14:tracePt t="308902" x="2401888" y="3232150"/>
          <p14:tracePt t="308919" x="2366963" y="3197225"/>
          <p14:tracePt t="308935" x="2393950" y="3197225"/>
          <p14:tracePt t="308952" x="2419350" y="3197225"/>
          <p14:tracePt t="308969" x="2455863" y="3206750"/>
          <p14:tracePt t="308986" x="2473325" y="3206750"/>
          <p14:tracePt t="309002" x="2490788" y="3214688"/>
          <p14:tracePt t="309019" x="2544763" y="3224213"/>
          <p14:tracePt t="309037" x="2643188" y="3224213"/>
          <p14:tracePt t="309053" x="2687638" y="3224213"/>
          <p14:tracePt t="309069" x="2732088" y="3224213"/>
          <p14:tracePt t="309085" x="2768600" y="3224213"/>
          <p14:tracePt t="309102" x="2786063" y="3224213"/>
          <p14:tracePt t="309119" x="2803525" y="3224213"/>
          <p14:tracePt t="309135" x="2822575" y="3224213"/>
          <p14:tracePt t="309169" x="2830513" y="3232150"/>
          <p14:tracePt t="309185" x="2857500" y="3232150"/>
          <p14:tracePt t="309202" x="2867025" y="3232150"/>
          <p14:tracePt t="309219" x="2884488" y="3232150"/>
          <p14:tracePt t="309235" x="2894013" y="3232150"/>
          <p14:tracePt t="309272" x="2901950" y="3232150"/>
          <p14:tracePt t="309349" x="2901950" y="3241675"/>
          <p14:tracePt t="309533" x="2901950" y="3251200"/>
          <p14:tracePt t="310949" x="2919413" y="3251200"/>
          <p14:tracePt t="310958" x="2928938" y="3251200"/>
          <p14:tracePt t="311197" x="2928938" y="3268663"/>
          <p14:tracePt t="311213" x="2928938" y="3278188"/>
          <p14:tracePt t="311223" x="2938463" y="3278188"/>
          <p14:tracePt t="311237" x="2938463" y="3295650"/>
          <p14:tracePt t="311253" x="2946400" y="3303588"/>
          <p14:tracePt t="311270" x="2955925" y="3322638"/>
          <p14:tracePt t="311286" x="2965450" y="3340100"/>
          <p14:tracePt t="311302" x="2973388" y="3349625"/>
          <p14:tracePt t="311319" x="2990850" y="3367088"/>
          <p14:tracePt t="311336" x="3000375" y="3367088"/>
          <p14:tracePt t="311381" x="3009900" y="3367088"/>
          <p14:tracePt t="311397" x="3017838" y="3367088"/>
          <p14:tracePt t="311421" x="3027363" y="3367088"/>
          <p14:tracePt t="311437" x="3036888" y="3367088"/>
          <p14:tracePt t="311533" x="3044825" y="3367088"/>
          <p14:tracePt t="311645" x="3062288" y="3367088"/>
          <p14:tracePt t="311773" x="3071813" y="3367088"/>
          <p14:tracePt t="311877" x="3071813" y="3357563"/>
          <p14:tracePt t="311893" x="3081338" y="3357563"/>
          <p14:tracePt t="312045" x="3081338" y="3349625"/>
          <p14:tracePt t="312069" x="3081338" y="3330575"/>
          <p14:tracePt t="312079" x="3081338" y="3322638"/>
          <p14:tracePt t="312101" x="3081338" y="3313113"/>
          <p14:tracePt t="312117" x="3071813" y="3303588"/>
          <p14:tracePt t="312126" x="3071813" y="3295650"/>
          <p14:tracePt t="312142" x="3071813" y="3286125"/>
          <p14:tracePt t="312152" x="3071813" y="3278188"/>
          <p14:tracePt t="312169" x="3054350" y="3259138"/>
          <p14:tracePt t="312186" x="3054350" y="3251200"/>
          <p14:tracePt t="312206" x="3054350" y="3241675"/>
          <p14:tracePt t="312270" x="3054350" y="3251200"/>
          <p14:tracePt t="312278" x="3062288" y="3268663"/>
          <p14:tracePt t="312381" x="3071813" y="3268663"/>
          <p14:tracePt t="312390" x="3071813" y="3259138"/>
          <p14:tracePt t="312406" x="3071813" y="3251200"/>
          <p14:tracePt t="312422" x="3071813" y="3241675"/>
          <p14:tracePt t="312438" x="3071813" y="3232150"/>
          <p14:tracePt t="312456" x="3054350" y="3224213"/>
          <p14:tracePt t="312477" x="3044825" y="3214688"/>
          <p14:tracePt t="313061" x="3044825" y="3224213"/>
          <p14:tracePt t="313070" x="3062288" y="3232150"/>
          <p14:tracePt t="313086" x="3062288" y="3241675"/>
          <p14:tracePt t="313109" x="3062288" y="3251200"/>
          <p14:tracePt t="313125" x="3062288" y="3268663"/>
          <p14:tracePt t="313157" x="3071813" y="3278188"/>
          <p14:tracePt t="313197" x="3071813" y="3286125"/>
          <p14:tracePt t="313229" x="3071813" y="3295650"/>
          <p14:tracePt t="313254" x="3071813" y="3303588"/>
          <p14:tracePt t="313270" x="3071813" y="3313113"/>
          <p14:tracePt t="313285" x="3071813" y="3322638"/>
          <p14:tracePt t="313301" x="3071813" y="3340100"/>
          <p14:tracePt t="313541" x="3071813" y="3349625"/>
          <p14:tracePt t="313550" x="3071813" y="3357563"/>
          <p14:tracePt t="313570" x="3071813" y="3375025"/>
          <p14:tracePt t="313586" x="3054350" y="3411538"/>
          <p14:tracePt t="313602" x="3036888" y="3455988"/>
          <p14:tracePt t="313619" x="3017838" y="3563938"/>
          <p14:tracePt t="313636" x="2973388" y="3643313"/>
          <p14:tracePt t="313653" x="2946400" y="3805238"/>
          <p14:tracePt t="313669" x="2938463" y="3956050"/>
          <p14:tracePt t="313686" x="2901950" y="4143375"/>
          <p14:tracePt t="313703" x="2894013" y="4214813"/>
          <p14:tracePt t="313719" x="2867025" y="4259263"/>
          <p14:tracePt t="313736" x="2857500" y="4295775"/>
          <p14:tracePt t="313753" x="2830513" y="4349750"/>
          <p14:tracePt t="313769" x="2830513" y="4394200"/>
          <p14:tracePt t="313786" x="2822575" y="4421188"/>
          <p14:tracePt t="313803" x="2822575" y="4456113"/>
          <p14:tracePt t="313819" x="2822575" y="4483100"/>
          <p14:tracePt t="313838" x="2822575" y="4527550"/>
          <p14:tracePt t="313854" x="2822575" y="4564063"/>
          <p14:tracePt t="313870" x="2822575" y="4608513"/>
          <p14:tracePt t="313886" x="2822575" y="4635500"/>
          <p14:tracePt t="313903" x="2822575" y="4670425"/>
          <p14:tracePt t="313919" x="2822575" y="4679950"/>
          <p14:tracePt t="313957" x="2830513" y="4679950"/>
          <p14:tracePt t="313967" x="2840038" y="4670425"/>
          <p14:tracePt t="313976" x="2857500" y="4652963"/>
          <p14:tracePt t="313986" x="2867025" y="4643438"/>
          <p14:tracePt t="314003" x="2938463" y="4537075"/>
          <p14:tracePt t="314019" x="2982913" y="4411663"/>
          <p14:tracePt t="314037" x="3062288" y="4259263"/>
          <p14:tracePt t="314053" x="3152775" y="4037013"/>
          <p14:tracePt t="314069" x="3197225" y="3902075"/>
          <p14:tracePt t="314086" x="3241675" y="3768725"/>
          <p14:tracePt t="314103" x="3276600" y="3687763"/>
          <p14:tracePt t="314119" x="3367088" y="3652838"/>
          <p14:tracePt t="314136" x="3375025" y="3616325"/>
          <p14:tracePt t="314153" x="3411538" y="3581400"/>
          <p14:tracePt t="314169" x="3411538" y="3571875"/>
          <p14:tracePt t="314230" x="3411538" y="3563938"/>
          <p14:tracePt t="314238" x="3411538" y="3554413"/>
          <p14:tracePt t="314255" x="3394075" y="3536950"/>
          <p14:tracePt t="314286" x="3375025" y="3517900"/>
          <p14:tracePt t="314334" x="3367088" y="3509963"/>
          <p14:tracePt t="314349" x="3357563" y="3500438"/>
          <p14:tracePt t="314357" x="3340100" y="3492500"/>
          <p14:tracePt t="314369" x="3330575" y="3482975"/>
          <p14:tracePt t="314386" x="3322638" y="3465513"/>
          <p14:tracePt t="314403" x="3303588" y="3429000"/>
          <p14:tracePt t="314419" x="3276600" y="3402013"/>
          <p14:tracePt t="314436" x="3259138" y="3384550"/>
          <p14:tracePt t="314454" x="3241675" y="3367088"/>
          <p14:tracePt t="314478" x="3241675" y="3349625"/>
          <p14:tracePt t="314493" x="3232150" y="3340100"/>
          <p14:tracePt t="314503" x="3232150" y="3330575"/>
          <p14:tracePt t="314519" x="3205163" y="3330575"/>
          <p14:tracePt t="314536" x="3197225" y="3330575"/>
          <p14:tracePt t="314552" x="3187700" y="3322638"/>
          <p14:tracePt t="314569" x="3187700" y="3313113"/>
          <p14:tracePt t="314586" x="3179763" y="3313113"/>
          <p14:tracePt t="314603" x="3170238" y="3303588"/>
          <p14:tracePt t="314619" x="3160713" y="3303588"/>
          <p14:tracePt t="314638" x="3125788" y="3303588"/>
          <p14:tracePt t="314654" x="3108325" y="3295650"/>
          <p14:tracePt t="314670" x="3098800" y="3295650"/>
          <p14:tracePt t="314806" x="3089275" y="3295650"/>
          <p14:tracePt t="314950" x="3089275" y="3303588"/>
          <p14:tracePt t="314966" x="3098800" y="3313113"/>
          <p14:tracePt t="314977" x="3098800" y="3322638"/>
          <p14:tracePt t="314986" x="3108325" y="3330575"/>
          <p14:tracePt t="315002" x="3116263" y="3367088"/>
          <p14:tracePt t="315019" x="3133725" y="3402013"/>
          <p14:tracePt t="315035" x="3143250" y="3421063"/>
          <p14:tracePt t="315054" x="3152775" y="3446463"/>
          <p14:tracePt t="315070" x="3170238" y="3482975"/>
          <p14:tracePt t="315086" x="3187700" y="3492500"/>
          <p14:tracePt t="315103" x="3187700" y="3500438"/>
          <p14:tracePt t="315120" x="3205163" y="3527425"/>
          <p14:tracePt t="315136" x="3205163" y="3536950"/>
          <p14:tracePt t="315153" x="3214688" y="3544888"/>
          <p14:tracePt t="315169" x="3214688" y="3554413"/>
          <p14:tracePt t="315186" x="3214688" y="3571875"/>
          <p14:tracePt t="315203" x="3224213" y="3581400"/>
          <p14:tracePt t="315220" x="3224213" y="3608388"/>
          <p14:tracePt t="315238" x="3241675" y="3625850"/>
          <p14:tracePt t="315253" x="3241675" y="3635375"/>
          <p14:tracePt t="315270" x="3259138" y="3643313"/>
          <p14:tracePt t="315310" x="3268663" y="3652838"/>
          <p14:tracePt t="315334" x="3276600" y="3652838"/>
          <p14:tracePt t="315350" x="3286125" y="3662363"/>
          <p14:tracePt t="315630" x="3276600" y="3662363"/>
          <p14:tracePt t="326072" x="3251200" y="3662363"/>
          <p14:tracePt t="326144" x="3241675" y="3662363"/>
          <p14:tracePt t="326152" x="3232150" y="3652838"/>
          <p14:tracePt t="326171" x="3197225" y="3635375"/>
          <p14:tracePt t="326188" x="3152775" y="3571875"/>
          <p14:tracePt t="326205" x="3081338" y="3473450"/>
          <p14:tracePt t="326221" x="3044825" y="3421063"/>
          <p14:tracePt t="326237" x="3017838" y="3402013"/>
          <p14:tracePt t="326254" x="3000375" y="3402013"/>
          <p14:tracePt t="326271" x="2955925" y="3384550"/>
          <p14:tracePt t="326287" x="2946400" y="3375025"/>
          <p14:tracePt t="326304" x="2928938" y="3375025"/>
          <p14:tracePt t="326321" x="2919413" y="3357563"/>
          <p14:tracePt t="326337" x="2911475" y="3357563"/>
          <p14:tracePt t="326423" x="2911475" y="3349625"/>
          <p14:tracePt t="326431" x="2911475" y="3340100"/>
          <p14:tracePt t="326439" x="2911475" y="3330575"/>
          <p14:tracePt t="326464" x="2911475" y="3322638"/>
          <p14:tracePt t="326473" x="2911475" y="3313113"/>
          <p14:tracePt t="326488" x="2919413" y="3286125"/>
          <p14:tracePt t="326504" x="2919413" y="3268663"/>
          <p14:tracePt t="326521" x="2919413" y="3251200"/>
          <p14:tracePt t="326538" x="2919413" y="3214688"/>
          <p14:tracePt t="326554" x="2919413" y="3206750"/>
          <p14:tracePt t="326571" x="2919413" y="3197225"/>
          <p14:tracePt t="326588" x="2928938" y="3187700"/>
          <p14:tracePt t="326705" x="2938463" y="3187700"/>
          <p14:tracePt t="326824" x="2946400" y="3187700"/>
          <p14:tracePt t="326840" x="2946400" y="3197225"/>
          <p14:tracePt t="326848" x="2946400" y="3206750"/>
          <p14:tracePt t="326858" x="2946400" y="3241675"/>
          <p14:tracePt t="326872" x="2946400" y="3278188"/>
          <p14:tracePt t="326887" x="2946400" y="3303588"/>
          <p14:tracePt t="326904" x="2938463" y="3322638"/>
          <p14:tracePt t="326921" x="2928938" y="3330575"/>
          <p14:tracePt t="326937" x="2901950" y="3340100"/>
          <p14:tracePt t="326955" x="2884488" y="3349625"/>
          <p14:tracePt t="326971" x="2867025" y="3357563"/>
          <p14:tracePt t="326987" x="2830513" y="3357563"/>
          <p14:tracePt t="327004" x="2803525" y="3357563"/>
          <p14:tracePt t="327021" x="2768600" y="3357563"/>
          <p14:tracePt t="327037" x="2751138" y="3357563"/>
          <p14:tracePt t="327054" x="2714625" y="3349625"/>
          <p14:tracePt t="327071" x="2687638" y="3349625"/>
          <p14:tracePt t="327087" x="2670175" y="3349625"/>
          <p14:tracePt t="327104" x="2643188" y="3349625"/>
          <p14:tracePt t="327121" x="2625725" y="3349625"/>
          <p14:tracePt t="327137" x="2616200" y="3349625"/>
          <p14:tracePt t="327154" x="2608263" y="3349625"/>
          <p14:tracePt t="327171" x="2581275" y="3349625"/>
          <p14:tracePt t="327204" x="2562225" y="3349625"/>
          <p14:tracePt t="327273" x="2554288" y="3349625"/>
          <p14:tracePt t="327295" x="2554288" y="3340100"/>
          <p14:tracePt t="327367" x="2554288" y="3322638"/>
          <p14:tracePt t="327393" x="2562225" y="3322638"/>
          <p14:tracePt t="327408" x="2571750" y="3313113"/>
          <p14:tracePt t="327417" x="2589213" y="3313113"/>
          <p14:tracePt t="327426" x="2598738" y="3313113"/>
          <p14:tracePt t="327438" x="2608263" y="3313113"/>
          <p14:tracePt t="327457" x="2660650" y="3303588"/>
          <p14:tracePt t="327473" x="2679700" y="3295650"/>
          <p14:tracePt t="327488" x="2705100" y="3286125"/>
          <p14:tracePt t="327505" x="2724150" y="3278188"/>
          <p14:tracePt t="327521" x="2741613" y="3278188"/>
          <p14:tracePt t="327538" x="2776538" y="3278188"/>
          <p14:tracePt t="327554" x="2795588" y="3278188"/>
          <p14:tracePt t="327572" x="2822575" y="3278188"/>
          <p14:tracePt t="327589" x="2840038" y="3259138"/>
          <p14:tracePt t="327605" x="2847975" y="3251200"/>
          <p14:tracePt t="327620" x="2867025" y="3251200"/>
          <p14:tracePt t="327637" x="2874963" y="3251200"/>
          <p14:tracePt t="327654" x="2901950" y="3251200"/>
          <p14:tracePt t="327670" x="2919413" y="3251200"/>
          <p14:tracePt t="327687" x="2946400" y="3251200"/>
          <p14:tracePt t="327704" x="2973388" y="3251200"/>
          <p14:tracePt t="327720" x="2990850" y="3268663"/>
          <p14:tracePt t="327753" x="3000375" y="3268663"/>
          <p14:tracePt t="327770" x="3000375" y="3278188"/>
          <p14:tracePt t="327791" x="3009900" y="3278188"/>
          <p14:tracePt t="327815" x="3017838" y="3278188"/>
          <p14:tracePt t="327824" x="3017838" y="3286125"/>
          <p14:tracePt t="327839" x="3027363" y="3295650"/>
          <p14:tracePt t="327854" x="3027363" y="3303588"/>
          <p14:tracePt t="327871" x="3054350" y="3322638"/>
          <p14:tracePt t="327887" x="3062288" y="3357563"/>
          <p14:tracePt t="327904" x="3081338" y="3375025"/>
          <p14:tracePt t="327921" x="3089275" y="3384550"/>
          <p14:tracePt t="327938" x="3089275" y="3402013"/>
          <p14:tracePt t="327955" x="3098800" y="3411538"/>
          <p14:tracePt t="327971" x="3098800" y="3421063"/>
          <p14:tracePt t="327988" x="3098800" y="3429000"/>
          <p14:tracePt t="328004" x="3116263" y="3446463"/>
          <p14:tracePt t="328021" x="3125788" y="3455988"/>
          <p14:tracePt t="328038" x="3133725" y="3482975"/>
          <p14:tracePt t="328055" x="3152775" y="3517900"/>
          <p14:tracePt t="328072" x="3160713" y="3544888"/>
          <p14:tracePt t="328088" x="3197225" y="3563938"/>
          <p14:tracePt t="328104" x="3205163" y="3581400"/>
          <p14:tracePt t="328121" x="3224213" y="3608388"/>
          <p14:tracePt t="328138" x="3251200" y="3635375"/>
          <p14:tracePt t="328154" x="3276600" y="3662363"/>
          <p14:tracePt t="328171" x="3286125" y="3679825"/>
          <p14:tracePt t="328188" x="3303588" y="3697288"/>
          <p14:tracePt t="328205" x="3322638" y="3706813"/>
          <p14:tracePt t="328221" x="3340100" y="3706813"/>
          <p14:tracePt t="328872" x="3340100" y="3724275"/>
          <p14:tracePt t="328881" x="3330575" y="3733800"/>
          <p14:tracePt t="328890" x="3322638" y="3741738"/>
          <p14:tracePt t="328905" x="3251200" y="3830638"/>
          <p14:tracePt t="328921" x="3214688" y="3965575"/>
          <p14:tracePt t="328938" x="3125788" y="4179888"/>
          <p14:tracePt t="328955" x="3054350" y="4402138"/>
          <p14:tracePt t="328971" x="3036888" y="4625975"/>
          <p14:tracePt t="328988" x="3044825" y="4759325"/>
          <p14:tracePt t="329005" x="3116263" y="4876800"/>
          <p14:tracePt t="329021" x="3152775" y="4938713"/>
          <p14:tracePt t="329038" x="3205163" y="5000625"/>
          <p14:tracePt t="329055" x="3241675" y="5045075"/>
          <p14:tracePt t="329072" x="3241675" y="5081588"/>
          <p14:tracePt t="329088" x="3251200" y="5126038"/>
          <p14:tracePt t="329105" x="3259138" y="5170488"/>
          <p14:tracePt t="329121" x="3259138" y="5214938"/>
          <p14:tracePt t="329138" x="3286125" y="5278438"/>
          <p14:tracePt t="329155" x="3313113" y="5340350"/>
          <p14:tracePt t="329171" x="3322638" y="5421313"/>
          <p14:tracePt t="329188" x="3340100" y="5510213"/>
          <p14:tracePt t="329205" x="3348038" y="5608638"/>
          <p14:tracePt t="329222" x="3367088" y="5697538"/>
          <p14:tracePt t="329238" x="3367088" y="5778500"/>
          <p14:tracePt t="329254" x="3367088" y="5840413"/>
          <p14:tracePt t="329272" x="3367088" y="5921375"/>
          <p14:tracePt t="329288" x="3348038" y="6027738"/>
          <p14:tracePt t="329305" x="3348038" y="6108700"/>
          <p14:tracePt t="329322" x="3348038" y="6135688"/>
          <p14:tracePt t="329338" x="3357563" y="6170613"/>
          <p14:tracePt t="329355" x="3375025" y="6180138"/>
          <p14:tracePt t="329372" x="3394075" y="6189663"/>
          <p14:tracePt t="329388" x="3402013" y="6197600"/>
          <p14:tracePt t="329405" x="3419475" y="6197600"/>
          <p14:tracePt t="329421" x="3455988" y="6197600"/>
          <p14:tracePt t="329438" x="3482975" y="6197600"/>
          <p14:tracePt t="329457" x="3536950" y="6197600"/>
          <p14:tracePt t="329473" x="3598863" y="6143625"/>
          <p14:tracePt t="329488" x="3652838" y="6081713"/>
          <p14:tracePt t="329505" x="3679825" y="6000750"/>
          <p14:tracePt t="329522" x="3705225" y="5921375"/>
          <p14:tracePt t="329538" x="3724275" y="5813425"/>
          <p14:tracePt t="329555" x="3724275" y="5680075"/>
          <p14:tracePt t="329571" x="3724275" y="5564188"/>
          <p14:tracePt t="329588" x="3705225" y="5456238"/>
          <p14:tracePt t="329605" x="3670300" y="5259388"/>
          <p14:tracePt t="329621" x="3652838" y="5187950"/>
          <p14:tracePt t="329638" x="3643313" y="5108575"/>
          <p14:tracePt t="329655" x="3643313" y="5010150"/>
          <p14:tracePt t="329673" x="3616325" y="4911725"/>
          <p14:tracePt t="329689" x="3608388" y="4849813"/>
          <p14:tracePt t="329706" x="3581400" y="4805363"/>
          <p14:tracePt t="329721" x="3562350" y="4759325"/>
          <p14:tracePt t="329738" x="3527425" y="4724400"/>
          <p14:tracePt t="329755" x="3517900" y="4706938"/>
          <p14:tracePt t="329771" x="3482975" y="4679950"/>
          <p14:tracePt t="329788" x="3473450" y="4670425"/>
          <p14:tracePt t="329805" x="3455988" y="4670425"/>
          <p14:tracePt t="329821" x="3429000" y="4670425"/>
          <p14:tracePt t="329838" x="3411538" y="4670425"/>
          <p14:tracePt t="329854" x="3367088" y="4687888"/>
          <p14:tracePt t="329872" x="3313113" y="4714875"/>
          <p14:tracePt t="329889" x="3259138" y="4733925"/>
          <p14:tracePt t="329905" x="3232150" y="4759325"/>
          <p14:tracePt t="329922" x="3205163" y="4786313"/>
          <p14:tracePt t="329938" x="3187700" y="4830763"/>
          <p14:tracePt t="329955" x="3160713" y="4876800"/>
          <p14:tracePt t="329971" x="3143250" y="4921250"/>
          <p14:tracePt t="329987" x="3116263" y="4983163"/>
          <p14:tracePt t="330004" x="3116263" y="5045075"/>
          <p14:tracePt t="330021" x="3098800" y="5108575"/>
          <p14:tracePt t="330037" x="3098800" y="5170488"/>
          <p14:tracePt t="330054" x="3089275" y="5233988"/>
          <p14:tracePt t="330071" x="3089275" y="5286375"/>
          <p14:tracePt t="330088" x="3089275" y="5384800"/>
          <p14:tracePt t="330104" x="3089275" y="5465763"/>
          <p14:tracePt t="330121" x="3089275" y="5510213"/>
          <p14:tracePt t="330137" x="3089275" y="5572125"/>
          <p14:tracePt t="330154" x="3089275" y="5618163"/>
          <p14:tracePt t="330171" x="3089275" y="5670550"/>
          <p14:tracePt t="330187" x="3098800" y="5715000"/>
          <p14:tracePt t="330204" x="3098800" y="5761038"/>
          <p14:tracePt t="330221" x="3108325" y="5805488"/>
          <p14:tracePt t="330237" x="3125788" y="5857875"/>
          <p14:tracePt t="330254" x="3133725" y="5903913"/>
          <p14:tracePt t="330274" x="3143250" y="5975350"/>
          <p14:tracePt t="330289" x="3170238" y="6019800"/>
          <p14:tracePt t="330305" x="3179763" y="6064250"/>
          <p14:tracePt t="330322" x="3205163" y="6081713"/>
          <p14:tracePt t="330339" x="3224213" y="6118225"/>
          <p14:tracePt t="330355" x="3232150" y="6135688"/>
          <p14:tracePt t="330372" x="3259138" y="6162675"/>
          <p14:tracePt t="330388" x="3268663" y="6180138"/>
          <p14:tracePt t="330405" x="3286125" y="6197600"/>
          <p14:tracePt t="330421" x="3303588" y="6215063"/>
          <p14:tracePt t="330438" x="3340100" y="6242050"/>
          <p14:tracePt t="330456" x="3394075" y="6261100"/>
          <p14:tracePt t="330473" x="3419475" y="6278563"/>
          <p14:tracePt t="330488" x="3446463" y="6286500"/>
          <p14:tracePt t="330505" x="3490913" y="6286500"/>
          <p14:tracePt t="330522" x="3536950" y="6286500"/>
          <p14:tracePt t="330538" x="3598863" y="6286500"/>
          <p14:tracePt t="330555" x="3679825" y="6278563"/>
          <p14:tracePt t="330572" x="3741738" y="6234113"/>
          <p14:tracePt t="330587" x="3786188" y="6180138"/>
          <p14:tracePt t="330604" x="3840163" y="6135688"/>
          <p14:tracePt t="330621" x="3848100" y="6081713"/>
          <p14:tracePt t="330638" x="3875088" y="6000750"/>
          <p14:tracePt t="330655" x="3875088" y="5929313"/>
          <p14:tracePt t="330673" x="3884613" y="5795963"/>
          <p14:tracePt t="330688" x="3884613" y="5697538"/>
          <p14:tracePt t="330705" x="3902075" y="5635625"/>
          <p14:tracePt t="330722" x="3902075" y="5546725"/>
          <p14:tracePt t="330738" x="3911600" y="5448300"/>
          <p14:tracePt t="330754" x="3911600" y="5305425"/>
          <p14:tracePt t="330771" x="3911600" y="5224463"/>
          <p14:tracePt t="330788" x="3884613" y="5162550"/>
          <p14:tracePt t="330804" x="3848100" y="5099050"/>
          <p14:tracePt t="330821" x="3822700" y="5064125"/>
          <p14:tracePt t="330837" x="3803650" y="5037138"/>
          <p14:tracePt t="330854" x="3768725" y="5000625"/>
          <p14:tracePt t="330871" x="3724275" y="4902200"/>
          <p14:tracePt t="330888" x="3687763" y="4867275"/>
          <p14:tracePt t="330904" x="3633788" y="4813300"/>
          <p14:tracePt t="330921" x="3616325" y="4805363"/>
          <p14:tracePt t="330937" x="3554413" y="4768850"/>
          <p14:tracePt t="330954" x="3509963" y="4759325"/>
          <p14:tracePt t="330971" x="3473450" y="4751388"/>
          <p14:tracePt t="330987" x="3438525" y="4751388"/>
          <p14:tracePt t="331005" x="3419475" y="4751388"/>
          <p14:tracePt t="331022" x="3394075" y="4751388"/>
          <p14:tracePt t="331038" x="3367088" y="4751388"/>
          <p14:tracePt t="331055" x="3340100" y="4759325"/>
          <p14:tracePt t="331073" x="3303588" y="4768850"/>
          <p14:tracePt t="331089" x="3295650" y="4778375"/>
          <p14:tracePt t="331105" x="3276600" y="4786313"/>
          <p14:tracePt t="331122" x="3251200" y="4822825"/>
          <p14:tracePt t="331138" x="3232150" y="4849813"/>
          <p14:tracePt t="331155" x="3214688" y="4867275"/>
          <p14:tracePt t="331172" x="3205163" y="4884738"/>
          <p14:tracePt t="331188" x="3179763" y="4921250"/>
          <p14:tracePt t="331206" x="3179763" y="4938713"/>
          <p14:tracePt t="331222" x="3179763" y="4983163"/>
          <p14:tracePt t="331238" x="3179763" y="5027613"/>
          <p14:tracePt t="331255" x="3170238" y="5091113"/>
          <p14:tracePt t="331273" x="3160713" y="5135563"/>
          <p14:tracePt t="331289" x="3160713" y="5180013"/>
          <p14:tracePt t="331305" x="3160713" y="5224463"/>
          <p14:tracePt t="331322" x="3160713" y="5278438"/>
          <p14:tracePt t="331339" x="3160713" y="5313363"/>
          <p14:tracePt t="331355" x="3160713" y="5357813"/>
          <p14:tracePt t="331372" x="3160713" y="5421313"/>
          <p14:tracePt t="331388" x="3160713" y="5483225"/>
          <p14:tracePt t="331405" x="3160713" y="5537200"/>
          <p14:tracePt t="331421" x="3187700" y="5608638"/>
          <p14:tracePt t="331438" x="3197225" y="5680075"/>
          <p14:tracePt t="331456" x="3197225" y="5768975"/>
          <p14:tracePt t="331472" x="3214688" y="5813425"/>
          <p14:tracePt t="331489" x="3224213" y="5857875"/>
          <p14:tracePt t="331505" x="3241675" y="5938838"/>
          <p14:tracePt t="331522" x="3251200" y="5983288"/>
          <p14:tracePt t="331538" x="3259138" y="6046788"/>
          <p14:tracePt t="331555" x="3276600" y="6091238"/>
          <p14:tracePt t="331572" x="3276600" y="6143625"/>
          <p14:tracePt t="331588" x="3286125" y="6189663"/>
          <p14:tracePt t="331604" x="3295650" y="6234113"/>
          <p14:tracePt t="331621" x="3322638" y="6261100"/>
          <p14:tracePt t="331638" x="3357563" y="6296025"/>
          <p14:tracePt t="331654" x="3367088" y="6323013"/>
          <p14:tracePt t="331672" x="3384550" y="6340475"/>
          <p14:tracePt t="331688" x="3394075" y="6350000"/>
          <p14:tracePt t="331705" x="3402013" y="6357938"/>
          <p14:tracePt t="331722" x="3438525" y="6357938"/>
          <p14:tracePt t="331738" x="3455988" y="6357938"/>
          <p14:tracePt t="331755" x="3500438" y="6357938"/>
          <p14:tracePt t="331772" x="3554413" y="6357938"/>
          <p14:tracePt t="331788" x="3598863" y="6323013"/>
          <p14:tracePt t="331805" x="3643313" y="6296025"/>
          <p14:tracePt t="331822" x="3687763" y="6215063"/>
          <p14:tracePt t="331839" x="3732213" y="6153150"/>
          <p14:tracePt t="331855" x="3759200" y="6072188"/>
          <p14:tracePt t="331873" x="3786188" y="5857875"/>
          <p14:tracePt t="331889" x="3803650" y="5734050"/>
          <p14:tracePt t="331905" x="3813175" y="5653088"/>
          <p14:tracePt t="331922" x="3813175" y="5572125"/>
          <p14:tracePt t="331938" x="3813175" y="5483225"/>
          <p14:tracePt t="331956" x="3813175" y="5376863"/>
          <p14:tracePt t="331972" x="3813175" y="5259388"/>
          <p14:tracePt t="331988" x="3795713" y="5180013"/>
          <p14:tracePt t="332004" x="3768725" y="5099050"/>
          <p14:tracePt t="332021" x="3759200" y="5037138"/>
          <p14:tracePt t="332038" x="3759200" y="4983163"/>
          <p14:tracePt t="332055" x="3741738" y="4938713"/>
          <p14:tracePt t="332073" x="3724275" y="4840288"/>
          <p14:tracePt t="332089" x="3697288" y="4778375"/>
          <p14:tracePt t="332105" x="3679825" y="4724400"/>
          <p14:tracePt t="332122" x="3660775" y="4662488"/>
          <p14:tracePt t="332138" x="3625850" y="4598988"/>
          <p14:tracePt t="332155" x="3581400" y="4500563"/>
          <p14:tracePt t="332172" x="3517900" y="4402138"/>
          <p14:tracePt t="332188" x="3402013" y="4233863"/>
          <p14:tracePt t="332205" x="3330575" y="4135438"/>
          <p14:tracePt t="332222" x="3224213" y="3973513"/>
          <p14:tracePt t="332238" x="3098800" y="3768725"/>
          <p14:tracePt t="332255" x="3000375" y="3571875"/>
          <p14:tracePt t="332273" x="2884488" y="3340100"/>
          <p14:tracePt t="332289" x="2830513" y="3268663"/>
          <p14:tracePt t="332305" x="2813050" y="3241675"/>
          <p14:tracePt t="332322" x="2813050" y="3206750"/>
          <p14:tracePt t="332338" x="2795588" y="3187700"/>
          <p14:tracePt t="332355" x="2786063" y="3160713"/>
          <p14:tracePt t="332372" x="2786063" y="3152775"/>
          <p14:tracePt t="332465" x="2776538" y="3152775"/>
          <p14:tracePt t="332481" x="2776538" y="3143250"/>
          <p14:tracePt t="332490" x="2768600" y="3143250"/>
          <p14:tracePt t="332649" x="2776538" y="3143250"/>
          <p14:tracePt t="332658" x="2786063" y="3143250"/>
          <p14:tracePt t="332673" x="2813050" y="3143250"/>
          <p14:tracePt t="332689" x="2840038" y="3143250"/>
          <p14:tracePt t="332706" x="2874963" y="3143250"/>
          <p14:tracePt t="332722" x="2919413" y="3143250"/>
          <p14:tracePt t="332739" x="2938463" y="3143250"/>
          <p14:tracePt t="332756" x="2965450" y="3143250"/>
          <p14:tracePt t="332772" x="2990850" y="3170238"/>
          <p14:tracePt t="332788" x="3036888" y="3206750"/>
          <p14:tracePt t="332805" x="3071813" y="3214688"/>
          <p14:tracePt t="332821" x="3108325" y="3232150"/>
          <p14:tracePt t="332838" x="3125788" y="3259138"/>
          <p14:tracePt t="332855" x="3133725" y="3268663"/>
          <p14:tracePt t="332871" x="3152775" y="3286125"/>
          <p14:tracePt t="332888" x="3152775" y="3295650"/>
          <p14:tracePt t="332905" x="3170238" y="3303588"/>
          <p14:tracePt t="332921" x="3170238" y="3330575"/>
          <p14:tracePt t="332938" x="3179763" y="3349625"/>
          <p14:tracePt t="332954" x="3187700" y="3367088"/>
          <p14:tracePt t="332972" x="3205163" y="3402013"/>
          <p14:tracePt t="332988" x="3214688" y="3411538"/>
          <p14:tracePt t="333004" x="3232150" y="3429000"/>
          <p14:tracePt t="333021" x="3241675" y="3473450"/>
          <p14:tracePt t="333038" x="3259138" y="3509963"/>
          <p14:tracePt t="333055" x="3259138" y="3536950"/>
          <p14:tracePt t="333072" x="3286125" y="3571875"/>
          <p14:tracePt t="333089" x="3295650" y="3589338"/>
          <p14:tracePt t="333105" x="3313113" y="3598863"/>
          <p14:tracePt t="333121" x="3322638" y="3608388"/>
          <p14:tracePt t="333138" x="3330575" y="3608388"/>
          <p14:tracePt t="333155" x="3348038" y="3625850"/>
          <p14:tracePt t="333171" x="3384550" y="3625850"/>
          <p14:tracePt t="333188" x="3419475" y="3625850"/>
          <p14:tracePt t="333205" x="3446463" y="3625850"/>
          <p14:tracePt t="333221" x="3500438" y="3625850"/>
          <p14:tracePt t="333238" x="3517900" y="3625850"/>
          <p14:tracePt t="333255" x="3536950" y="3625850"/>
          <p14:tracePt t="333271" x="3571875" y="3625850"/>
          <p14:tracePt t="333401" x="3554413" y="3625850"/>
          <p14:tracePt t="333417" x="3544888" y="3625850"/>
          <p14:tracePt t="333426" x="3536950" y="3625850"/>
          <p14:tracePt t="333439" x="3527425" y="3625850"/>
          <p14:tracePt t="333456" x="3517900" y="3625850"/>
          <p14:tracePt t="333474" x="3509963" y="3635375"/>
          <p14:tracePt t="333488" x="3500438" y="3635375"/>
          <p14:tracePt t="333506" x="3482975" y="3643313"/>
          <p14:tracePt t="333522" x="3465513" y="3643313"/>
          <p14:tracePt t="333538" x="3455988" y="3643313"/>
          <p14:tracePt t="333556" x="3438525" y="3643313"/>
          <p14:tracePt t="333572" x="3411538" y="3643313"/>
          <p14:tracePt t="333588" x="3394075" y="3643313"/>
          <p14:tracePt t="333605" x="3375025" y="3635375"/>
          <p14:tracePt t="333622" x="3357563" y="3635375"/>
          <p14:tracePt t="333638" x="3322638" y="3635375"/>
          <p14:tracePt t="333655" x="3313113" y="3635375"/>
          <p14:tracePt t="333690" x="3303588" y="3635375"/>
          <p14:tracePt t="333793" x="3295650" y="3635375"/>
          <p14:tracePt t="333809" x="3295650" y="3616325"/>
          <p14:tracePt t="333818" x="3286125" y="3608388"/>
          <p14:tracePt t="333827" x="3286125" y="3598863"/>
          <p14:tracePt t="333839" x="3268663" y="3598863"/>
          <p14:tracePt t="333855" x="3268663" y="3581400"/>
          <p14:tracePt t="333874" x="3251200" y="3581400"/>
          <p14:tracePt t="333890" x="3241675" y="3581400"/>
          <p14:tracePt t="337386" x="3205163" y="3571875"/>
          <p14:tracePt t="337394" x="3276600" y="3517900"/>
          <p14:tracePt t="337405" x="3330575" y="3517900"/>
          <p14:tracePt t="337422" x="3527425" y="3517900"/>
          <p14:tracePt t="337439" x="3581400" y="3517900"/>
          <p14:tracePt t="337456" x="3527425" y="3517900"/>
          <p14:tracePt t="337459" x="3517900" y="3517900"/>
          <p14:tracePt t="337474" x="3473450" y="3517900"/>
          <p14:tracePt t="337490" x="3455988" y="3517900"/>
          <p14:tracePt t="337505" x="3429000" y="3500438"/>
          <p14:tracePt t="337522" x="3375025" y="3421063"/>
          <p14:tracePt t="337539" x="3251200" y="3295650"/>
          <p14:tracePt t="337556" x="3036888" y="3135313"/>
          <p14:tracePt t="337572" x="2795588" y="2946400"/>
          <p14:tracePt t="337589" x="2571750" y="2786063"/>
          <p14:tracePt t="337605" x="2347913" y="2527300"/>
          <p14:tracePt t="337622" x="2214563" y="2374900"/>
          <p14:tracePt t="337639" x="2098675" y="2224088"/>
          <p14:tracePt t="337655" x="1946275" y="2071688"/>
          <p14:tracePt t="337674" x="1679575" y="1812925"/>
          <p14:tracePt t="337690" x="1571625" y="1704975"/>
          <p14:tracePt t="337706" x="1482725" y="1598613"/>
          <p14:tracePt t="337723" x="1411288" y="1500188"/>
          <p14:tracePt t="337739" x="1330325" y="1393825"/>
          <p14:tracePt t="337756" x="1250950" y="1303338"/>
          <p14:tracePt t="337773" x="1196975" y="1268413"/>
          <p14:tracePt t="337788" x="1152525" y="1250950"/>
          <p14:tracePt t="337805" x="1125538" y="1223963"/>
          <p14:tracePt t="337970" x="1133475" y="1214438"/>
          <p14:tracePt t="337979" x="1143000" y="1214438"/>
          <p14:tracePt t="337989" x="1160463" y="1214438"/>
          <p14:tracePt t="338005" x="1204913" y="1204913"/>
          <p14:tracePt t="338022" x="1250950" y="1187450"/>
          <p14:tracePt t="338038" x="1285875" y="1187450"/>
          <p14:tracePt t="338055" x="1330325" y="1179513"/>
          <p14:tracePt t="338072" x="1419225" y="1169988"/>
          <p14:tracePt t="338090" x="1536700" y="1143000"/>
          <p14:tracePt t="338105" x="1571625" y="1143000"/>
          <p14:tracePt t="338122" x="1581150" y="1143000"/>
          <p14:tracePt t="338266" x="1571625" y="1143000"/>
          <p14:tracePt t="338282" x="1562100" y="1143000"/>
          <p14:tracePt t="338291" x="1544638" y="1143000"/>
          <p14:tracePt t="338306" x="1536700" y="1143000"/>
          <p14:tracePt t="338323" x="1517650" y="1143000"/>
          <p14:tracePt t="338339" x="1500188" y="1143000"/>
          <p14:tracePt t="338356" x="1473200" y="1152525"/>
          <p14:tracePt t="338373" x="1446213" y="1152525"/>
          <p14:tracePt t="338388" x="1428750" y="1160463"/>
          <p14:tracePt t="338405" x="1401763" y="1160463"/>
          <p14:tracePt t="338422" x="1384300" y="1160463"/>
          <p14:tracePt t="338438" x="1374775" y="1160463"/>
          <p14:tracePt t="338455" x="1374775" y="1169988"/>
          <p14:tracePt t="338490" x="1374775" y="1179513"/>
          <p14:tracePt t="338506" x="1384300" y="1179513"/>
          <p14:tracePt t="338513" x="1393825" y="1179513"/>
          <p14:tracePt t="338522" x="1411288" y="1179513"/>
          <p14:tracePt t="338539" x="1438275" y="1179513"/>
          <p14:tracePt t="338555" x="1527175" y="1196975"/>
          <p14:tracePt t="338571" x="1589088" y="1204913"/>
          <p14:tracePt t="338588" x="1633538" y="1204913"/>
          <p14:tracePt t="338605" x="1652588" y="1204913"/>
          <p14:tracePt t="338650" x="1643063" y="1204913"/>
          <p14:tracePt t="338658" x="1633538" y="1204913"/>
          <p14:tracePt t="338672" x="1625600" y="1204913"/>
          <p14:tracePt t="338688" x="1589088" y="1204913"/>
          <p14:tracePt t="338706" x="1581150" y="1187450"/>
          <p14:tracePt t="338722" x="1571625" y="1169988"/>
          <p14:tracePt t="338738" x="1571625" y="1143000"/>
          <p14:tracePt t="338756" x="1562100" y="1143000"/>
          <p14:tracePt t="338773" x="1544638" y="1125538"/>
          <p14:tracePt t="338789" x="1527175" y="1116013"/>
          <p14:tracePt t="338806" x="1509713" y="1116013"/>
          <p14:tracePt t="338822" x="1473200" y="1116013"/>
          <p14:tracePt t="338840" x="1455738" y="1108075"/>
          <p14:tracePt t="338856" x="1438275" y="1108075"/>
          <p14:tracePt t="338874" x="1401763" y="1108075"/>
          <p14:tracePt t="338890" x="1384300" y="1108075"/>
          <p14:tracePt t="338906" x="1374775" y="1108075"/>
          <p14:tracePt t="338923" x="1366838" y="1116013"/>
          <p14:tracePt t="338939" x="1347788" y="1133475"/>
          <p14:tracePt t="338973" x="1347788" y="1143000"/>
          <p14:tracePt t="338989" x="1347788" y="1160463"/>
          <p14:tracePt t="339005" x="1347788" y="1169988"/>
          <p14:tracePt t="339022" x="1347788" y="1187450"/>
          <p14:tracePt t="339039" x="1347788" y="1196975"/>
          <p14:tracePt t="339055" x="1347788" y="1214438"/>
          <p14:tracePt t="339072" x="1347788" y="1231900"/>
          <p14:tracePt t="339088" x="1357313" y="1241425"/>
          <p14:tracePt t="339106" x="1366838" y="1241425"/>
          <p14:tracePt t="339275" x="1374775" y="1241425"/>
          <p14:tracePt t="339322" x="1366838" y="1241425"/>
          <p14:tracePt t="339361" x="1357313" y="1241425"/>
          <p14:tracePt t="339474" x="1366838" y="1241425"/>
          <p14:tracePt t="339554" x="1374775" y="1241425"/>
          <p14:tracePt t="339802" x="1384300" y="1241425"/>
          <p14:tracePt t="339818" x="1384300" y="1223963"/>
          <p14:tracePt t="339906" x="1393825" y="1223963"/>
          <p14:tracePt t="340276" x="1411288" y="1223963"/>
          <p14:tracePt t="340291" x="1411288" y="1214438"/>
          <p14:tracePt t="340330" x="1419225" y="1214438"/>
          <p14:tracePt t="340602" x="1419225" y="1204913"/>
          <p14:tracePt t="340618" x="1428750" y="1204913"/>
          <p14:tracePt t="340627" x="1428750" y="1196975"/>
          <p14:tracePt t="340642" x="1428750" y="1187450"/>
          <p14:tracePt t="340658" x="1428750" y="1179513"/>
          <p14:tracePt t="340673" x="1428750" y="1169988"/>
          <p14:tracePt t="340691" x="1428750" y="1143000"/>
          <p14:tracePt t="340707" x="1428750" y="1125538"/>
          <p14:tracePt t="340723" x="1428750" y="1116013"/>
          <p14:tracePt t="340739" x="1428750" y="1098550"/>
          <p14:tracePt t="340756" x="1428750" y="1081088"/>
          <p14:tracePt t="340773" x="1428750" y="1071563"/>
          <p14:tracePt t="340790" x="1428750" y="1062038"/>
          <p14:tracePt t="340806" x="1428750" y="1054100"/>
          <p14:tracePt t="340822" x="1428750" y="1044575"/>
          <p14:tracePt t="340839" x="1428750" y="1027113"/>
          <p14:tracePt t="340856" x="1428750" y="1017588"/>
          <p14:tracePt t="340872" x="1419225" y="1000125"/>
          <p14:tracePt t="340907" x="1401763" y="1000125"/>
          <p14:tracePt t="340930" x="1393825" y="1000125"/>
          <p14:tracePt t="340938" x="1384300" y="1000125"/>
          <p14:tracePt t="340946" x="1374775" y="1000125"/>
          <p14:tracePt t="340955" x="1374775" y="1009650"/>
          <p14:tracePt t="340972" x="1366838" y="1017588"/>
          <p14:tracePt t="340989" x="1347788" y="1027113"/>
          <p14:tracePt t="341006" x="1347788" y="1044575"/>
          <p14:tracePt t="341039" x="1347788" y="1054100"/>
          <p14:tracePt t="341083" x="1347788" y="1062038"/>
          <p14:tracePt t="341115" x="1347788" y="1071563"/>
          <p14:tracePt t="341138" x="1347788" y="1089025"/>
          <p14:tracePt t="341147" x="1347788" y="1098550"/>
          <p14:tracePt t="341156" x="1347788" y="1108075"/>
          <p14:tracePt t="341173" x="1347788" y="1116013"/>
          <p14:tracePt t="341189" x="1347788" y="1133475"/>
          <p14:tracePt t="341206" x="1330325" y="1179513"/>
          <p14:tracePt t="341223" x="1330325" y="1258888"/>
          <p14:tracePt t="341239" x="1322388" y="1357313"/>
          <p14:tracePt t="341256" x="1339850" y="1465263"/>
          <p14:tracePt t="341275" x="1401763" y="1830388"/>
          <p14:tracePt t="341290" x="1401763" y="2071688"/>
          <p14:tracePt t="341307" x="1401763" y="2303463"/>
          <p14:tracePt t="341323" x="1366838" y="2509838"/>
          <p14:tracePt t="341340" x="1303338" y="2635250"/>
          <p14:tracePt t="341356" x="1276350" y="2697163"/>
          <p14:tracePt t="341372" x="1276350" y="2706688"/>
          <p14:tracePt t="341538" x="1268413" y="2697163"/>
          <p14:tracePt t="341587" x="1258888" y="2697163"/>
          <p14:tracePt t="341595" x="1250950" y="2697163"/>
          <p14:tracePt t="341606" x="1231900" y="2697163"/>
          <p14:tracePt t="341623" x="1204913" y="2697163"/>
          <p14:tracePt t="341639" x="1169988" y="2714625"/>
          <p14:tracePt t="341656" x="1125538" y="2732088"/>
          <p14:tracePt t="341673" x="1089025" y="2751138"/>
          <p14:tracePt t="341691" x="1044575" y="2803525"/>
          <p14:tracePt t="341707" x="1027113" y="2822575"/>
          <p14:tracePt t="341723" x="1027113" y="2849563"/>
          <p14:tracePt t="341740" x="1027113" y="2874963"/>
          <p14:tracePt t="341756" x="1027113" y="2901950"/>
          <p14:tracePt t="341773" x="1036638" y="2928938"/>
          <p14:tracePt t="341790" x="1044575" y="2938463"/>
          <p14:tracePt t="341806" x="1044575" y="2946400"/>
          <p14:tracePt t="341823" x="1054100" y="2946400"/>
          <p14:tracePt t="341839" x="1062038" y="2946400"/>
          <p14:tracePt t="341856" x="1081088" y="2938463"/>
          <p14:tracePt t="341872" x="1098550" y="2874963"/>
          <p14:tracePt t="341889" x="1108075" y="2822575"/>
          <p14:tracePt t="341906" x="1108075" y="2786063"/>
          <p14:tracePt t="341922" x="1098550" y="2751138"/>
          <p14:tracePt t="341939" x="1081088" y="2741613"/>
          <p14:tracePt t="341955" x="1054100" y="2732088"/>
          <p14:tracePt t="341972" x="1036638" y="2732088"/>
          <p14:tracePt t="341989" x="1009650" y="2768600"/>
          <p14:tracePt t="342006" x="990600" y="2822575"/>
          <p14:tracePt t="342022" x="982663" y="2867025"/>
          <p14:tracePt t="342039" x="982663" y="2894013"/>
          <p14:tracePt t="342056" x="982663" y="2938463"/>
          <p14:tracePt t="342072" x="982663" y="2955925"/>
          <p14:tracePt t="342089" x="1009650" y="2982913"/>
          <p14:tracePt t="342107" x="1036638" y="2982913"/>
          <p14:tracePt t="342123" x="1054100" y="2965450"/>
          <p14:tracePt t="342139" x="1071563" y="2928938"/>
          <p14:tracePt t="342156" x="1098550" y="2894013"/>
          <p14:tracePt t="342172" x="1108075" y="2867025"/>
          <p14:tracePt t="342189" x="1108075" y="2840038"/>
          <p14:tracePt t="342205" x="1098550" y="2813050"/>
          <p14:tracePt t="342222" x="1089025" y="2803525"/>
          <p14:tracePt t="342239" x="1081088" y="2803525"/>
          <p14:tracePt t="342256" x="1071563" y="2803525"/>
          <p14:tracePt t="342272" x="1054100" y="2822575"/>
          <p14:tracePt t="342289" x="1062038" y="2874963"/>
          <p14:tracePt t="342306" x="1081088" y="2911475"/>
          <p14:tracePt t="342322" x="1116013" y="2928938"/>
          <p14:tracePt t="342339" x="1133475" y="2946400"/>
          <p14:tracePt t="342356" x="1152525" y="2946400"/>
          <p14:tracePt t="342372" x="1160463" y="2938463"/>
          <p14:tracePt t="342389" x="1187450" y="2921000"/>
          <p14:tracePt t="342405" x="1196975" y="2901950"/>
          <p14:tracePt t="342422" x="1196975" y="2857500"/>
          <p14:tracePt t="342439" x="1196975" y="2822575"/>
          <p14:tracePt t="342456" x="1179513" y="2795588"/>
          <p14:tracePt t="342472" x="1160463" y="2795588"/>
          <p14:tracePt t="342474" x="1152525" y="2795588"/>
          <p14:tracePt t="342491" x="1143000" y="2795588"/>
          <p14:tracePt t="342530" x="1143000" y="2803525"/>
          <p14:tracePt t="342563" x="1143000" y="2813050"/>
          <p14:tracePt t="342579" x="1143000" y="2822575"/>
          <p14:tracePt t="342595" x="1143000" y="2830513"/>
          <p14:tracePt t="342619" x="1143000" y="2840038"/>
          <p14:tracePt t="342659" x="1152525" y="2840038"/>
          <p14:tracePt t="342667" x="1160463" y="2840038"/>
          <p14:tracePt t="342676" x="1169988" y="2840038"/>
          <p14:tracePt t="342692" x="1179513" y="2840038"/>
          <p14:tracePt t="342708" x="1196975" y="2840038"/>
          <p14:tracePt t="342731" x="1204913" y="2840038"/>
          <p14:tracePt t="342740" x="1214438" y="2840038"/>
          <p14:tracePt t="342756" x="1231900" y="2840038"/>
          <p14:tracePt t="342772" x="1241425" y="2840038"/>
          <p14:tracePt t="342789" x="1241425" y="2822575"/>
          <p14:tracePt t="342806" x="1250950" y="2813050"/>
          <p14:tracePt t="342822" x="1250950" y="2795588"/>
          <p14:tracePt t="342839" x="1250950" y="2768600"/>
          <p14:tracePt t="342856" x="1250950" y="2751138"/>
          <p14:tracePt t="342872" x="1250950" y="2732088"/>
          <p14:tracePt t="342889" x="1241425" y="2706688"/>
          <p14:tracePt t="342906" x="1223963" y="2697163"/>
          <p14:tracePt t="342922" x="1204913" y="2697163"/>
          <p14:tracePt t="342939" x="1160463" y="2697163"/>
          <p14:tracePt t="342956" x="1108075" y="2697163"/>
          <p14:tracePt t="342973" x="1071563" y="2724150"/>
          <p14:tracePt t="342990" x="1054100" y="2751138"/>
          <p14:tracePt t="343006" x="1044575" y="2778125"/>
          <p14:tracePt t="343024" x="1027113" y="2840038"/>
          <p14:tracePt t="343040" x="1027113" y="2874963"/>
          <p14:tracePt t="343056" x="1036638" y="2921000"/>
          <p14:tracePt t="343073" x="1044575" y="2938463"/>
          <p14:tracePt t="343091" x="1071563" y="2982913"/>
          <p14:tracePt t="343107" x="1098550" y="3000375"/>
          <p14:tracePt t="343123" x="1143000" y="3009900"/>
          <p14:tracePt t="343140" x="1187450" y="3009900"/>
          <p14:tracePt t="343156" x="1231900" y="3009900"/>
          <p14:tracePt t="343172" x="1276350" y="2992438"/>
          <p14:tracePt t="343189" x="1312863" y="2955925"/>
          <p14:tracePt t="343206" x="1322388" y="2894013"/>
          <p14:tracePt t="343223" x="1322388" y="2830513"/>
          <p14:tracePt t="343240" x="1322388" y="2803525"/>
          <p14:tracePt t="343256" x="1295400" y="2751138"/>
          <p14:tracePt t="343275" x="1223963" y="2706688"/>
          <p14:tracePt t="343291" x="1187450" y="2697163"/>
          <p14:tracePt t="343307" x="1125538" y="2697163"/>
          <p14:tracePt t="343323" x="1071563" y="2697163"/>
          <p14:tracePt t="343340" x="1062038" y="2697163"/>
          <p14:tracePt t="343356" x="1044575" y="2724150"/>
          <p14:tracePt t="343373" x="1044575" y="2751138"/>
          <p14:tracePt t="343390" x="1044575" y="2778125"/>
          <p14:tracePt t="343406" x="1071563" y="2813050"/>
          <p14:tracePt t="343423" x="1098550" y="2840038"/>
          <p14:tracePt t="343440" x="1125538" y="2849563"/>
          <p14:tracePt t="343457" x="1160463" y="2857500"/>
          <p14:tracePt t="343460" x="1169988" y="2857500"/>
          <p14:tracePt t="343473" x="1204913" y="2857500"/>
          <p14:tracePt t="343491" x="1258888" y="2849563"/>
          <p14:tracePt t="343507" x="1276350" y="2813050"/>
          <p14:tracePt t="343524" x="1295400" y="2795588"/>
          <p14:tracePt t="343540" x="1295400" y="2759075"/>
          <p14:tracePt t="343556" x="1268413" y="2732088"/>
          <p14:tracePt t="343573" x="1231900" y="2687638"/>
          <p14:tracePt t="343590" x="1214438" y="2670175"/>
          <p14:tracePt t="343606" x="1204913" y="2670175"/>
          <p14:tracePt t="343640" x="1196975" y="2670175"/>
          <p14:tracePt t="343656" x="1187450" y="2697163"/>
          <p14:tracePt t="343674" x="1169988" y="2724150"/>
          <p14:tracePt t="343691" x="1160463" y="2768600"/>
          <p14:tracePt t="343708" x="1160463" y="2795588"/>
          <p14:tracePt t="343723" x="1179513" y="2849563"/>
          <p14:tracePt t="343740" x="1214438" y="2884488"/>
          <p14:tracePt t="343756" x="1231900" y="2894013"/>
          <p14:tracePt t="343773" x="1268413" y="2901950"/>
          <p14:tracePt t="343790" x="1285875" y="2901950"/>
          <p14:tracePt t="343806" x="1295400" y="2901950"/>
          <p14:tracePt t="343823" x="1312863" y="2884488"/>
          <p14:tracePt t="343840" x="1322388" y="2849563"/>
          <p14:tracePt t="343856" x="1330325" y="2803525"/>
          <p14:tracePt t="343872" x="1339850" y="2759075"/>
          <p14:tracePt t="343891" x="1347788" y="2697163"/>
          <p14:tracePt t="343907" x="1366838" y="2679700"/>
          <p14:tracePt t="343923" x="1357313" y="2660650"/>
          <p14:tracePt t="343939" x="1347788" y="2660650"/>
          <p14:tracePt t="343972" x="1339850" y="2660650"/>
          <p14:tracePt t="343989" x="1322388" y="2660650"/>
          <p14:tracePt t="344006" x="1322388" y="2670175"/>
          <p14:tracePt t="344022" x="1312863" y="2679700"/>
          <p14:tracePt t="344039" x="1312863" y="2687638"/>
          <p14:tracePt t="344483" x="1322388" y="2687638"/>
          <p14:tracePt t="344493" x="1330325" y="2679700"/>
          <p14:tracePt t="344508" x="1347788" y="2679700"/>
          <p14:tracePt t="344524" x="1374775" y="2679700"/>
          <p14:tracePt t="344539" x="1393825" y="2679700"/>
          <p14:tracePt t="344556" x="1401763" y="2679700"/>
          <p14:tracePt t="344573" x="1428750" y="2679700"/>
          <p14:tracePt t="344590" x="1428750" y="2670175"/>
          <p14:tracePt t="344606" x="1446213" y="2670175"/>
          <p14:tracePt t="344623" x="1465263" y="2660650"/>
          <p14:tracePt t="344640" x="1500188" y="2660650"/>
          <p14:tracePt t="344656" x="1544638" y="2660650"/>
          <p14:tracePt t="344674" x="1643063" y="2643188"/>
          <p14:tracePt t="344689" x="1697038" y="2635250"/>
          <p14:tracePt t="344707" x="1768475" y="2598738"/>
          <p14:tracePt t="344723" x="1839913" y="2571750"/>
          <p14:tracePt t="344739" x="1893888" y="2544763"/>
          <p14:tracePt t="344756" x="1911350" y="2544763"/>
          <p14:tracePt t="344773" x="1938338" y="2544763"/>
          <p14:tracePt t="344789" x="1955800" y="2544763"/>
          <p14:tracePt t="344806" x="1982788" y="2554288"/>
          <p14:tracePt t="344822" x="2009775" y="2563813"/>
          <p14:tracePt t="344839" x="2009775" y="2571750"/>
          <p14:tracePt t="344907" x="1990725" y="2571750"/>
          <p14:tracePt t="344916" x="1973263" y="2554288"/>
          <p14:tracePt t="344925" x="1965325" y="2554288"/>
          <p14:tracePt t="344940" x="1901825" y="2536825"/>
          <p14:tracePt t="344957" x="1839913" y="2482850"/>
          <p14:tracePt t="344973" x="1776413" y="2446338"/>
          <p14:tracePt t="344990" x="1714500" y="2428875"/>
          <p14:tracePt t="345007" x="1679575" y="2420938"/>
          <p14:tracePt t="345024" x="1633538" y="2411413"/>
          <p14:tracePt t="345040" x="1608138" y="2411413"/>
          <p14:tracePt t="345057" x="1571625" y="2411413"/>
          <p14:tracePt t="345074" x="1509713" y="2420938"/>
          <p14:tracePt t="345091" x="1482725" y="2446338"/>
          <p14:tracePt t="345108" x="1455738" y="2455863"/>
          <p14:tracePt t="345123" x="1419225" y="2482850"/>
          <p14:tracePt t="345140" x="1401763" y="2492375"/>
          <p14:tracePt t="345156" x="1393825" y="2492375"/>
          <p14:tracePt t="345187" x="1411288" y="2492375"/>
          <p14:tracePt t="345197" x="1428750" y="2492375"/>
          <p14:tracePt t="345207" x="1438275" y="2492375"/>
          <p14:tracePt t="345223" x="1509713" y="2492375"/>
          <p14:tracePt t="345240" x="1598613" y="2482850"/>
          <p14:tracePt t="345257" x="1714500" y="2455863"/>
          <p14:tracePt t="345275" x="1776413" y="2428875"/>
          <p14:tracePt t="345291" x="1803400" y="2411413"/>
          <p14:tracePt t="345308" x="1803400" y="2366963"/>
          <p14:tracePt t="345324" x="1751013" y="2268538"/>
          <p14:tracePt t="345341" x="1679575" y="2187575"/>
          <p14:tracePt t="345356" x="1589088" y="2098675"/>
          <p14:tracePt t="345373" x="1490663" y="2000250"/>
          <p14:tracePt t="345390" x="1411288" y="1911350"/>
          <p14:tracePt t="345406" x="1357313" y="1822450"/>
          <p14:tracePt t="345423" x="1303338" y="1741488"/>
          <p14:tracePt t="345440" x="1276350" y="1679575"/>
          <p14:tracePt t="345457" x="1250950" y="1581150"/>
          <p14:tracePt t="345473" x="1250950" y="1509713"/>
          <p14:tracePt t="345477" x="1250950" y="1482725"/>
          <p14:tracePt t="345491" x="1258888" y="1419225"/>
          <p14:tracePt t="345508" x="1303338" y="1312863"/>
          <p14:tracePt t="345524" x="1339850" y="1241425"/>
          <p14:tracePt t="345539" x="1366838" y="1179513"/>
          <p14:tracePt t="345556" x="1419225" y="1133475"/>
          <p14:tracePt t="345573" x="1509713" y="1081088"/>
          <p14:tracePt t="345590" x="1554163" y="1036638"/>
          <p14:tracePt t="345607" x="1616075" y="1017588"/>
          <p14:tracePt t="345624" x="1697038" y="1000125"/>
          <p14:tracePt t="345640" x="1839913" y="1000125"/>
          <p14:tracePt t="345657" x="1946275" y="1000125"/>
          <p14:tracePt t="345673" x="2062163" y="1009650"/>
          <p14:tracePt t="345691" x="2170113" y="1062038"/>
          <p14:tracePt t="345708" x="2241550" y="1089025"/>
          <p14:tracePt t="345724" x="2303463" y="1098550"/>
          <p14:tracePt t="345739" x="2347913" y="1098550"/>
          <p14:tracePt t="345756" x="2393950" y="1098550"/>
          <p14:tracePt t="345773" x="2428875" y="1098550"/>
          <p14:tracePt t="345789" x="2465388" y="1098550"/>
          <p14:tracePt t="345806" x="2465388" y="1081088"/>
          <p14:tracePt t="345823" x="2438400" y="1071563"/>
          <p14:tracePt t="345840" x="2366963" y="1071563"/>
          <p14:tracePt t="345856" x="2276475" y="1081088"/>
          <p14:tracePt t="345873" x="2214563" y="1098550"/>
          <p14:tracePt t="345889" x="2133600" y="1143000"/>
          <p14:tracePt t="345907" x="2009775" y="1204913"/>
          <p14:tracePt t="345923" x="1946275" y="1258888"/>
          <p14:tracePt t="345939" x="1884363" y="1312863"/>
          <p14:tracePt t="345956" x="1812925" y="1357313"/>
          <p14:tracePt t="345973" x="1731963" y="1393825"/>
          <p14:tracePt t="345989" x="1714500" y="1473200"/>
          <p14:tracePt t="346006" x="1687513" y="1554163"/>
          <p14:tracePt t="346023" x="1679575" y="1660525"/>
          <p14:tracePt t="346039" x="1679575" y="1741488"/>
          <p14:tracePt t="346056" x="1741488" y="1822450"/>
          <p14:tracePt t="346073" x="1803400" y="1884363"/>
          <p14:tracePt t="346089" x="1911350" y="1982788"/>
          <p14:tracePt t="346108" x="2062163" y="2044700"/>
          <p14:tracePt t="346123" x="2125663" y="2098675"/>
          <p14:tracePt t="346140" x="2197100" y="2143125"/>
          <p14:tracePt t="346157" x="2259013" y="2197100"/>
          <p14:tracePt t="346173" x="2322513" y="2232025"/>
          <p14:tracePt t="346190" x="2393950" y="2268538"/>
          <p14:tracePt t="346207" x="2482850" y="2339975"/>
          <p14:tracePt t="346224" x="2527300" y="2384425"/>
          <p14:tracePt t="346240" x="2581275" y="2438400"/>
          <p14:tracePt t="346257" x="2625725" y="2500313"/>
          <p14:tracePt t="346275" x="2633663" y="2527300"/>
          <p14:tracePt t="346292" x="2633663" y="2554288"/>
          <p14:tracePt t="346308" x="2616200" y="2571750"/>
          <p14:tracePt t="346324" x="2589213" y="2589213"/>
          <p14:tracePt t="346341" x="2509838" y="2616200"/>
          <p14:tracePt t="346357" x="2482850" y="2697163"/>
          <p14:tracePt t="346374" x="2357438" y="2706688"/>
          <p14:tracePt t="346390" x="2214563" y="2706688"/>
          <p14:tracePt t="346406" x="2027238" y="2706688"/>
          <p14:tracePt t="346423" x="1955800" y="2724150"/>
          <p14:tracePt t="346440" x="1893888" y="2732088"/>
          <p14:tracePt t="346457" x="1857375" y="2741613"/>
          <p14:tracePt t="346473" x="1847850" y="2751138"/>
          <p14:tracePt t="346490" x="1830388" y="2768600"/>
          <p14:tracePt t="346515" x="1830388" y="2778125"/>
          <p14:tracePt t="346532" x="1830388" y="2786063"/>
          <p14:tracePt t="346541" x="1812925" y="2795588"/>
          <p14:tracePt t="346556" x="1812925" y="2813050"/>
          <p14:tracePt t="346573" x="1812925" y="2840038"/>
          <p14:tracePt t="346590" x="1812925" y="2867025"/>
          <p14:tracePt t="346607" x="1822450" y="2874963"/>
          <p14:tracePt t="346623" x="1839913" y="2894013"/>
          <p14:tracePt t="346640" x="1847850" y="2911475"/>
          <p14:tracePt t="346657" x="1857375" y="2921000"/>
          <p14:tracePt t="346673" x="1874838" y="2928938"/>
          <p14:tracePt t="346689" x="1901825" y="2928938"/>
          <p14:tracePt t="348124" x="1911350" y="2928938"/>
          <p14:tracePt t="348132" x="1919288" y="2921000"/>
          <p14:tracePt t="348141" x="1928813" y="2921000"/>
          <p14:tracePt t="348157" x="1946275" y="2901950"/>
          <p14:tracePt t="348173" x="1965325" y="2894013"/>
          <p14:tracePt t="348340" x="1973263" y="2894013"/>
          <p14:tracePt t="350868" x="1973263" y="2884488"/>
          <p14:tracePt t="351324" x="1955800" y="2884488"/>
          <p14:tracePt t="351333" x="1946275" y="2884488"/>
          <p14:tracePt t="351343" x="1938338" y="2884488"/>
          <p14:tracePt t="351357" x="1919288" y="2894013"/>
          <p14:tracePt t="351390" x="1911350" y="2894013"/>
          <p14:tracePt t="351407" x="1884363" y="2894013"/>
          <p14:tracePt t="351424" x="1874838" y="2894013"/>
          <p14:tracePt t="351440" x="1866900" y="2874963"/>
          <p14:tracePt t="351457" x="1830388" y="2822575"/>
          <p14:tracePt t="351473" x="1795463" y="2795588"/>
          <p14:tracePt t="351475" x="1795463" y="2768600"/>
          <p14:tracePt t="351490" x="1785938" y="2732088"/>
          <p14:tracePt t="351507" x="1768475" y="2687638"/>
          <p14:tracePt t="351523" x="1714500" y="2598738"/>
          <p14:tracePt t="351540" x="1687513" y="2554288"/>
          <p14:tracePt t="351557" x="1660525" y="2517775"/>
          <p14:tracePt t="351574" x="1616075" y="2465388"/>
          <p14:tracePt t="351591" x="1598613" y="2438400"/>
          <p14:tracePt t="351607" x="1571625" y="2401888"/>
          <p14:tracePt t="351624" x="1554163" y="2384425"/>
          <p14:tracePt t="351641" x="1536700" y="2357438"/>
          <p14:tracePt t="351657" x="1517650" y="2349500"/>
          <p14:tracePt t="351674" x="1490663" y="2349500"/>
          <p14:tracePt t="351691" x="1482725" y="2349500"/>
          <p14:tracePt t="351709" x="1455738" y="2374900"/>
          <p14:tracePt t="351724" x="1393825" y="2401888"/>
          <p14:tracePt t="351741" x="1357313" y="2428875"/>
          <p14:tracePt t="351757" x="1339850" y="2446338"/>
          <p14:tracePt t="351774" x="1322388" y="2455863"/>
          <p14:tracePt t="351796" x="1322388" y="2465388"/>
          <p14:tracePt t="351807" x="1330325" y="2465388"/>
          <p14:tracePt t="351824" x="1347788" y="2473325"/>
          <p14:tracePt t="351840" x="1401763" y="2473325"/>
          <p14:tracePt t="351857" x="1482725" y="2473325"/>
          <p14:tracePt t="351873" x="1571625" y="2473325"/>
          <p14:tracePt t="351890" x="1633538" y="2473325"/>
          <p14:tracePt t="351909" x="1714500" y="2455863"/>
          <p14:tracePt t="351925" x="1731963" y="2455863"/>
          <p14:tracePt t="351997" x="1714500" y="2455863"/>
          <p14:tracePt t="352005" x="1704975" y="2455863"/>
          <p14:tracePt t="352024" x="1670050" y="2455863"/>
          <p14:tracePt t="352041" x="1589088" y="2455863"/>
          <p14:tracePt t="352058" x="1554163" y="2455863"/>
          <p14:tracePt t="352074" x="1544638" y="2455863"/>
          <p14:tracePt t="352132" x="1554163" y="2455863"/>
          <p14:tracePt t="352141" x="1562100" y="2455863"/>
          <p14:tracePt t="352157" x="1598613" y="2455863"/>
          <p14:tracePt t="352174" x="1633538" y="2446338"/>
          <p14:tracePt t="352190" x="1660525" y="2446338"/>
          <p14:tracePt t="352207" x="1679575" y="2438400"/>
          <p14:tracePt t="352260" x="1670050" y="2438400"/>
          <p14:tracePt t="352277" x="1660525" y="2438400"/>
          <p14:tracePt t="352285" x="1652588" y="2438400"/>
          <p14:tracePt t="352295" x="1616075" y="2428875"/>
          <p14:tracePt t="352308" x="1589088" y="2428875"/>
          <p14:tracePt t="352324" x="1544638" y="2411413"/>
          <p14:tracePt t="352340" x="1527175" y="2411413"/>
          <p14:tracePt t="352429" x="1536700" y="2411413"/>
          <p14:tracePt t="352438" x="1544638" y="2411413"/>
          <p14:tracePt t="352447" x="1562100" y="2411413"/>
          <p14:tracePt t="352457" x="1589088" y="2411413"/>
          <p14:tracePt t="352473" x="1652588" y="2411413"/>
          <p14:tracePt t="352490" x="1670050" y="2411413"/>
          <p14:tracePt t="352507" x="1679575" y="2411413"/>
          <p14:tracePt t="352556" x="1670050" y="2411413"/>
          <p14:tracePt t="352564" x="1660525" y="2411413"/>
          <p14:tracePt t="352573" x="1625600" y="2411413"/>
          <p14:tracePt t="352590" x="1571625" y="2401888"/>
          <p14:tracePt t="352607" x="1473200" y="2393950"/>
          <p14:tracePt t="352623" x="1428750" y="2374900"/>
          <p14:tracePt t="352640" x="1411288" y="2374900"/>
          <p14:tracePt t="352708" x="1419225" y="2374900"/>
          <p14:tracePt t="352716" x="1428750" y="2374900"/>
          <p14:tracePt t="352725" x="1446213" y="2374900"/>
          <p14:tracePt t="352741" x="1482725" y="2374900"/>
          <p14:tracePt t="352758" x="1527175" y="2384425"/>
          <p14:tracePt t="352774" x="1571625" y="2393950"/>
          <p14:tracePt t="352791" x="1598613" y="2401888"/>
          <p14:tracePt t="352808" x="1616075" y="2411413"/>
          <p14:tracePt t="352868" x="1608138" y="2411413"/>
          <p14:tracePt t="352876" x="1589088" y="2411413"/>
          <p14:tracePt t="352890" x="1581150" y="2411413"/>
          <p14:tracePt t="352907" x="1500188" y="2411413"/>
          <p14:tracePt t="352924" x="1482725" y="2411413"/>
          <p14:tracePt t="352997" x="1490663" y="2411413"/>
          <p14:tracePt t="353005" x="1527175" y="2411413"/>
          <p14:tracePt t="353025" x="1571625" y="2411413"/>
          <p14:tracePt t="353040" x="1625600" y="2411413"/>
          <p14:tracePt t="353057" x="1643063" y="2411413"/>
          <p14:tracePt t="353108" x="1633538" y="2411413"/>
          <p14:tracePt t="353116" x="1633538" y="2420938"/>
          <p14:tracePt t="353124" x="1616075" y="2420938"/>
          <p14:tracePt t="353140" x="1589088" y="2420938"/>
          <p14:tracePt t="353156" x="1554163" y="2420938"/>
          <p14:tracePt t="353173" x="1544638" y="2420938"/>
          <p14:tracePt t="353220" x="1554163" y="2420938"/>
          <p14:tracePt t="353228" x="1571625" y="2420938"/>
          <p14:tracePt t="353241" x="1581150" y="2420938"/>
          <p14:tracePt t="353258" x="1598613" y="2420938"/>
          <p14:tracePt t="353275" x="1616075" y="2420938"/>
          <p14:tracePt t="353291" x="1643063" y="2420938"/>
          <p14:tracePt t="353324" x="1643063" y="2428875"/>
          <p14:tracePt t="353342" x="1633538" y="2428875"/>
          <p14:tracePt t="353357" x="1616075" y="2428875"/>
          <p14:tracePt t="353374" x="1608138" y="2446338"/>
          <p14:tracePt t="353391" x="1571625" y="2446338"/>
          <p14:tracePt t="353408" x="1562100" y="2446338"/>
          <p14:tracePt t="353452" x="1581150" y="2446338"/>
          <p14:tracePt t="353460" x="1581150" y="2438400"/>
          <p14:tracePt t="353474" x="1589088" y="2438400"/>
          <p14:tracePt t="353490" x="1608138" y="2438400"/>
          <p14:tracePt t="353507" x="1625600" y="2438400"/>
          <p14:tracePt t="353581" x="1616075" y="2438400"/>
          <p14:tracePt t="353589" x="1608138" y="2438400"/>
          <p14:tracePt t="353608" x="1589088" y="2446338"/>
          <p14:tracePt t="353677" x="1608138" y="2446338"/>
          <p14:tracePt t="353686" x="1616075" y="2446338"/>
          <p14:tracePt t="353695" x="1643063" y="2446338"/>
          <p14:tracePt t="353709" x="1670050" y="2446338"/>
          <p14:tracePt t="353725" x="1704975" y="2446338"/>
          <p14:tracePt t="353741" x="1714500" y="2455863"/>
          <p14:tracePt t="353758" x="1724025" y="2465388"/>
          <p14:tracePt t="353775" x="1724025" y="2473325"/>
          <p14:tracePt t="353791" x="1724025" y="2482850"/>
          <p14:tracePt t="353845" x="1741488" y="2482850"/>
          <p14:tracePt t="353854" x="1751013" y="2482850"/>
          <p14:tracePt t="353863" x="1758950" y="2482850"/>
          <p14:tracePt t="353874" x="1768475" y="2482850"/>
          <p14:tracePt t="353891" x="1785938" y="2482850"/>
          <p14:tracePt t="353909" x="1822450" y="2482850"/>
          <p14:tracePt t="353949" x="1830388" y="2482850"/>
          <p14:tracePt t="353965" x="1830388" y="2473325"/>
          <p14:tracePt t="353981" x="1830388" y="2465388"/>
          <p14:tracePt t="353996" x="1830388" y="2455863"/>
          <p14:tracePt t="354007" x="1830388" y="2438400"/>
          <p14:tracePt t="354023" x="1830388" y="2428875"/>
          <p14:tracePt t="354133" x="1839913" y="2428875"/>
          <p14:tracePt t="354142" x="1847850" y="2428875"/>
          <p14:tracePt t="354158" x="1884363" y="2428875"/>
          <p14:tracePt t="354174" x="1911350" y="2446338"/>
          <p14:tracePt t="354190" x="1938338" y="2455863"/>
          <p14:tracePt t="354207" x="1946275" y="2465388"/>
          <p14:tracePt t="354224" x="1946275" y="2473325"/>
          <p14:tracePt t="354240" x="1946275" y="2492375"/>
          <p14:tracePt t="354257" x="1946275" y="2517775"/>
          <p14:tracePt t="354274" x="1919288" y="2536825"/>
          <p14:tracePt t="354290" x="1919288" y="2544763"/>
          <p14:tracePt t="354325" x="1919288" y="2554288"/>
          <p14:tracePt t="354333" x="1938338" y="2554288"/>
          <p14:tracePt t="354341" x="1955800" y="2554288"/>
          <p14:tracePt t="354357" x="1973263" y="2571750"/>
          <p14:tracePt t="354374" x="2009775" y="2571750"/>
          <p14:tracePt t="354390" x="2071688" y="2581275"/>
          <p14:tracePt t="354407" x="2133600" y="2589213"/>
          <p14:tracePt t="354424" x="2197100" y="2589213"/>
          <p14:tracePt t="354440" x="2251075" y="2608263"/>
          <p14:tracePt t="354457" x="2303463" y="2608263"/>
          <p14:tracePt t="354474" x="2357438" y="2608263"/>
          <p14:tracePt t="354476" x="2366963" y="2608263"/>
          <p14:tracePt t="354490" x="2401888" y="2608263"/>
          <p14:tracePt t="354508" x="2419350" y="2608263"/>
          <p14:tracePt t="354524" x="2428875" y="2608263"/>
          <p14:tracePt t="354541" x="2438400" y="2589213"/>
          <p14:tracePt t="354557" x="2465388" y="2589213"/>
          <p14:tracePt t="354597" x="2465388" y="2581275"/>
          <p14:tracePt t="354607" x="2473325" y="2581275"/>
          <p14:tracePt t="354636" x="2482850" y="2571750"/>
          <p14:tracePt t="354652" x="2490788" y="2571750"/>
          <p14:tracePt t="354660" x="2500313" y="2571750"/>
          <p14:tracePt t="354673" x="2500313" y="2563813"/>
          <p14:tracePt t="354690" x="2509838" y="2544763"/>
          <p14:tracePt t="354707" x="2527300" y="2536825"/>
          <p14:tracePt t="354723" x="2527300" y="2509838"/>
          <p14:tracePt t="354740" x="2527300" y="2482850"/>
          <p14:tracePt t="354756" x="2527300" y="2465388"/>
          <p14:tracePt t="354775" x="2527300" y="2438400"/>
          <p14:tracePt t="354791" x="2509838" y="2420938"/>
          <p14:tracePt t="354808" x="2490788" y="2401888"/>
          <p14:tracePt t="354824" x="2473325" y="2384425"/>
          <p14:tracePt t="354841" x="2446338" y="2366963"/>
          <p14:tracePt t="354858" x="2419350" y="2357438"/>
          <p14:tracePt t="354874" x="2393950" y="2349500"/>
          <p14:tracePt t="354891" x="2374900" y="2349500"/>
          <p14:tracePt t="354909" x="2312988" y="2322513"/>
          <p14:tracePt t="354925" x="2276475" y="2312988"/>
          <p14:tracePt t="354941" x="2259013" y="2303463"/>
          <p14:tracePt t="354958" x="2214563" y="2278063"/>
          <p14:tracePt t="354975" x="2187575" y="2268538"/>
          <p14:tracePt t="354992" x="2143125" y="2259013"/>
          <p14:tracePt t="355008" x="2125663" y="2241550"/>
          <p14:tracePt t="355024" x="2062163" y="2224088"/>
          <p14:tracePt t="355041" x="2017713" y="2206625"/>
          <p14:tracePt t="355058" x="1955800" y="2179638"/>
          <p14:tracePt t="355074" x="1893888" y="2143125"/>
          <p14:tracePt t="355091" x="1830388" y="2108200"/>
          <p14:tracePt t="355109" x="1704975" y="2017713"/>
          <p14:tracePt t="355125" x="1679575" y="2000250"/>
          <p14:tracePt t="355141" x="1643063" y="1982788"/>
          <p14:tracePt t="355158" x="1625600" y="1955800"/>
          <p14:tracePt t="355174" x="1598613" y="1946275"/>
          <p14:tracePt t="355191" x="1581150" y="1928813"/>
          <p14:tracePt t="355208" x="1571625" y="1920875"/>
          <p14:tracePt t="355225" x="1562100" y="1911350"/>
          <p14:tracePt t="355241" x="1554163" y="1884363"/>
          <p14:tracePt t="355258" x="1544638" y="1857375"/>
          <p14:tracePt t="355275" x="1500188" y="1803400"/>
          <p14:tracePt t="355291" x="1465263" y="1758950"/>
          <p14:tracePt t="355309" x="1428750" y="1714500"/>
          <p14:tracePt t="355325" x="1419225" y="1687513"/>
          <p14:tracePt t="355342" x="1419225" y="1679575"/>
          <p14:tracePt t="355358" x="1419225" y="1660525"/>
          <p14:tracePt t="355375" x="1419225" y="1643063"/>
          <p14:tracePt t="355391" x="1419225" y="1625600"/>
          <p14:tracePt t="355408" x="1419225" y="1616075"/>
          <p14:tracePt t="355477" x="1419225" y="1633538"/>
          <p14:tracePt t="355486" x="1419225" y="1643063"/>
          <p14:tracePt t="355495" x="1419225" y="1679575"/>
          <p14:tracePt t="355509" x="1411288" y="1785938"/>
          <p14:tracePt t="355525" x="1401763" y="1920875"/>
          <p14:tracePt t="355541" x="1401763" y="2027238"/>
          <p14:tracePt t="355557" x="1374775" y="2125663"/>
          <p14:tracePt t="355573" x="1374775" y="2251075"/>
          <p14:tracePt t="355590" x="1374775" y="2349500"/>
          <p14:tracePt t="355607" x="1411288" y="2500313"/>
          <p14:tracePt t="355624" x="1455738" y="2598738"/>
          <p14:tracePt t="355640" x="1509713" y="2679700"/>
          <p14:tracePt t="355657" x="1544638" y="2741613"/>
          <p14:tracePt t="355674" x="1571625" y="2778125"/>
          <p14:tracePt t="355690" x="1608138" y="2822575"/>
          <p14:tracePt t="355707" x="1608138" y="2849563"/>
          <p14:tracePt t="355725" x="1616075" y="2867025"/>
          <p14:tracePt t="355804" x="1625600" y="2857500"/>
          <p14:tracePt t="355821" x="1625600" y="2849563"/>
          <p14:tracePt t="355837" x="1625600" y="2830513"/>
          <p14:tracePt t="355844" x="1625600" y="2822575"/>
          <p14:tracePt t="355861" x="1616075" y="2813050"/>
          <p14:tracePt t="355874" x="1608138" y="2803525"/>
          <p14:tracePt t="355890" x="1571625" y="2768600"/>
          <p14:tracePt t="355907" x="1544638" y="2751138"/>
          <p14:tracePt t="355924" x="1455738" y="2697163"/>
          <p14:tracePt t="355941" x="1428750" y="2687638"/>
          <p14:tracePt t="355957" x="1384300" y="2679700"/>
          <p14:tracePt t="355974" x="1347788" y="2679700"/>
          <p14:tracePt t="355991" x="1312863" y="2679700"/>
          <p14:tracePt t="356007" x="1268413" y="2679700"/>
          <p14:tracePt t="356024" x="1258888" y="2679700"/>
          <p14:tracePt t="356040" x="1250950" y="2679700"/>
          <p14:tracePt t="356057" x="1250950" y="2687638"/>
          <p14:tracePt t="356076" x="1250950" y="2697163"/>
          <p14:tracePt t="356093" x="1250950" y="2706688"/>
          <p14:tracePt t="356107" x="1241425" y="2706688"/>
          <p14:tracePt t="356123" x="1241425" y="2714625"/>
          <p14:tracePt t="356140" x="1241425" y="2751138"/>
          <p14:tracePt t="356157" x="1241425" y="2768600"/>
          <p14:tracePt t="356173" x="1241425" y="2786063"/>
          <p14:tracePt t="356190" x="1241425" y="2795588"/>
          <p14:tracePt t="356207" x="1241425" y="2803525"/>
          <p14:tracePt t="356224" x="1250950" y="2830513"/>
          <p14:tracePt t="356257" x="1258888" y="2840038"/>
          <p14:tracePt t="356275" x="1258888" y="2849563"/>
          <p14:tracePt t="356291" x="1276350" y="2857500"/>
          <p14:tracePt t="356310" x="1285875" y="2894013"/>
          <p14:tracePt t="356326" x="1303338" y="2911475"/>
          <p14:tracePt t="356342" x="1322388" y="2921000"/>
          <p14:tracePt t="356358" x="1347788" y="2928938"/>
          <p14:tracePt t="356391" x="1357313" y="2928938"/>
          <p14:tracePt t="356437" x="1366838" y="2928938"/>
          <p14:tracePt t="356445" x="1366838" y="2921000"/>
          <p14:tracePt t="356469" x="1374775" y="2911475"/>
          <p14:tracePt t="356517" x="1384300" y="2911475"/>
          <p14:tracePt t="356541" x="1384300" y="2901950"/>
          <p14:tracePt t="356581" x="1384300" y="2884488"/>
          <p14:tracePt t="356590" x="1393825" y="2884488"/>
          <p14:tracePt t="356669" x="1401763" y="2884488"/>
          <p14:tracePt t="356685" x="1419225" y="2884488"/>
          <p14:tracePt t="356694" x="1419225" y="2874963"/>
          <p14:tracePt t="356711" x="1428750" y="2874963"/>
          <p14:tracePt t="356725" x="1428750" y="2867025"/>
          <p14:tracePt t="356741" x="1446213" y="2867025"/>
          <p14:tracePt t="356757" x="1455738" y="2857500"/>
          <p14:tracePt t="356774" x="1473200" y="2849563"/>
          <p14:tracePt t="356791" x="1500188" y="2840038"/>
          <p14:tracePt t="356808" x="1527175" y="2840038"/>
          <p14:tracePt t="356825" x="1544638" y="2830513"/>
          <p14:tracePt t="356842" x="1581150" y="2830513"/>
          <p14:tracePt t="356858" x="1598613" y="2830513"/>
          <p14:tracePt t="356874" x="1625600" y="2813050"/>
          <p14:tracePt t="356891" x="1652588" y="2813050"/>
          <p14:tracePt t="356907" x="1670050" y="2803525"/>
          <p14:tracePt t="357053" x="1687513" y="2803525"/>
          <p14:tracePt t="357085" x="1697038" y="2803525"/>
          <p14:tracePt t="357109" x="1704975" y="2803525"/>
          <p14:tracePt t="357141" x="1714500" y="2803525"/>
          <p14:tracePt t="357279" x="1714500" y="2795588"/>
          <p14:tracePt t="357288" x="1724025" y="2795588"/>
          <p14:tracePt t="358343" x="1741488" y="2786063"/>
          <p14:tracePt t="358360" x="1741488" y="2778125"/>
          <p14:tracePt t="358376" x="1758950" y="2778125"/>
          <p14:tracePt t="358393" x="1758950" y="2768600"/>
          <p14:tracePt t="358543" x="1768475" y="2768600"/>
          <p14:tracePt t="358577" x="1776413" y="2778125"/>
          <p14:tracePt t="358610" x="1785938" y="2778125"/>
          <p14:tracePt t="358627" x="1803400" y="2778125"/>
          <p14:tracePt t="358643" x="1847850" y="2786063"/>
          <p14:tracePt t="358660" x="1919288" y="2813050"/>
          <p14:tracePt t="358677" x="2071688" y="2840038"/>
          <p14:tracePt t="358693" x="2232025" y="2901950"/>
          <p14:tracePt t="358710" x="2384425" y="2938463"/>
          <p14:tracePt t="358727" x="2562225" y="2965450"/>
          <p14:tracePt t="358743" x="2786063" y="3000375"/>
          <p14:tracePt t="358760" x="3036888" y="3071813"/>
          <p14:tracePt t="358777" x="3286125" y="3098800"/>
          <p14:tracePt t="358793" x="3509963" y="3170238"/>
          <p14:tracePt t="358810" x="3840163" y="3303588"/>
          <p14:tracePt t="358827" x="4027488" y="3411538"/>
          <p14:tracePt t="358843" x="4116388" y="3455988"/>
          <p14:tracePt t="358860" x="4197350" y="3500438"/>
          <p14:tracePt t="358878" x="4205288" y="3509963"/>
          <p14:tracePt t="358931" x="4205288" y="3536950"/>
          <p14:tracePt t="358948" x="4205288" y="3554413"/>
          <p14:tracePt t="358964" x="4205288" y="3571875"/>
          <p14:tracePt t="358978" x="4205288" y="3581400"/>
          <p14:tracePt t="358995" x="4205288" y="3616325"/>
          <p14:tracePt t="359012" x="4187825" y="3635375"/>
          <p14:tracePt t="359029" x="4170363" y="3670300"/>
          <p14:tracePt t="359045" x="4170363" y="3687763"/>
          <p14:tracePt t="359062" x="4152900" y="3714750"/>
          <p14:tracePt t="359079" x="4143375" y="3751263"/>
          <p14:tracePt t="359095" x="4125913" y="3786188"/>
          <p14:tracePt t="359112" x="4108450" y="3830638"/>
          <p14:tracePt t="359129" x="4089400" y="3894138"/>
          <p14:tracePt t="359145" x="4062413" y="3956050"/>
          <p14:tracePt t="359162" x="4037013" y="4019550"/>
          <p14:tracePt t="359178" x="4010025" y="4081463"/>
          <p14:tracePt t="359195" x="4000500" y="4170363"/>
          <p14:tracePt t="359212" x="4000500" y="4197350"/>
          <p14:tracePt t="359229" x="3983038" y="4233863"/>
          <p14:tracePt t="359243" x="3965575" y="4251325"/>
          <p14:tracePt t="359260" x="3938588" y="4286250"/>
          <p14:tracePt t="359277" x="3919538" y="4305300"/>
          <p14:tracePt t="359293" x="3884613" y="4330700"/>
          <p14:tracePt t="359311" x="3867150" y="4349750"/>
          <p14:tracePt t="359328" x="3857625" y="4367213"/>
          <p14:tracePt t="359343" x="3830638" y="4384675"/>
          <p14:tracePt t="359364" x="3830638" y="4411663"/>
          <p14:tracePt t="359381" x="3822700" y="4438650"/>
          <p14:tracePt t="359394" x="3813175" y="4448175"/>
          <p14:tracePt t="359411" x="3813175" y="4456113"/>
          <p14:tracePt t="359427" x="3803650" y="4465638"/>
          <p14:tracePt t="359440" x="3795713" y="4465638"/>
          <p14:tracePt t="359457" x="3786188" y="4483100"/>
          <p14:tracePt t="359474" x="3776663" y="4483100"/>
          <p14:tracePt t="359491" x="3759200" y="4492625"/>
          <p14:tracePt t="359509" x="3741738" y="4500563"/>
          <p14:tracePt t="359526" x="3732213" y="4510088"/>
          <p14:tracePt t="359542" x="3724275" y="4519613"/>
          <p14:tracePt t="359558" x="3714750" y="4527550"/>
          <p14:tracePt t="359575" x="3705225" y="4527550"/>
          <p14:tracePt t="359592" x="3705225" y="4537075"/>
          <p14:tracePt t="359608" x="3687763" y="4537075"/>
          <p14:tracePt t="359630" x="3679825" y="4554538"/>
          <p14:tracePt t="359646" x="3670300" y="4554538"/>
          <p14:tracePt t="359658" x="3670300" y="4564063"/>
          <p14:tracePt t="359675" x="3660775" y="4564063"/>
          <p14:tracePt t="359691" x="3652838" y="4572000"/>
          <p14:tracePt t="359733" x="3643313" y="4572000"/>
          <p14:tracePt t="359742" x="3643313" y="4581525"/>
          <p14:tracePt t="359757" x="3633788" y="4581525"/>
          <p14:tracePt t="359765" x="3616325" y="4581525"/>
          <p14:tracePt t="359774" x="3616325" y="4591050"/>
          <p14:tracePt t="359790" x="3598863" y="4591050"/>
          <p14:tracePt t="359807" x="3589338" y="4598988"/>
          <p14:tracePt t="359824" x="3581400" y="4598988"/>
          <p14:tracePt t="359841" x="3571875" y="4598988"/>
          <p14:tracePt t="359874" x="3544888" y="4591050"/>
          <p14:tracePt t="359890" x="3544888" y="4581525"/>
          <p14:tracePt t="359907" x="3527425" y="4581525"/>
          <p14:tracePt t="359924" x="3509963" y="4572000"/>
          <p14:tracePt t="359942" x="3465513" y="4545013"/>
          <p14:tracePt t="359959" x="3446463" y="4537075"/>
          <p14:tracePt t="359976" x="3419475" y="4537075"/>
          <p14:tracePt t="359991" x="3394075" y="4537075"/>
          <p14:tracePt t="360007" x="3367088" y="4537075"/>
          <p14:tracePt t="360182" x="3375025" y="4537075"/>
          <p14:tracePt t="360190" x="3384550" y="4537075"/>
          <p14:tracePt t="360208" x="3394075" y="4527550"/>
          <p14:tracePt t="360225" x="3411538" y="4527550"/>
          <p14:tracePt t="360242" x="3429000" y="4527550"/>
          <p14:tracePt t="360258" x="3455988" y="4527550"/>
          <p14:tracePt t="360276" x="3500438" y="4519613"/>
          <p14:tracePt t="360292" x="3527425" y="4500563"/>
          <p14:tracePt t="360310" x="3562350" y="4492625"/>
          <p14:tracePt t="360326" x="3581400" y="4483100"/>
          <p14:tracePt t="360342" x="3589338" y="4483100"/>
          <p14:tracePt t="360358" x="3589338" y="4473575"/>
          <p14:tracePt t="360375" x="3598863" y="4465638"/>
          <p14:tracePt t="360392" x="3625850" y="4448175"/>
          <p14:tracePt t="360408" x="3652838" y="4411663"/>
          <p14:tracePt t="360425" x="3670300" y="4394200"/>
          <p14:tracePt t="360442" x="3679825" y="4376738"/>
          <p14:tracePt t="360458" x="3679825" y="4357688"/>
          <p14:tracePt t="360475" x="3687763" y="4340225"/>
          <p14:tracePt t="360478" x="3687763" y="4330700"/>
          <p14:tracePt t="360492" x="3697288" y="4330700"/>
          <p14:tracePt t="360508" x="3705225" y="4313238"/>
          <p14:tracePt t="360527" x="3724275" y="4286250"/>
          <p14:tracePt t="360542" x="3741738" y="4278313"/>
          <p14:tracePt t="360558" x="3751263" y="4268788"/>
          <p14:tracePt t="360575" x="3759200" y="4268788"/>
          <p14:tracePt t="360592" x="3768725" y="4259263"/>
          <p14:tracePt t="360608" x="3786188" y="4259263"/>
          <p14:tracePt t="360624" x="3795713" y="4251325"/>
          <p14:tracePt t="360641" x="3813175" y="4251325"/>
          <p14:tracePt t="360658" x="3822700" y="4241800"/>
          <p14:tracePt t="360674" x="3830638" y="4241800"/>
          <p14:tracePt t="360691" x="3840163" y="4224338"/>
          <p14:tracePt t="360708" x="3848100" y="4224338"/>
          <p14:tracePt t="360725" x="3867150" y="4214813"/>
          <p14:tracePt t="360742" x="3894138" y="4214813"/>
          <p14:tracePt t="360758" x="3902075" y="4206875"/>
          <p14:tracePt t="360774" x="3911600" y="4206875"/>
          <p14:tracePt t="360791" x="3919538" y="4197350"/>
          <p14:tracePt t="360807" x="3938588" y="4197350"/>
          <p14:tracePt t="360824" x="3965575" y="4187825"/>
          <p14:tracePt t="360841" x="3983038" y="4179888"/>
          <p14:tracePt t="360858" x="4010025" y="4179888"/>
          <p14:tracePt t="360875" x="4037013" y="4179888"/>
          <p14:tracePt t="360891" x="4054475" y="4170363"/>
          <p14:tracePt t="360908" x="4071938" y="4170363"/>
          <p14:tracePt t="360925" x="4116388" y="4170363"/>
          <p14:tracePt t="360942" x="4133850" y="4170363"/>
          <p14:tracePt t="360958" x="4179888" y="4170363"/>
          <p14:tracePt t="360975" x="4224338" y="4170363"/>
          <p14:tracePt t="360991" x="4276725" y="4170363"/>
          <p14:tracePt t="361008" x="4322763" y="4170363"/>
          <p14:tracePt t="361025" x="4367213" y="4170363"/>
          <p14:tracePt t="361041" x="4438650" y="4170363"/>
          <p14:tracePt t="361059" x="4483100" y="4170363"/>
          <p14:tracePt t="361075" x="4527550" y="4170363"/>
          <p14:tracePt t="361091" x="4554538" y="4170363"/>
          <p14:tracePt t="361108" x="4581525" y="4170363"/>
          <p14:tracePt t="361124" x="4598988" y="4170363"/>
          <p14:tracePt t="361142" x="4616450" y="4170363"/>
          <p14:tracePt t="361158" x="4625975" y="4170363"/>
          <p14:tracePt t="361542" x="4608513" y="4152900"/>
          <p14:tracePt t="361551" x="4598988" y="4152900"/>
          <p14:tracePt t="361560" x="4589463" y="4152900"/>
          <p14:tracePt t="361575" x="4537075" y="4152900"/>
          <p14:tracePt t="361592" x="4473575" y="4135438"/>
          <p14:tracePt t="361609" x="4357688" y="4116388"/>
          <p14:tracePt t="361625" x="4251325" y="4108450"/>
          <p14:tracePt t="361642" x="4197350" y="4090988"/>
          <p14:tracePt t="361659" x="4152900" y="4090988"/>
          <p14:tracePt t="361675" x="4125913" y="4081463"/>
          <p14:tracePt t="361692" x="4116388" y="4081463"/>
          <p14:tracePt t="361709" x="4108450" y="4081463"/>
          <p14:tracePt t="361726" x="4089400" y="4081463"/>
          <p14:tracePt t="361742" x="4081463" y="4081463"/>
          <p14:tracePt t="361759" x="4044950" y="4098925"/>
          <p14:tracePt t="361776" x="4000500" y="4116388"/>
          <p14:tracePt t="361792" x="3956050" y="4135438"/>
          <p14:tracePt t="361809" x="3919538" y="4152900"/>
          <p14:tracePt t="361825" x="3902075" y="4162425"/>
          <p14:tracePt t="361842" x="3894138" y="4170363"/>
          <p14:tracePt t="361875" x="3894138" y="4179888"/>
          <p14:tracePt t="362134" x="3884613" y="4179888"/>
          <p14:tracePt t="362143" x="3884613" y="4187825"/>
          <p14:tracePt t="362159" x="3875088" y="4197350"/>
          <p14:tracePt t="362175" x="3857625" y="4224338"/>
          <p14:tracePt t="362192" x="3840163" y="4233863"/>
          <p14:tracePt t="362209" x="3813175" y="4251325"/>
          <p14:tracePt t="362225" x="3776663" y="4286250"/>
          <p14:tracePt t="362242" x="3724275" y="4313238"/>
          <p14:tracePt t="362259" x="3705225" y="4330700"/>
          <p14:tracePt t="362277" x="3660775" y="4376738"/>
          <p14:tracePt t="362293" x="3660775" y="4394200"/>
          <p14:tracePt t="362308" x="3633788" y="4421188"/>
          <p14:tracePt t="362325" x="3598863" y="4456113"/>
          <p14:tracePt t="362343" x="3581400" y="4492625"/>
          <p14:tracePt t="362359" x="3581400" y="4510088"/>
          <p14:tracePt t="362375" x="3581400" y="4519613"/>
          <p14:tracePt t="362464" x="3571875" y="4519613"/>
          <p14:tracePt t="362639" x="3581400" y="4519613"/>
          <p14:tracePt t="362647" x="3589338" y="4519613"/>
          <p14:tracePt t="362659" x="3598863" y="4519613"/>
          <p14:tracePt t="362675" x="3652838" y="4564063"/>
          <p14:tracePt t="362692" x="3687763" y="4643438"/>
          <p14:tracePt t="362709" x="3751263" y="4706938"/>
          <p14:tracePt t="362726" x="3786188" y="4759325"/>
          <p14:tracePt t="362742" x="3803650" y="4786313"/>
          <p14:tracePt t="362759" x="3822700" y="4795838"/>
          <p14:tracePt t="362777" x="3848100" y="4805363"/>
          <p14:tracePt t="362792" x="3857625" y="4813300"/>
          <p14:tracePt t="362934" x="3867150" y="4813300"/>
          <p14:tracePt t="362966" x="3875088" y="4813300"/>
          <p14:tracePt t="362991" x="3884613" y="4813300"/>
          <p14:tracePt t="363014" x="3894138" y="4813300"/>
          <p14:tracePt t="363038" x="3902075" y="4813300"/>
          <p14:tracePt t="363143" x="3919538" y="4813300"/>
          <p14:tracePt t="363174" x="3929063" y="4813300"/>
          <p14:tracePt t="363295" x="3938588" y="4813300"/>
          <p14:tracePt t="363303" x="3946525" y="4813300"/>
          <p14:tracePt t="363312" x="3956050" y="4813300"/>
          <p14:tracePt t="363327" x="3973513" y="4813300"/>
          <p14:tracePt t="363343" x="4017963" y="4822825"/>
          <p14:tracePt t="363359" x="4098925" y="4857750"/>
          <p14:tracePt t="363375" x="4197350" y="4902200"/>
          <p14:tracePt t="363392" x="4313238" y="4948238"/>
          <p14:tracePt t="363409" x="4456113" y="5010150"/>
          <p14:tracePt t="363425" x="4572000" y="5045075"/>
          <p14:tracePt t="363442" x="4670425" y="5064125"/>
          <p14:tracePt t="363459" x="4768850" y="5099050"/>
          <p14:tracePt t="363475" x="4803775" y="5108575"/>
          <p14:tracePt t="363478" x="4813300" y="5108575"/>
          <p14:tracePt t="363492" x="4822825" y="5108575"/>
          <p14:tracePt t="363509" x="4830763" y="5108575"/>
          <p14:tracePt t="364112" x="4840288" y="5108575"/>
          <p14:tracePt t="364866" x="4848225" y="5108575"/>
          <p14:tracePt t="365278" x="4857750" y="5108575"/>
          <p14:tracePt t="365647" x="4848225" y="5108575"/>
          <p14:tracePt t="365663" x="4840288" y="5108575"/>
          <p14:tracePt t="365672" x="4840288" y="5116513"/>
          <p14:tracePt t="365681" x="4830763" y="5116513"/>
          <p14:tracePt t="365692" x="4803775" y="5116513"/>
          <p14:tracePt t="365709" x="4786313" y="5153025"/>
          <p14:tracePt t="365725" x="4768850" y="5162550"/>
          <p14:tracePt t="365879" x="4751388" y="5162550"/>
          <p14:tracePt t="365919" x="4741863" y="5162550"/>
          <p14:tracePt t="365935" x="4732338" y="5162550"/>
          <p14:tracePt t="365944" x="4724400" y="5153025"/>
          <p14:tracePt t="365959" x="4705350" y="5143500"/>
          <p14:tracePt t="365976" x="4670425" y="5108575"/>
          <p14:tracePt t="365992" x="4625975" y="5081588"/>
          <p14:tracePt t="366009" x="4572000" y="5037138"/>
          <p14:tracePt t="366026" x="4589463" y="5037138"/>
          <p14:tracePt t="366042" x="4537075" y="4965700"/>
          <p14:tracePt t="366059" x="4500563" y="4884738"/>
          <p14:tracePt t="366076" x="4456113" y="4786313"/>
          <p14:tracePt t="366092" x="4411663" y="4670425"/>
          <p14:tracePt t="366109" x="4384675" y="4608513"/>
          <p14:tracePt t="366126" x="4357688" y="4554538"/>
          <p14:tracePt t="366143" x="4330700" y="4510088"/>
          <p14:tracePt t="366159" x="4313238" y="4483100"/>
          <p14:tracePt t="366175" x="4295775" y="4465638"/>
          <p14:tracePt t="366192" x="4286250" y="4456113"/>
          <p14:tracePt t="366209" x="4268788" y="4448175"/>
          <p14:tracePt t="366225" x="4259263" y="4438650"/>
          <p14:tracePt t="366242" x="4251325" y="4429125"/>
          <p14:tracePt t="366259" x="4241800" y="4411663"/>
          <p14:tracePt t="366276" x="4224338" y="4402138"/>
          <p14:tracePt t="366292" x="4214813" y="4394200"/>
          <p14:tracePt t="366309" x="4197350" y="4376738"/>
          <p14:tracePt t="366326" x="4187825" y="4349750"/>
          <p14:tracePt t="366343" x="4187825" y="4305300"/>
          <p14:tracePt t="366359" x="4179888" y="4278313"/>
          <p14:tracePt t="366376" x="4170363" y="4251325"/>
          <p14:tracePt t="366392" x="4160838" y="4233863"/>
          <p14:tracePt t="366409" x="4152900" y="4214813"/>
          <p14:tracePt t="366426" x="4116388" y="4197350"/>
          <p14:tracePt t="366443" x="4098925" y="4197350"/>
          <p14:tracePt t="366459" x="4062413" y="4170363"/>
          <p14:tracePt t="366476" x="4044950" y="4170363"/>
          <p14:tracePt t="366479" x="4037013" y="4170363"/>
          <p14:tracePt t="366492" x="4037013" y="4162425"/>
          <p14:tracePt t="366509" x="4010025" y="4152900"/>
          <p14:tracePt t="366528" x="4000500" y="4152900"/>
          <p14:tracePt t="366544" x="3983038" y="4152900"/>
          <p14:tracePt t="366559" x="3965575" y="4152900"/>
          <p14:tracePt t="366576" x="3938588" y="4152900"/>
          <p14:tracePt t="366592" x="3919538" y="4152900"/>
          <p14:tracePt t="366609" x="3911600" y="4152900"/>
          <p14:tracePt t="366625" x="3902075" y="4162425"/>
          <p14:tracePt t="366642" x="3894138" y="4179888"/>
          <p14:tracePt t="366658" x="3884613" y="4197350"/>
          <p14:tracePt t="366675" x="3857625" y="4224338"/>
          <p14:tracePt t="366692" x="3840163" y="4251325"/>
          <p14:tracePt t="366709" x="3830638" y="4268788"/>
          <p14:tracePt t="366725" x="3813175" y="4305300"/>
          <p14:tracePt t="366743" x="3803650" y="4330700"/>
          <p14:tracePt t="366759" x="3795713" y="4357688"/>
          <p14:tracePt t="366776" x="3786188" y="4367213"/>
          <p14:tracePt t="366792" x="3786188" y="4384675"/>
          <p14:tracePt t="366809" x="3768725" y="4421188"/>
          <p14:tracePt t="366826" x="3759200" y="4429125"/>
          <p14:tracePt t="366843" x="3741738" y="4448175"/>
          <p14:tracePt t="366859" x="3732213" y="4492625"/>
          <p14:tracePt t="366875" x="3724275" y="4519613"/>
          <p14:tracePt t="366892" x="3714750" y="4537075"/>
          <p14:tracePt t="366909" x="3705225" y="4554538"/>
          <p14:tracePt t="366925" x="3679825" y="4564063"/>
          <p14:tracePt t="366942" x="3679825" y="4581525"/>
          <p14:tracePt t="367039" x="3679825" y="4572000"/>
          <p14:tracePt t="367048" x="3687763" y="4564063"/>
          <p14:tracePt t="367059" x="3697288" y="4554538"/>
          <p14:tracePt t="367075" x="3724275" y="4519613"/>
          <p14:tracePt t="367092" x="3751263" y="4473575"/>
          <p14:tracePt t="367108" x="3786188" y="4421188"/>
          <p14:tracePt t="367125" x="3813175" y="4357688"/>
          <p14:tracePt t="367143" x="3840163" y="4305300"/>
          <p14:tracePt t="367159" x="3840163" y="4295775"/>
          <p14:tracePt t="367223" x="3840163" y="4305300"/>
          <p14:tracePt t="367230" x="3840163" y="4313238"/>
          <p14:tracePt t="367242" x="3840163" y="4349750"/>
          <p14:tracePt t="367259" x="3840163" y="4429125"/>
          <p14:tracePt t="367276" x="3848100" y="4492625"/>
          <p14:tracePt t="367293" x="3867150" y="4537075"/>
          <p14:tracePt t="367309" x="3867150" y="4564063"/>
          <p14:tracePt t="367327" x="3875088" y="4635500"/>
          <p14:tracePt t="367344" x="3884613" y="4687888"/>
          <p14:tracePt t="367360" x="3902075" y="4751388"/>
          <p14:tracePt t="367376" x="3911600" y="4786313"/>
          <p14:tracePt t="367393" x="3911600" y="4830763"/>
          <p14:tracePt t="367409" x="3919538" y="4857750"/>
          <p14:tracePt t="367426" x="3919538" y="4884738"/>
          <p14:tracePt t="367443" x="3929063" y="4921250"/>
          <p14:tracePt t="367459" x="3929063" y="4948238"/>
          <p14:tracePt t="367476" x="3929063" y="4956175"/>
          <p14:tracePt t="367492" x="3929063" y="4973638"/>
          <p14:tracePt t="367509" x="3946525" y="4992688"/>
          <p14:tracePt t="367528" x="3946525" y="5019675"/>
          <p14:tracePt t="367543" x="3956050" y="5027613"/>
          <p14:tracePt t="367559" x="3965575" y="5054600"/>
          <p14:tracePt t="367576" x="3973513" y="5072063"/>
          <p14:tracePt t="367593" x="3973513" y="5091113"/>
          <p14:tracePt t="367609" x="3990975" y="5116513"/>
          <p14:tracePt t="367626" x="4010025" y="5162550"/>
          <p14:tracePt t="367643" x="4017963" y="5197475"/>
          <p14:tracePt t="367659" x="4027488" y="5214938"/>
          <p14:tracePt t="367676" x="4037013" y="5233988"/>
          <p14:tracePt t="367693" x="4044950" y="5251450"/>
          <p14:tracePt t="367709" x="4071938" y="5259388"/>
          <p14:tracePt t="367728" x="4081463" y="5278438"/>
          <p14:tracePt t="367744" x="4098925" y="5305425"/>
          <p14:tracePt t="367760" x="4125913" y="5340350"/>
          <p14:tracePt t="367777" x="4143375" y="5376863"/>
          <p14:tracePt t="367793" x="4143375" y="5402263"/>
          <p14:tracePt t="367809" x="4152900" y="5438775"/>
          <p14:tracePt t="367826" x="4152900" y="5456238"/>
          <p14:tracePt t="367843" x="4152900" y="5483225"/>
          <p14:tracePt t="367859" x="4170363" y="5510213"/>
          <p14:tracePt t="367876" x="4170363" y="5546725"/>
          <p14:tracePt t="367893" x="4170363" y="5572125"/>
          <p14:tracePt t="367909" x="4179888" y="5635625"/>
          <p14:tracePt t="367928" x="4179888" y="5715000"/>
          <p14:tracePt t="367944" x="4179888" y="5741988"/>
          <p14:tracePt t="367959" x="4179888" y="5778500"/>
          <p14:tracePt t="367976" x="4179888" y="5822950"/>
          <p14:tracePt t="367993" x="4179888" y="5867400"/>
          <p14:tracePt t="368010" x="4179888" y="5921375"/>
          <p14:tracePt t="368026" x="4179888" y="5956300"/>
          <p14:tracePt t="368043" x="4170363" y="5975350"/>
          <p14:tracePt t="368059" x="4170363" y="6000750"/>
          <p14:tracePt t="368076" x="4160838" y="6000750"/>
          <p14:tracePt t="368093" x="4160838" y="6019800"/>
          <p14:tracePt t="368109" x="4143375" y="6027738"/>
          <p14:tracePt t="368126" x="4143375" y="6037263"/>
          <p14:tracePt t="368144" x="4116388" y="6046788"/>
          <p14:tracePt t="368159" x="4116388" y="6054725"/>
          <p14:tracePt t="368176" x="4116388" y="6064250"/>
          <p14:tracePt t="368193" x="4116388" y="6081713"/>
          <p14:tracePt t="368209" x="4098925" y="6081713"/>
          <p14:tracePt t="368335" x="4089400" y="6081713"/>
          <p14:tracePt t="368346" x="4089400" y="6072188"/>
          <p14:tracePt t="368359" x="4089400" y="6046788"/>
          <p14:tracePt t="368375" x="4089400" y="5983288"/>
          <p14:tracePt t="368393" x="4116388" y="5840413"/>
          <p14:tracePt t="368409" x="4125913" y="5724525"/>
          <p14:tracePt t="368426" x="4125913" y="5643563"/>
          <p14:tracePt t="368443" x="4125913" y="5591175"/>
          <p14:tracePt t="368459" x="4125913" y="5527675"/>
          <p14:tracePt t="368476" x="4125913" y="5448300"/>
          <p14:tracePt t="368479" x="4108450" y="5394325"/>
          <p14:tracePt t="368493" x="4098925" y="5367338"/>
          <p14:tracePt t="368512" x="4044950" y="5268913"/>
          <p14:tracePt t="368527" x="4037013" y="5233988"/>
          <p14:tracePt t="368544" x="4017963" y="5214938"/>
          <p14:tracePt t="368559" x="3990975" y="5187950"/>
          <p14:tracePt t="368576" x="3973513" y="5170488"/>
          <p14:tracePt t="368593" x="3956050" y="5162550"/>
          <p14:tracePt t="368609" x="3929063" y="5143500"/>
          <p14:tracePt t="368626" x="3929063" y="5126038"/>
          <p14:tracePt t="368643" x="3929063" y="5099050"/>
          <p14:tracePt t="368659" x="3929063" y="5064125"/>
          <p14:tracePt t="368676" x="3929063" y="5045075"/>
          <p14:tracePt t="368693" x="3929063" y="5010150"/>
          <p14:tracePt t="368709" x="3929063" y="4992688"/>
          <p14:tracePt t="368726" x="3929063" y="4983163"/>
          <p14:tracePt t="368744" x="3929063" y="4973638"/>
          <p14:tracePt t="368839" x="3938588" y="4983163"/>
          <p14:tracePt t="368847" x="3938588" y="4992688"/>
          <p14:tracePt t="368859" x="3938588" y="5000625"/>
          <p14:tracePt t="368875" x="3946525" y="5027613"/>
          <p14:tracePt t="368892" x="3965575" y="5054600"/>
          <p14:tracePt t="368909" x="3983038" y="5091113"/>
          <p14:tracePt t="368925" x="4010025" y="5135563"/>
          <p14:tracePt t="368944" x="4044950" y="5207000"/>
          <p14:tracePt t="368959" x="4071938" y="5268913"/>
          <p14:tracePt t="368976" x="4108450" y="5330825"/>
          <p14:tracePt t="368993" x="4143375" y="5384800"/>
          <p14:tracePt t="369010" x="4179888" y="5429250"/>
          <p14:tracePt t="369027" x="4224338" y="5492750"/>
          <p14:tracePt t="369042" x="4251325" y="5546725"/>
          <p14:tracePt t="369059" x="4268788" y="5591175"/>
          <p14:tracePt t="369076" x="4276725" y="5635625"/>
          <p14:tracePt t="369093" x="4295775" y="5670550"/>
          <p14:tracePt t="369109" x="4295775" y="5707063"/>
          <p14:tracePt t="369128" x="4303713" y="5734050"/>
          <p14:tracePt t="369144" x="4303713" y="5768975"/>
          <p14:tracePt t="369160" x="4313238" y="5795963"/>
          <p14:tracePt t="369176" x="4313238" y="5805488"/>
          <p14:tracePt t="369193" x="4313238" y="5813425"/>
          <p14:tracePt t="369281" x="4313238" y="5805488"/>
          <p14:tracePt t="369290" x="4313238" y="5786438"/>
          <p14:tracePt t="369299" x="4313238" y="5778500"/>
          <p14:tracePt t="369309" x="4313238" y="5741988"/>
          <p14:tracePt t="369328" x="4295775" y="5653088"/>
          <p14:tracePt t="369344" x="4259263" y="5564188"/>
          <p14:tracePt t="369359" x="4251325" y="5500688"/>
          <p14:tracePt t="369376" x="4224338" y="5456238"/>
          <p14:tracePt t="369393" x="4197350" y="5376863"/>
          <p14:tracePt t="369409" x="4197350" y="5295900"/>
          <p14:tracePt t="369426" x="4187825" y="5187950"/>
          <p14:tracePt t="369443" x="4152900" y="5072063"/>
          <p14:tracePt t="369459" x="4116388" y="4992688"/>
          <p14:tracePt t="369476" x="4062413" y="4894263"/>
          <p14:tracePt t="369479" x="4054475" y="4884738"/>
          <p14:tracePt t="369493" x="4027488" y="4867275"/>
          <p14:tracePt t="369511" x="4000500" y="4830763"/>
          <p14:tracePt t="369528" x="3973513" y="4830763"/>
          <p14:tracePt t="369544" x="3956050" y="4822825"/>
          <p14:tracePt t="369560" x="3938588" y="4822825"/>
          <p14:tracePt t="369576" x="3929063" y="4822825"/>
          <p14:tracePt t="369609" x="3911600" y="4822825"/>
          <p14:tracePt t="369626" x="3902075" y="4830763"/>
          <p14:tracePt t="369643" x="3902075" y="4840288"/>
          <p14:tracePt t="369659" x="3902075" y="4857750"/>
          <p14:tracePt t="369855" x="3902075" y="4867275"/>
          <p14:tracePt t="369879" x="3902075" y="4876800"/>
          <p14:tracePt t="369896" x="3902075" y="4884738"/>
          <p14:tracePt t="369928" x="3902075" y="4894263"/>
          <p14:tracePt t="369938" x="3902075" y="4902200"/>
          <p14:tracePt t="369948" x="3894138" y="4902200"/>
          <p14:tracePt t="369960" x="3848100" y="4921250"/>
          <p14:tracePt t="369977" x="3714750" y="4965700"/>
          <p14:tracePt t="369993" x="3554413" y="5010150"/>
          <p14:tracePt t="370010" x="3303588" y="5045075"/>
          <p14:tracePt t="370027" x="3062288" y="5099050"/>
          <p14:tracePt t="370043" x="2670175" y="5153025"/>
          <p14:tracePt t="370060" x="2455863" y="5187950"/>
          <p14:tracePt t="370076" x="2303463" y="5207000"/>
          <p14:tracePt t="370093" x="2224088" y="5233988"/>
          <p14:tracePt t="370109" x="2179638" y="5241925"/>
          <p14:tracePt t="370126" x="2152650" y="5259388"/>
          <p14:tracePt t="370143" x="2143125" y="5259388"/>
          <p14:tracePt t="370256" x="2143125" y="5251450"/>
          <p14:tracePt t="370264" x="2152650" y="5251450"/>
          <p14:tracePt t="370277" x="2179638" y="5241925"/>
          <p14:tracePt t="370292" x="2205038" y="5241925"/>
          <p14:tracePt t="370309" x="2251075" y="5233988"/>
          <p14:tracePt t="370326" x="2303463" y="5224463"/>
          <p14:tracePt t="370343" x="2401888" y="5197475"/>
          <p14:tracePt t="370359" x="2428875" y="5170488"/>
          <p14:tracePt t="370376" x="2490788" y="5162550"/>
          <p14:tracePt t="370392" x="2581275" y="5162550"/>
          <p14:tracePt t="370410" x="2660650" y="5162550"/>
          <p14:tracePt t="370426" x="2786063" y="5162550"/>
          <p14:tracePt t="370443" x="2847975" y="5162550"/>
          <p14:tracePt t="370459" x="2911475" y="5162550"/>
          <p14:tracePt t="370476" x="2955925" y="5162550"/>
          <p14:tracePt t="370479" x="2965450" y="5162550"/>
          <p14:tracePt t="370493" x="2990850" y="5162550"/>
          <p14:tracePt t="370510" x="3044825" y="5162550"/>
          <p14:tracePt t="370528" x="3143250" y="5143500"/>
          <p14:tracePt t="370543" x="3214688" y="5143500"/>
          <p14:tracePt t="370560" x="3276600" y="5135563"/>
          <p14:tracePt t="370576" x="3357563" y="5135563"/>
          <p14:tracePt t="370593" x="3429000" y="5135563"/>
          <p14:tracePt t="370610" x="3509963" y="5135563"/>
          <p14:tracePt t="370626" x="3581400" y="5135563"/>
          <p14:tracePt t="370643" x="3616325" y="5135563"/>
          <p14:tracePt t="370659" x="3660775" y="5135563"/>
          <p14:tracePt t="370676" x="3697288" y="5135563"/>
          <p14:tracePt t="370693" x="3724275" y="5135563"/>
          <p14:tracePt t="370710" x="3759200" y="5135563"/>
          <p14:tracePt t="370728" x="3795713" y="5126038"/>
          <p14:tracePt t="370744" x="3822700" y="5126038"/>
          <p14:tracePt t="370760" x="3840163" y="5108575"/>
          <p14:tracePt t="370777" x="3857625" y="5081588"/>
          <p14:tracePt t="370793" x="3894138" y="5054600"/>
          <p14:tracePt t="370809" x="3946525" y="4973638"/>
          <p14:tracePt t="370827" x="3965575" y="4921250"/>
          <p14:tracePt t="370843" x="3990975" y="4840288"/>
          <p14:tracePt t="370859" x="4000500" y="4724400"/>
          <p14:tracePt t="370876" x="4000500" y="4625975"/>
          <p14:tracePt t="370892" x="3983038" y="4554538"/>
          <p14:tracePt t="370909" x="3946525" y="4519613"/>
          <p14:tracePt t="370927" x="3911600" y="4473575"/>
          <p14:tracePt t="370944" x="3884613" y="4448175"/>
          <p14:tracePt t="370960" x="3867150" y="4429125"/>
          <p14:tracePt t="370977" x="3857625" y="4421188"/>
          <p14:tracePt t="371008" x="3857625" y="4411663"/>
          <p14:tracePt t="371080" x="3848100" y="4411663"/>
          <p14:tracePt t="371089" x="3840163" y="4411663"/>
          <p14:tracePt t="371104" x="3822700" y="4411663"/>
          <p14:tracePt t="371120" x="3813175" y="4411663"/>
          <p14:tracePt t="371129" x="3803650" y="4402138"/>
          <p14:tracePt t="371144" x="3795713" y="4394200"/>
          <p14:tracePt t="371159" x="3759200" y="4340225"/>
          <p14:tracePt t="371176" x="3670300" y="4206875"/>
          <p14:tracePt t="371192" x="3517900" y="3857625"/>
          <p14:tracePt t="371209" x="3089275" y="3197225"/>
          <p14:tracePt t="371226" x="2803525" y="2803525"/>
          <p14:tracePt t="371242" x="2544763" y="2492375"/>
          <p14:tracePt t="371259" x="2357438" y="2251075"/>
          <p14:tracePt t="371276" x="2224088" y="2071688"/>
          <p14:tracePt t="371292" x="2133600" y="1982788"/>
          <p14:tracePt t="371309" x="2036763" y="1920875"/>
          <p14:tracePt t="371326" x="1911350" y="1849438"/>
          <p14:tracePt t="371344" x="1803400" y="1768475"/>
          <p14:tracePt t="371360" x="1768475" y="1741488"/>
          <p14:tracePt t="371376" x="1741488" y="1714500"/>
          <p14:tracePt t="371393" x="1687513" y="1652588"/>
          <p14:tracePt t="371410" x="1652588" y="1589088"/>
          <p14:tracePt t="371426" x="1589088" y="1562100"/>
          <p14:tracePt t="371443" x="1544638" y="1527175"/>
          <p14:tracePt t="371460" x="1509713" y="1500188"/>
          <p14:tracePt t="371476" x="1482725" y="1482725"/>
          <p14:tracePt t="371479" x="1482725" y="1473200"/>
          <p14:tracePt t="371492" x="1465263" y="1465263"/>
          <p14:tracePt t="371509" x="1438275" y="1455738"/>
          <p14:tracePt t="371526" x="1374775" y="1419225"/>
          <p14:tracePt t="371543" x="1250950" y="1347788"/>
          <p14:tracePt t="371559" x="1169988" y="1322388"/>
          <p14:tracePt t="371576" x="1196975" y="1322388"/>
          <p14:tracePt t="371664" x="1187450" y="1322388"/>
          <p14:tracePt t="371680" x="1196975" y="1322388"/>
          <p14:tracePt t="371689" x="1187450" y="1303338"/>
          <p14:tracePt t="371698" x="1223963" y="1303338"/>
          <p14:tracePt t="371710" x="1223963" y="1285875"/>
          <p14:tracePt t="371726" x="1258888" y="1268413"/>
          <p14:tracePt t="371742" x="1357313" y="1250950"/>
          <p14:tracePt t="371759" x="1473200" y="1223963"/>
          <p14:tracePt t="371776" x="1536700" y="1214438"/>
          <p14:tracePt t="371792" x="1581150" y="1204913"/>
          <p14:tracePt t="371809" x="1598613" y="1169988"/>
          <p14:tracePt t="371825" x="1598613" y="1125538"/>
          <p14:tracePt t="371842" x="1608138" y="1062038"/>
          <p14:tracePt t="371859" x="1608138" y="1017588"/>
          <p14:tracePt t="371876" x="1608138" y="955675"/>
          <p14:tracePt t="371893" x="1589088" y="911225"/>
          <p14:tracePt t="371910" x="1581150" y="893763"/>
          <p14:tracePt t="371927" x="1554163" y="857250"/>
          <p14:tracePt t="371944" x="1517650" y="839788"/>
          <p14:tracePt t="371960" x="1482725" y="822325"/>
          <p14:tracePt t="371977" x="1455738" y="822325"/>
          <p14:tracePt t="371993" x="1428750" y="822325"/>
          <p14:tracePt t="372010" x="1411288" y="830263"/>
          <p14:tracePt t="372027" x="1393825" y="847725"/>
          <p14:tracePt t="372043" x="1357313" y="866775"/>
          <p14:tracePt t="372060" x="1322388" y="901700"/>
          <p14:tracePt t="372076" x="1295400" y="938213"/>
          <p14:tracePt t="372093" x="1268413" y="965200"/>
          <p14:tracePt t="372110" x="1258888" y="1017588"/>
          <p14:tracePt t="372128" x="1258888" y="1089025"/>
          <p14:tracePt t="372144" x="1276350" y="1160463"/>
          <p14:tracePt t="372160" x="1330325" y="1295400"/>
          <p14:tracePt t="372177" x="1384300" y="1357313"/>
          <p14:tracePt t="372193" x="1428750" y="1419225"/>
          <p14:tracePt t="372210" x="1455738" y="1465263"/>
          <p14:tracePt t="372226" x="1490663" y="1500188"/>
          <p14:tracePt t="372244" x="1527175" y="1536700"/>
          <p14:tracePt t="372260" x="1562100" y="1571625"/>
          <p14:tracePt t="372277" x="1608138" y="1608138"/>
          <p14:tracePt t="372292" x="1670050" y="1643063"/>
          <p14:tracePt t="372309" x="1731963" y="1670050"/>
          <p14:tracePt t="372326" x="1830388" y="1697038"/>
          <p14:tracePt t="372342" x="1901825" y="1697038"/>
          <p14:tracePt t="372360" x="2054225" y="1704975"/>
          <p14:tracePt t="372377" x="2098675" y="1679575"/>
          <p14:tracePt t="372393" x="2143125" y="1633538"/>
          <p14:tracePt t="372410" x="2179638" y="1589088"/>
          <p14:tracePt t="372426" x="2205038" y="1500188"/>
          <p14:tracePt t="372443" x="2214563" y="1419225"/>
          <p14:tracePt t="372460" x="2214563" y="1330325"/>
          <p14:tracePt t="372476" x="2214563" y="1250950"/>
          <p14:tracePt t="372480" x="2214563" y="1214438"/>
          <p14:tracePt t="372493" x="2214563" y="1160463"/>
          <p14:tracePt t="372510" x="2214563" y="1116013"/>
          <p14:tracePt t="372529" x="2170113" y="1027113"/>
          <p14:tracePt t="372544" x="2116138" y="965200"/>
          <p14:tracePt t="372560" x="2089150" y="928688"/>
          <p14:tracePt t="372577" x="2062163" y="919163"/>
          <p14:tracePt t="372593" x="2036763" y="911225"/>
          <p14:tracePt t="372610" x="2000250" y="901700"/>
          <p14:tracePt t="372627" x="1955800" y="901700"/>
          <p14:tracePt t="372643" x="1884363" y="901700"/>
          <p14:tracePt t="372660" x="1803400" y="911225"/>
          <p14:tracePt t="372676" x="1670050" y="946150"/>
          <p14:tracePt t="372693" x="1608138" y="955675"/>
          <p14:tracePt t="372710" x="1581150" y="982663"/>
          <p14:tracePt t="372726" x="1554163" y="990600"/>
          <p14:tracePt t="372744" x="1509713" y="1027113"/>
          <p14:tracePt t="372760" x="1490663" y="1062038"/>
          <p14:tracePt t="372777" x="1473200" y="1108075"/>
          <p14:tracePt t="372794" x="1465263" y="1169988"/>
          <p14:tracePt t="372810" x="1455738" y="1231900"/>
          <p14:tracePt t="372826" x="1455738" y="1303338"/>
          <p14:tracePt t="372844" x="1473200" y="1366838"/>
          <p14:tracePt t="372860" x="1490663" y="1419225"/>
          <p14:tracePt t="372876" x="1527175" y="1482725"/>
          <p14:tracePt t="372893" x="1554163" y="1517650"/>
          <p14:tracePt t="372910" x="1562100" y="1536700"/>
          <p14:tracePt t="372927" x="1581150" y="1571625"/>
          <p14:tracePt t="372944" x="1616075" y="1598613"/>
          <p14:tracePt t="372960" x="1643063" y="1625600"/>
          <p14:tracePt t="372977" x="1679575" y="1643063"/>
          <p14:tracePt t="372994" x="1714500" y="1670050"/>
          <p14:tracePt t="373010" x="1751013" y="1679575"/>
          <p14:tracePt t="373026" x="1776413" y="1697038"/>
          <p14:tracePt t="373043" x="1822450" y="1714500"/>
          <p14:tracePt t="373060" x="1911350" y="1724025"/>
          <p14:tracePt t="373077" x="1973263" y="1724025"/>
          <p14:tracePt t="373093" x="2062163" y="1724025"/>
          <p14:tracePt t="373110" x="2143125" y="1724025"/>
          <p14:tracePt t="373127" x="2205038" y="1679575"/>
          <p14:tracePt t="373144" x="2286000" y="1625600"/>
          <p14:tracePt t="373160" x="2312988" y="1581150"/>
          <p14:tracePt t="373177" x="2322513" y="1536700"/>
          <p14:tracePt t="373193" x="2322513" y="1482725"/>
          <p14:tracePt t="373210" x="2322513" y="1428750"/>
          <p14:tracePt t="373226" x="2322513" y="1374775"/>
          <p14:tracePt t="373243" x="2295525" y="1303338"/>
          <p14:tracePt t="373260" x="2268538" y="1250950"/>
          <p14:tracePt t="373277" x="2232025" y="1223963"/>
          <p14:tracePt t="373293" x="2214563" y="1187450"/>
          <p14:tracePt t="373310" x="2179638" y="1152525"/>
          <p14:tracePt t="373326" x="2160588" y="1143000"/>
          <p14:tracePt t="373344" x="2125663" y="1143000"/>
          <p14:tracePt t="373360" x="2098675" y="1143000"/>
          <p14:tracePt t="373377" x="2081213" y="1143000"/>
          <p14:tracePt t="373393" x="2017713" y="1143000"/>
          <p14:tracePt t="373410" x="1973263" y="1143000"/>
          <p14:tracePt t="373427" x="1938338" y="1143000"/>
          <p14:tracePt t="373443" x="1893888" y="1169988"/>
          <p14:tracePt t="373460" x="1874838" y="1179513"/>
          <p14:tracePt t="373477" x="1874838" y="1187450"/>
          <p14:tracePt t="373512" x="1874838" y="1204913"/>
          <p14:tracePt t="373520" x="1874838" y="1214438"/>
          <p14:tracePt t="373528" x="1901825" y="1231900"/>
          <p14:tracePt t="373544" x="1955800" y="1258888"/>
          <p14:tracePt t="373560" x="2017713" y="1295400"/>
          <p14:tracePt t="373576" x="2098675" y="1322388"/>
          <p14:tracePt t="373593" x="2170113" y="1322388"/>
          <p14:tracePt t="373609" x="2303463" y="1339850"/>
          <p14:tracePt t="373626" x="2473325" y="1347788"/>
          <p14:tracePt t="373642" x="2562225" y="1347788"/>
          <p14:tracePt t="373659" x="2625725" y="1347788"/>
          <p14:tracePt t="373676" x="2670175" y="1347788"/>
          <p14:tracePt t="373692" x="2705100" y="1347788"/>
          <p14:tracePt t="373709" x="2741613" y="1339850"/>
          <p14:tracePt t="373726" x="2759075" y="1330325"/>
          <p14:tracePt t="373742" x="2768600" y="1322388"/>
          <p14:tracePt t="373760" x="2786063" y="1276350"/>
          <p14:tracePt t="373778" x="2795588" y="1250950"/>
          <p14:tracePt t="373793" x="2813050" y="1241425"/>
          <p14:tracePt t="373809" x="2813050" y="1214438"/>
          <p14:tracePt t="373826" x="2813050" y="1169988"/>
          <p14:tracePt t="373843" x="2813050" y="1133475"/>
          <p14:tracePt t="373860" x="2803525" y="1089025"/>
          <p14:tracePt t="373877" x="2776538" y="1054100"/>
          <p14:tracePt t="373893" x="2751138" y="1036638"/>
          <p14:tracePt t="373910" x="2724150" y="1017588"/>
          <p14:tracePt t="373927" x="2714625" y="1009650"/>
          <p14:tracePt t="373945" x="2670175" y="1009650"/>
          <p14:tracePt t="373960" x="2633663" y="1009650"/>
          <p14:tracePt t="373976" x="2608263" y="1009650"/>
          <p14:tracePt t="373993" x="2571750" y="1017588"/>
          <p14:tracePt t="374009" x="2527300" y="1036638"/>
          <p14:tracePt t="374026" x="2490788" y="1054100"/>
          <p14:tracePt t="374043" x="2455863" y="1062038"/>
          <p14:tracePt t="374059" x="2446338" y="1071563"/>
          <p14:tracePt t="374076" x="2438400" y="1081088"/>
          <p14:tracePt t="374093" x="2438400" y="1108075"/>
          <p14:tracePt t="374109" x="2438400" y="1116013"/>
          <p14:tracePt t="374126" x="2465388" y="1133475"/>
          <p14:tracePt t="374144" x="2473325" y="1169988"/>
          <p14:tracePt t="374160" x="2482850" y="1196975"/>
          <p14:tracePt t="374176" x="2490788" y="1241425"/>
          <p14:tracePt t="374193" x="2527300" y="1303338"/>
          <p14:tracePt t="374209" x="2571750" y="1366838"/>
          <p14:tracePt t="374226" x="2598738" y="1401763"/>
          <p14:tracePt t="374243" x="2633663" y="1446213"/>
          <p14:tracePt t="374259" x="2670175" y="1490663"/>
          <p14:tracePt t="374277" x="2724150" y="1562100"/>
          <p14:tracePt t="374293" x="2786063" y="1652588"/>
          <p14:tracePt t="374309" x="2901950" y="1751013"/>
          <p14:tracePt t="374326" x="2982913" y="1857375"/>
          <p14:tracePt t="374345" x="3125788" y="2143125"/>
          <p14:tracePt t="374360" x="3214688" y="2349500"/>
          <p14:tracePt t="374376" x="3322638" y="2581275"/>
          <p14:tracePt t="374393" x="3473450" y="2938463"/>
          <p14:tracePt t="374409" x="3571875" y="3125788"/>
          <p14:tracePt t="374426" x="3660775" y="3330575"/>
          <p14:tracePt t="374443" x="3741738" y="3544888"/>
          <p14:tracePt t="374460" x="3830638" y="3724275"/>
          <p14:tracePt t="374477" x="3911600" y="3921125"/>
          <p14:tracePt t="374480" x="3965575" y="4054475"/>
          <p14:tracePt t="374493" x="3983038" y="4090988"/>
          <p14:tracePt t="374510" x="4037013" y="4224338"/>
          <p14:tracePt t="374529" x="4125913" y="4402138"/>
          <p14:tracePt t="374543" x="4143375" y="4438650"/>
          <p14:tracePt t="374560" x="4179888" y="4500563"/>
          <p14:tracePt t="374576" x="4187825" y="4537075"/>
          <p14:tracePt t="374593" x="4197350" y="4564063"/>
          <p14:tracePt t="374609" x="4205288" y="4591050"/>
          <p14:tracePt t="374626" x="4205288" y="4598988"/>
          <p14:tracePt t="374643" x="4214813" y="4598988"/>
          <p14:tracePt t="374929" x="4214813" y="4608513"/>
          <p14:tracePt t="374952" x="4224338" y="4616450"/>
          <p14:tracePt t="375180" x="4224338" y="4625975"/>
          <p14:tracePt t="375512" x="4224338" y="4635500"/>
          <p14:tracePt t="375857" x="4241800" y="4635500"/>
          <p14:tracePt t="379033" x="4251325" y="4635500"/>
          <p14:tracePt t="379297" x="4251325" y="4625975"/>
          <p14:tracePt t="379402" x="4232275" y="4625975"/>
          <p14:tracePt t="379410" x="4224338" y="4635500"/>
          <p14:tracePt t="379427" x="4214813" y="4635500"/>
          <p14:tracePt t="379490" x="4205288" y="4643438"/>
          <p14:tracePt t="379505" x="4197350" y="4643438"/>
          <p14:tracePt t="379515" x="4187825" y="4643438"/>
          <p14:tracePt t="379527" x="4179888" y="4643438"/>
          <p14:tracePt t="379546" x="4125913" y="4643438"/>
          <p14:tracePt t="379561" x="4089400" y="4635500"/>
          <p14:tracePt t="379577" x="4037013" y="4598988"/>
          <p14:tracePt t="379594" x="4000500" y="4527550"/>
          <p14:tracePt t="379611" x="3938588" y="4394200"/>
          <p14:tracePt t="379627" x="3857625" y="4224338"/>
          <p14:tracePt t="379644" x="3741738" y="3902075"/>
          <p14:tracePt t="379661" x="3633788" y="3670300"/>
          <p14:tracePt t="379677" x="3527425" y="3438525"/>
          <p14:tracePt t="379694" x="3438525" y="3206750"/>
          <p14:tracePt t="379711" x="3348038" y="2992438"/>
          <p14:tracePt t="379727" x="3268663" y="2803525"/>
          <p14:tracePt t="379745" x="3116263" y="2554288"/>
          <p14:tracePt t="379762" x="3071813" y="2446338"/>
          <p14:tracePt t="379779" x="3044825" y="2384425"/>
          <p14:tracePt t="379794" x="3017838" y="2322513"/>
          <p14:tracePt t="379811" x="3009900" y="2259013"/>
          <p14:tracePt t="379827" x="2946400" y="2125663"/>
          <p14:tracePt t="379845" x="2919413" y="2027238"/>
          <p14:tracePt t="379860" x="2894013" y="1911350"/>
          <p14:tracePt t="379877" x="2874963" y="1768475"/>
          <p14:tracePt t="379894" x="2847975" y="1652588"/>
          <p14:tracePt t="379910" x="2830513" y="1554163"/>
          <p14:tracePt t="379927" x="2776538" y="1446213"/>
          <p14:tracePt t="379945" x="2697163" y="1295400"/>
          <p14:tracePt t="379962" x="2616200" y="1214438"/>
          <p14:tracePt t="379978" x="2571750" y="1169988"/>
          <p14:tracePt t="380137" x="2562225" y="1160463"/>
          <p14:tracePt t="380154" x="2562225" y="1152525"/>
          <p14:tracePt t="381666" x="2562225" y="1143000"/>
          <p14:tracePt t="381674" x="2562225" y="1152525"/>
          <p14:tracePt t="381683" x="2500313" y="1152525"/>
          <p14:tracePt t="381694" x="2465388" y="1152525"/>
          <p14:tracePt t="381711" x="2455863" y="1187450"/>
          <p14:tracePt t="381728" x="2455863" y="1204913"/>
          <p14:tracePt t="381746" x="2455863" y="1231900"/>
          <p14:tracePt t="381762" x="2465388" y="1258888"/>
          <p14:tracePt t="381778" x="2500313" y="1276350"/>
          <p14:tracePt t="381794" x="2527300" y="1303338"/>
          <p14:tracePt t="381811" x="2562225" y="1322388"/>
          <p14:tracePt t="381828" x="2598738" y="1347788"/>
          <p14:tracePt t="381846" x="2643188" y="1357313"/>
          <p14:tracePt t="381861" x="2687638" y="1384300"/>
          <p14:tracePt t="381877" x="2732088" y="1384300"/>
          <p14:tracePt t="381893" x="2751138" y="1384300"/>
          <p14:tracePt t="381910" x="2776538" y="1384300"/>
          <p14:tracePt t="381927" x="2803525" y="1384300"/>
          <p14:tracePt t="381943" x="2840038" y="1384300"/>
          <p14:tracePt t="381960" x="2919413" y="1384300"/>
          <p14:tracePt t="381977" x="2928938" y="1374775"/>
          <p14:tracePt t="381993" x="2955925" y="1357313"/>
          <p14:tracePt t="382010" x="2973388" y="1339850"/>
          <p14:tracePt t="382027" x="2990850" y="1330325"/>
          <p14:tracePt t="382043" x="3017838" y="1295400"/>
          <p14:tracePt t="382060" x="3017838" y="1258888"/>
          <p14:tracePt t="382077" x="3027363" y="1231900"/>
          <p14:tracePt t="382093" x="3027363" y="1196975"/>
          <p14:tracePt t="382110" x="3009900" y="1152525"/>
          <p14:tracePt t="382127" x="2982913" y="1108075"/>
          <p14:tracePt t="382143" x="2938463" y="1054100"/>
          <p14:tracePt t="382160" x="2901950" y="1009650"/>
          <p14:tracePt t="382178" x="2822575" y="973138"/>
          <p14:tracePt t="382195" x="2776538" y="965200"/>
          <p14:tracePt t="382211" x="2714625" y="965200"/>
          <p14:tracePt t="382228" x="2679700" y="965200"/>
          <p14:tracePt t="382244" x="2633663" y="965200"/>
          <p14:tracePt t="382261" x="2589213" y="982663"/>
          <p14:tracePt t="382278" x="2536825" y="1009650"/>
          <p14:tracePt t="382295" x="2473325" y="1017588"/>
          <p14:tracePt t="382311" x="2446338" y="1044575"/>
          <p14:tracePt t="382328" x="2411413" y="1054100"/>
          <p14:tracePt t="382344" x="2401888" y="1071563"/>
          <p14:tracePt t="382361" x="2401888" y="1098550"/>
          <p14:tracePt t="382377" x="2401888" y="1133475"/>
          <p14:tracePt t="382394" x="2393950" y="1169988"/>
          <p14:tracePt t="382411" x="2393950" y="1214438"/>
          <p14:tracePt t="382427" x="2374900" y="1258888"/>
          <p14:tracePt t="382444" x="2374900" y="1303338"/>
          <p14:tracePt t="382461" x="2411413" y="1366838"/>
          <p14:tracePt t="382477" x="2455863" y="1411288"/>
          <p14:tracePt t="382494" x="2517775" y="1482725"/>
          <p14:tracePt t="382511" x="2581275" y="1527175"/>
          <p14:tracePt t="382530" x="2697163" y="1581150"/>
          <p14:tracePt t="382546" x="2732088" y="1581150"/>
          <p14:tracePt t="382562" x="2759075" y="1581150"/>
          <p14:tracePt t="382578" x="2795588" y="1581150"/>
          <p14:tracePt t="382595" x="2830513" y="1527175"/>
          <p14:tracePt t="382611" x="2857500" y="1482725"/>
          <p14:tracePt t="382628" x="2867025" y="1401763"/>
          <p14:tracePt t="382644" x="2884488" y="1295400"/>
          <p14:tracePt t="382661" x="2894013" y="1214438"/>
          <p14:tracePt t="382678" x="2884488" y="1143000"/>
          <p14:tracePt t="382694" x="2867025" y="1081088"/>
          <p14:tracePt t="382711" x="2830513" y="1044575"/>
          <p14:tracePt t="382728" x="2803525" y="1009650"/>
          <p14:tracePt t="382745" x="2751138" y="955675"/>
          <p14:tracePt t="382762" x="2705100" y="919163"/>
          <p14:tracePt t="382779" x="2652713" y="893763"/>
          <p14:tracePt t="382794" x="2616200" y="884238"/>
          <p14:tracePt t="382811" x="2589213" y="874713"/>
          <p14:tracePt t="382828" x="2562225" y="874713"/>
          <p14:tracePt t="382845" x="2536825" y="874713"/>
          <p14:tracePt t="382861" x="2500313" y="874713"/>
          <p14:tracePt t="382878" x="2473325" y="874713"/>
          <p14:tracePt t="382894" x="2438400" y="884238"/>
          <p14:tracePt t="382911" x="2393950" y="893763"/>
          <p14:tracePt t="382928" x="2374900" y="911225"/>
          <p14:tracePt t="382945" x="2330450" y="965200"/>
          <p14:tracePt t="382962" x="2312988" y="1009650"/>
          <p14:tracePt t="382978" x="2303463" y="1044575"/>
          <p14:tracePt t="382994" x="2303463" y="1089025"/>
          <p14:tracePt t="383011" x="2303463" y="1125538"/>
          <p14:tracePt t="383027" x="2303463" y="1152525"/>
          <p14:tracePt t="383045" x="2322513" y="1187450"/>
          <p14:tracePt t="383061" x="2357438" y="1231900"/>
          <p14:tracePt t="383078" x="2384425" y="1276350"/>
          <p14:tracePt t="383095" x="2438400" y="1339850"/>
          <p14:tracePt t="383111" x="2490788" y="1393825"/>
          <p14:tracePt t="383127" x="2536825" y="1455738"/>
          <p14:tracePt t="383144" x="2554288" y="1465263"/>
          <p14:tracePt t="383162" x="2598738" y="1500188"/>
          <p14:tracePt t="383178" x="2643188" y="1517650"/>
          <p14:tracePt t="383194" x="2697163" y="1536700"/>
          <p14:tracePt t="383211" x="2751138" y="1536700"/>
          <p14:tracePt t="383228" x="2803525" y="1536700"/>
          <p14:tracePt t="383244" x="2847975" y="1517650"/>
          <p14:tracePt t="383261" x="2874963" y="1482725"/>
          <p14:tracePt t="383278" x="2901950" y="1446213"/>
          <p14:tracePt t="383295" x="2928938" y="1419225"/>
          <p14:tracePt t="383311" x="2928938" y="1384300"/>
          <p14:tracePt t="383328" x="2928938" y="1357313"/>
          <p14:tracePt t="383346" x="2928938" y="1295400"/>
          <p14:tracePt t="383362" x="2911475" y="1268413"/>
          <p14:tracePt t="383378" x="2894013" y="1231900"/>
          <p14:tracePt t="383395" x="2867025" y="1214438"/>
          <p14:tracePt t="383411" x="2847975" y="1179513"/>
          <p14:tracePt t="383428" x="2830513" y="1169988"/>
          <p14:tracePt t="383444" x="2803525" y="1152525"/>
          <p14:tracePt t="383461" x="2776538" y="1133475"/>
          <p14:tracePt t="383478" x="2741613" y="1116013"/>
          <p14:tracePt t="383494" x="2732088" y="1116013"/>
          <p14:tracePt t="383511" x="2724150" y="1108075"/>
          <p14:tracePt t="383528" x="2714625" y="1108075"/>
          <p14:tracePt t="383546" x="2705100" y="1098550"/>
          <p14:tracePt t="383563" x="2687638" y="1098550"/>
          <p14:tracePt t="383579" x="2679700" y="1098550"/>
          <p14:tracePt t="383595" x="2670175" y="1098550"/>
          <p14:tracePt t="383611" x="2652713" y="1098550"/>
          <p14:tracePt t="383628" x="2643188" y="1098550"/>
          <p14:tracePt t="383644" x="2633663" y="1098550"/>
          <p14:tracePt t="383661" x="2616200" y="1108075"/>
          <p14:tracePt t="383678" x="2616200" y="1116013"/>
          <p14:tracePt t="383694" x="2608263" y="1125538"/>
          <p14:tracePt t="383711" x="2598738" y="1125538"/>
          <p14:tracePt t="383727" x="2598738" y="1143000"/>
          <p14:tracePt t="383744" x="2589213" y="1143000"/>
          <p14:tracePt t="383761" x="2589213" y="1152525"/>
          <p14:tracePt t="384138" x="2589213" y="1160463"/>
          <p14:tracePt t="384634" x="2598738" y="1160463"/>
          <p14:tracePt t="385555" x="2598738" y="1169988"/>
          <p14:tracePt t="385650" x="2598738" y="1179513"/>
          <p14:tracePt t="385674" x="2598738" y="1187450"/>
          <p14:tracePt t="385706" x="2589213" y="1187450"/>
          <p14:tracePt t="385739" x="2589213" y="1196975"/>
          <p14:tracePt t="385794" x="2589213" y="1204913"/>
          <p14:tracePt t="385810" x="2589213" y="1223963"/>
          <p14:tracePt t="385818" x="2581275" y="1223963"/>
          <p14:tracePt t="385828" x="2581275" y="1241425"/>
          <p14:tracePt t="385845" x="2554288" y="1276350"/>
          <p14:tracePt t="385861" x="2527300" y="1295400"/>
          <p14:tracePt t="385878" x="2500313" y="1357313"/>
          <p14:tracePt t="385894" x="2482850" y="1438275"/>
          <p14:tracePt t="385911" x="2438400" y="1544638"/>
          <p14:tracePt t="385927" x="2384425" y="1660525"/>
          <p14:tracePt t="385944" x="2339975" y="1758950"/>
          <p14:tracePt t="385962" x="2268538" y="1973263"/>
          <p14:tracePt t="385978" x="2224088" y="2108200"/>
          <p14:tracePt t="385994" x="2197100" y="2241550"/>
          <p14:tracePt t="386011" x="2143125" y="2349500"/>
          <p14:tracePt t="386028" x="2062163" y="2536825"/>
          <p14:tracePt t="386044" x="1990725" y="2670175"/>
          <p14:tracePt t="386061" x="1928813" y="2803525"/>
          <p14:tracePt t="386078" x="1884363" y="2901950"/>
          <p14:tracePt t="386095" x="1847850" y="3009900"/>
          <p14:tracePt t="386111" x="1822450" y="3089275"/>
          <p14:tracePt t="386127" x="1795463" y="3152775"/>
          <p14:tracePt t="386144" x="1785938" y="3241675"/>
          <p14:tracePt t="386162" x="1785938" y="3303588"/>
          <p14:tracePt t="386178" x="1768475" y="3340100"/>
          <p14:tracePt t="386194" x="1758950" y="3384550"/>
          <p14:tracePt t="386211" x="1758950" y="3446463"/>
          <p14:tracePt t="386227" x="1751013" y="3473450"/>
          <p14:tracePt t="386244" x="1731963" y="3527425"/>
          <p14:tracePt t="386261" x="1731963" y="3581400"/>
          <p14:tracePt t="386278" x="1731963" y="3616325"/>
          <p14:tracePt t="386294" x="1724025" y="3635375"/>
          <p14:tracePt t="386311" x="1724025" y="3670300"/>
          <p14:tracePt t="386327" x="1724025" y="3706813"/>
          <p14:tracePt t="386344" x="1724025" y="3733800"/>
          <p14:tracePt t="386361" x="1724025" y="3751263"/>
          <p14:tracePt t="386378" x="1741488" y="3751263"/>
          <p14:tracePt t="386394" x="1751013" y="3741738"/>
          <p14:tracePt t="386411" x="1768475" y="3697288"/>
          <p14:tracePt t="386428" x="1795463" y="3635375"/>
          <p14:tracePt t="386445" x="1822450" y="3571875"/>
          <p14:tracePt t="386461" x="1839913" y="3527425"/>
          <p14:tracePt t="386477" x="1866900" y="3482975"/>
          <p14:tracePt t="386494" x="1874838" y="3455988"/>
          <p14:tracePt t="386511" x="1884363" y="3421063"/>
          <p14:tracePt t="386528" x="1884363" y="3402013"/>
          <p14:tracePt t="386779" x="1901825" y="3402013"/>
          <p14:tracePt t="386907" x="1911350" y="3402013"/>
          <p14:tracePt t="386923" x="1919288" y="3411538"/>
          <p14:tracePt t="386938" x="1928813" y="3421063"/>
          <p14:tracePt t="386947" x="1938338" y="3429000"/>
          <p14:tracePt t="386964" x="1946275" y="3429000"/>
          <p14:tracePt t="386979" x="1955800" y="3455988"/>
          <p14:tracePt t="386995" x="1965325" y="3473450"/>
          <p14:tracePt t="387012" x="1990725" y="3571875"/>
          <p14:tracePt t="387029" x="2098675" y="3805238"/>
          <p14:tracePt t="387045" x="2197100" y="4037013"/>
          <p14:tracePt t="387062" x="2303463" y="4286250"/>
          <p14:tracePt t="387078" x="2393950" y="4473575"/>
          <p14:tracePt t="387095" x="2500313" y="4679950"/>
          <p14:tracePt t="387112" x="2554288" y="4768850"/>
          <p14:tracePt t="387128" x="2598738" y="4857750"/>
          <p14:tracePt t="387145" x="2652713" y="4965700"/>
          <p14:tracePt t="387163" x="2759075" y="5143500"/>
          <p14:tracePt t="387179" x="2786063" y="5224463"/>
          <p14:tracePt t="387195" x="2813050" y="5286375"/>
          <p14:tracePt t="387212" x="2847975" y="5322888"/>
          <p14:tracePt t="387228" x="2867025" y="5357813"/>
          <p14:tracePt t="387245" x="2884488" y="5376863"/>
          <p14:tracePt t="387279" x="2894013" y="5384800"/>
          <p14:tracePt t="387299" x="2911475" y="5384800"/>
          <p14:tracePt t="387315" x="2919413" y="5384800"/>
          <p14:tracePt t="387331" x="2928938" y="5384800"/>
          <p14:tracePt t="387346" x="2946400" y="5357813"/>
          <p14:tracePt t="387362" x="2946400" y="5330825"/>
          <p14:tracePt t="387378" x="2965450" y="5313363"/>
          <p14:tracePt t="387394" x="2973388" y="5286375"/>
          <p14:tracePt t="387411" x="2973388" y="5268913"/>
          <p14:tracePt t="387428" x="2973388" y="5251450"/>
          <p14:tracePt t="387445" x="2973388" y="5224463"/>
          <p14:tracePt t="387462" x="2973388" y="5207000"/>
          <p14:tracePt t="387478" x="2965450" y="5162550"/>
          <p14:tracePt t="387495" x="2955925" y="5143500"/>
          <p14:tracePt t="387512" x="2938463" y="5108575"/>
          <p14:tracePt t="387530" x="2901950" y="5081588"/>
          <p14:tracePt t="387547" x="2874963" y="5064125"/>
          <p14:tracePt t="387562" x="2867025" y="5064125"/>
          <p14:tracePt t="387578" x="2847975" y="5064125"/>
          <p14:tracePt t="387595" x="2830513" y="5064125"/>
          <p14:tracePt t="387612" x="2813050" y="5064125"/>
          <p14:tracePt t="387628" x="2795588" y="5072063"/>
          <p14:tracePt t="387644" x="2759075" y="5072063"/>
          <p14:tracePt t="387661" x="2741613" y="5072063"/>
          <p14:tracePt t="387694" x="2732088" y="5064125"/>
          <p14:tracePt t="387711" x="2724150" y="5064125"/>
          <p14:tracePt t="387728" x="2705100" y="5064125"/>
          <p14:tracePt t="387744" x="2697163" y="5064125"/>
          <p14:tracePt t="387761" x="2687638" y="5064125"/>
          <p14:tracePt t="387778" x="2679700" y="5064125"/>
          <p14:tracePt t="387795" x="2670175" y="5064125"/>
          <p14:tracePt t="387811" x="2660650" y="5064125"/>
          <p14:tracePt t="387828" x="2652713" y="5064125"/>
          <p14:tracePt t="387845" x="2633663" y="5064125"/>
          <p14:tracePt t="387861" x="2625725" y="5064125"/>
          <p14:tracePt t="387878" x="2616200" y="5064125"/>
          <p14:tracePt t="387894" x="2608263" y="5064125"/>
          <p14:tracePt t="387911" x="2589213" y="5064125"/>
          <p14:tracePt t="387928" x="2562225" y="5064125"/>
          <p14:tracePt t="387946" x="2544763" y="5064125"/>
          <p14:tracePt t="387961" x="2517775" y="5064125"/>
          <p14:tracePt t="387978" x="2446338" y="5054600"/>
          <p14:tracePt t="387994" x="2401888" y="5054600"/>
          <p14:tracePt t="388011" x="2357438" y="5045075"/>
          <p14:tracePt t="388027" x="2322513" y="5027613"/>
          <p14:tracePt t="388044" x="2276475" y="5027613"/>
          <p14:tracePt t="388061" x="2241550" y="5019675"/>
          <p14:tracePt t="388078" x="2224088" y="5019675"/>
          <p14:tracePt t="388094" x="2214563" y="5019675"/>
          <p14:tracePt t="388111" x="2205038" y="5019675"/>
          <p14:tracePt t="388146" x="2187575" y="5019675"/>
          <p14:tracePt t="388162" x="2179638" y="5019675"/>
          <p14:tracePt t="388179" x="2160588" y="5019675"/>
          <p14:tracePt t="388195" x="2143125" y="5019675"/>
          <p14:tracePt t="388212" x="2116138" y="5019675"/>
          <p14:tracePt t="388245" x="2108200" y="5019675"/>
          <p14:tracePt t="388261" x="2098675" y="5019675"/>
          <p14:tracePt t="388278" x="2089150" y="5019675"/>
          <p14:tracePt t="388295" x="2081213" y="5019675"/>
          <p14:tracePt t="388311" x="2071688" y="5019675"/>
          <p14:tracePt t="388443" x="2081213" y="5019675"/>
          <p14:tracePt t="388452" x="2089150" y="5019675"/>
          <p14:tracePt t="388462" x="2116138" y="5019675"/>
          <p14:tracePt t="388478" x="2133600" y="5019675"/>
          <p14:tracePt t="388495" x="2152650" y="5019675"/>
          <p14:tracePt t="388512" x="2179638" y="5019675"/>
          <p14:tracePt t="388530" x="2205038" y="5019675"/>
          <p14:tracePt t="388545" x="2214563" y="5019675"/>
          <p14:tracePt t="388563" x="2251075" y="5019675"/>
          <p14:tracePt t="388579" x="2268538" y="5019675"/>
          <p14:tracePt t="388595" x="2276475" y="5019675"/>
          <p14:tracePt t="388612" x="2295525" y="5019675"/>
          <p14:tracePt t="388628" x="2322513" y="5019675"/>
          <p14:tracePt t="388645" x="2339975" y="5019675"/>
          <p14:tracePt t="388662" x="2357438" y="5019675"/>
          <p14:tracePt t="388678" x="2374900" y="5019675"/>
          <p14:tracePt t="388695" x="2401888" y="5019675"/>
          <p14:tracePt t="388711" x="2419350" y="5019675"/>
          <p14:tracePt t="388728" x="2428875" y="5019675"/>
          <p14:tracePt t="388744" x="2446338" y="5019675"/>
          <p14:tracePt t="388761" x="2455863" y="5019675"/>
          <p14:tracePt t="388778" x="2482850" y="5019675"/>
          <p14:tracePt t="388963" x="2455863" y="5019675"/>
          <p14:tracePt t="388973" x="2446338" y="5019675"/>
          <p14:tracePt t="388983" x="2438400" y="5019675"/>
          <p14:tracePt t="388995" x="2393950" y="5019675"/>
          <p14:tracePt t="389012" x="2330450" y="5019675"/>
          <p14:tracePt t="389029" x="2224088" y="5019675"/>
          <p14:tracePt t="389046" x="2160588" y="5019675"/>
          <p14:tracePt t="389062" x="2133600" y="5019675"/>
          <p14:tracePt t="389079" x="2108200" y="5019675"/>
          <p14:tracePt t="389139" x="2098675" y="5019675"/>
          <p14:tracePt t="389156" x="2098675" y="5027613"/>
          <p14:tracePt t="389165" x="2089150" y="5027613"/>
          <p14:tracePt t="389284" x="2098675" y="5027613"/>
          <p14:tracePt t="389293" x="2116138" y="5027613"/>
          <p14:tracePt t="389312" x="2133600" y="5027613"/>
          <p14:tracePt t="389329" x="2160588" y="5027613"/>
          <p14:tracePt t="389345" x="2241550" y="5027613"/>
          <p14:tracePt t="389363" x="2303463" y="5027613"/>
          <p14:tracePt t="389379" x="2347913" y="5027613"/>
          <p14:tracePt t="389395" x="2411413" y="5027613"/>
          <p14:tracePt t="389412" x="2419350" y="5019675"/>
          <p14:tracePt t="389428" x="2446338" y="5019675"/>
          <p14:tracePt t="389445" x="2455863" y="5019675"/>
          <p14:tracePt t="389462" x="2465388" y="5019675"/>
          <p14:tracePt t="389478" x="2473325" y="5019675"/>
          <p14:tracePt t="389495" x="2482850" y="5019675"/>
          <p14:tracePt t="389587" x="2482850" y="5010150"/>
          <p14:tracePt t="389595" x="2473325" y="5010150"/>
          <p14:tracePt t="389603" x="2465388" y="5010150"/>
          <p14:tracePt t="389612" x="2455863" y="5010150"/>
          <p14:tracePt t="389629" x="2393950" y="5010150"/>
          <p14:tracePt t="389645" x="2312988" y="5010150"/>
          <p14:tracePt t="389661" x="2241550" y="5010150"/>
          <p14:tracePt t="389678" x="2160588" y="5010150"/>
          <p14:tracePt t="389695" x="2098675" y="5010150"/>
          <p14:tracePt t="389711" x="2081213" y="5010150"/>
          <p14:tracePt t="389827" x="2089150" y="5010150"/>
          <p14:tracePt t="389840" x="2098675" y="5010150"/>
          <p14:tracePt t="389856" x="2125663" y="5010150"/>
          <p14:tracePt t="389870" x="2152650" y="5010150"/>
          <p14:tracePt t="389878" x="2179638" y="5010150"/>
          <p14:tracePt t="389895" x="2224088" y="5010150"/>
          <p14:tracePt t="389912" x="2286000" y="5010150"/>
          <p14:tracePt t="389928" x="2330450" y="5010150"/>
          <p14:tracePt t="389944" x="2374900" y="5010150"/>
          <p14:tracePt t="389962" x="2411413" y="5010150"/>
          <p14:tracePt t="389978" x="2473325" y="5010150"/>
          <p14:tracePt t="389995" x="2490788" y="5010150"/>
          <p14:tracePt t="390114" x="2490788" y="5000625"/>
          <p14:tracePt t="390122" x="2482850" y="5000625"/>
          <p14:tracePt t="390130" x="2473325" y="5000625"/>
          <p14:tracePt t="390145" x="2465388" y="5000625"/>
          <p14:tracePt t="390161" x="2438400" y="5000625"/>
          <p14:tracePt t="390178" x="2357438" y="5000625"/>
          <p14:tracePt t="390195" x="2303463" y="5000625"/>
          <p14:tracePt t="390211" x="2259013" y="5000625"/>
          <p14:tracePt t="390228" x="2224088" y="5000625"/>
          <p14:tracePt t="390245" x="2205038" y="5000625"/>
          <p14:tracePt t="390346" x="2197100" y="5000625"/>
          <p14:tracePt t="390386" x="2205038" y="5000625"/>
          <p14:tracePt t="390402" x="2214563" y="5000625"/>
          <p14:tracePt t="390410" x="2224088" y="5000625"/>
          <p14:tracePt t="390418" x="2241550" y="5000625"/>
          <p14:tracePt t="390428" x="2251075" y="5000625"/>
          <p14:tracePt t="390444" x="2276475" y="5000625"/>
          <p14:tracePt t="390461" x="2303463" y="5010150"/>
          <p14:tracePt t="390478" x="2322513" y="5019675"/>
          <p14:tracePt t="390495" x="2330450" y="5027613"/>
          <p14:tracePt t="390511" x="2339975" y="5037138"/>
          <p14:tracePt t="390528" x="2339975" y="5064125"/>
          <p14:tracePt t="390544" x="2339975" y="5081588"/>
          <p14:tracePt t="390563" x="2330450" y="5135563"/>
          <p14:tracePt t="390578" x="2286000" y="5197475"/>
          <p14:tracePt t="390595" x="2251075" y="5259388"/>
          <p14:tracePt t="390611" x="2179638" y="5330825"/>
          <p14:tracePt t="390628" x="2125663" y="5384800"/>
          <p14:tracePt t="390645" x="2098675" y="5402263"/>
          <p14:tracePt t="390661" x="2089150" y="5421313"/>
          <p14:tracePt t="390678" x="2071688" y="5438775"/>
          <p14:tracePt t="390694" x="2062163" y="5456238"/>
          <p14:tracePt t="390711" x="2017713" y="5500688"/>
          <p14:tracePt t="390727" x="2000250" y="5519738"/>
          <p14:tracePt t="390744" x="1982788" y="5546725"/>
          <p14:tracePt t="390777" x="1990725" y="5546725"/>
          <p14:tracePt t="390794" x="2009775" y="5500688"/>
          <p14:tracePt t="390812" x="2036763" y="5402263"/>
          <p14:tracePt t="390829" x="2036763" y="5278438"/>
          <p14:tracePt t="390846" x="2017713" y="5126038"/>
          <p14:tracePt t="390862" x="1812925" y="4795838"/>
          <p14:tracePt t="390879" x="1608138" y="4554538"/>
          <p14:tracePt t="390895" x="1401763" y="4330700"/>
          <p14:tracePt t="390912" x="1223963" y="4152900"/>
          <p14:tracePt t="390929" x="1071563" y="4000500"/>
          <p14:tracePt t="390945" x="946150" y="3876675"/>
          <p14:tracePt t="390963" x="758825" y="3733800"/>
          <p14:tracePt t="390980" x="696913" y="3697288"/>
          <p14:tracePt t="390995" x="642938" y="3679825"/>
          <p14:tracePt t="391012" x="615950" y="3679825"/>
          <p14:tracePt t="391030" x="581025" y="3679825"/>
          <p14:tracePt t="391046" x="536575" y="3679825"/>
          <p14:tracePt t="391062" x="473075" y="3679825"/>
          <p14:tracePt t="391078" x="411163" y="3697288"/>
          <p14:tracePt t="391096" x="384175" y="3714750"/>
          <p14:tracePt t="391112" x="357188" y="3724275"/>
          <p14:tracePt t="391129" x="339725" y="3724275"/>
          <p14:tracePt t="391145" x="339725" y="3741738"/>
          <p14:tracePt t="391164" x="339725" y="3786188"/>
          <p14:tracePt t="391180" x="339725" y="3840163"/>
          <p14:tracePt t="391196" x="366713" y="3894138"/>
          <p14:tracePt t="391212" x="393700" y="3956050"/>
          <p14:tracePt t="391229" x="428625" y="4027488"/>
          <p14:tracePt t="391245" x="455613" y="4071938"/>
          <p14:tracePt t="391262" x="465138" y="4116388"/>
          <p14:tracePt t="391278" x="490538" y="4162425"/>
          <p14:tracePt t="391296" x="509588" y="4187825"/>
          <p14:tracePt t="391313" x="544513" y="4224338"/>
          <p14:tracePt t="391329" x="571500" y="4259263"/>
          <p14:tracePt t="391345" x="608013" y="4305300"/>
          <p14:tracePt t="391361" x="652463" y="4357688"/>
          <p14:tracePt t="391378" x="696913" y="4384675"/>
          <p14:tracePt t="391395" x="785813" y="4411663"/>
          <p14:tracePt t="391411" x="866775" y="4411663"/>
          <p14:tracePt t="391428" x="990600" y="4411663"/>
          <p14:tracePt t="391444" x="1044575" y="4421188"/>
          <p14:tracePt t="391461" x="1125538" y="4438650"/>
          <p14:tracePt t="391478" x="1214438" y="4438650"/>
          <p14:tracePt t="391495" x="1312863" y="4465638"/>
          <p14:tracePt t="391511" x="1455738" y="4492625"/>
          <p14:tracePt t="391529" x="1660525" y="4527550"/>
          <p14:tracePt t="391546" x="1884363" y="4564063"/>
          <p14:tracePt t="391563" x="2303463" y="4635500"/>
          <p14:tracePt t="391580" x="2527300" y="4662488"/>
          <p14:tracePt t="391598" x="2732088" y="4697413"/>
          <p14:tracePt t="391612" x="2919413" y="4724400"/>
          <p14:tracePt t="391628" x="2982913" y="4741863"/>
          <p14:tracePt t="391644" x="3017838" y="4741863"/>
          <p14:tracePt t="391708" x="3017838" y="4733925"/>
          <p14:tracePt t="391717" x="3017838" y="4714875"/>
          <p14:tracePt t="391729" x="3017838" y="4706938"/>
          <p14:tracePt t="391745" x="3017838" y="4679950"/>
          <p14:tracePt t="391764" x="3017838" y="4635500"/>
          <p14:tracePt t="391781" x="3017838" y="4591050"/>
          <p14:tracePt t="391795" x="3017838" y="4572000"/>
          <p14:tracePt t="391829" x="3027363" y="4564063"/>
          <p14:tracePt t="391846" x="3062288" y="4564063"/>
          <p14:tracePt t="391862" x="3133725" y="4598988"/>
          <p14:tracePt t="391878" x="3205163" y="4670425"/>
          <p14:tracePt t="391895" x="3276600" y="4724400"/>
          <p14:tracePt t="391912" x="3348038" y="4786313"/>
          <p14:tracePt t="391928" x="3375025" y="4822825"/>
          <p14:tracePt t="391945" x="3419475" y="4857750"/>
          <p14:tracePt t="391978" x="3429000" y="4857750"/>
          <p14:tracePt t="391996" x="3429000" y="4840288"/>
          <p14:tracePt t="392011" x="3429000" y="4830763"/>
          <p14:tracePt t="392028" x="3465513" y="4813300"/>
          <p14:tracePt t="392044" x="3490913" y="4795838"/>
          <p14:tracePt t="392061" x="3571875" y="4778375"/>
          <p14:tracePt t="392078" x="3652838" y="4759325"/>
          <p14:tracePt t="392094" x="3724275" y="4759325"/>
          <p14:tracePt t="392111" x="3776663" y="4759325"/>
          <p14:tracePt t="392128" x="3822700" y="4778375"/>
          <p14:tracePt t="392144" x="3884613" y="4813300"/>
          <p14:tracePt t="392161" x="3911600" y="4849813"/>
          <p14:tracePt t="392178" x="3938588" y="4857750"/>
          <p14:tracePt t="392195" x="3946525" y="4884738"/>
          <p14:tracePt t="392211" x="3946525" y="4894263"/>
          <p14:tracePt t="392308" x="3929063" y="4894263"/>
          <p14:tracePt t="392324" x="3919538" y="4894263"/>
          <p14:tracePt t="392333" x="3911600" y="4894263"/>
          <p14:tracePt t="392404" x="3902075" y="4902200"/>
          <p14:tracePt t="392420" x="3894138" y="4902200"/>
          <p14:tracePt t="392429" x="3884613" y="4902200"/>
          <p14:tracePt t="392445" x="3875088" y="4921250"/>
          <p14:tracePt t="392462" x="3848100" y="4929188"/>
          <p14:tracePt t="392478" x="3830638" y="4938713"/>
          <p14:tracePt t="392495" x="3822700" y="4956175"/>
          <p14:tracePt t="392512" x="3803650" y="4965700"/>
          <p14:tracePt t="392529" x="3768725" y="4965700"/>
          <p14:tracePt t="392563" x="3776663" y="4965700"/>
          <p14:tracePt t="392580" x="3803650" y="4965700"/>
          <p14:tracePt t="392595" x="3822700" y="4965700"/>
          <p14:tracePt t="392612" x="3840163" y="4965700"/>
          <p14:tracePt t="392628" x="3857625" y="4965700"/>
          <p14:tracePt t="392662" x="3875088" y="4965700"/>
          <p14:tracePt t="392732" x="3857625" y="4965700"/>
          <p14:tracePt t="392740" x="3848100" y="4965700"/>
          <p14:tracePt t="392750" x="3840163" y="4965700"/>
          <p14:tracePt t="392764" x="3822700" y="4965700"/>
          <p14:tracePt t="392780" x="3795713" y="4965700"/>
          <p14:tracePt t="392796" x="3776663" y="4965700"/>
          <p14:tracePt t="392813" x="3741738" y="4965700"/>
          <p14:tracePt t="392828" x="3714750" y="4965700"/>
          <p14:tracePt t="392845" x="3687763" y="4965700"/>
          <p14:tracePt t="392883" x="3697288" y="4973638"/>
          <p14:tracePt t="392895" x="3705225" y="4973638"/>
          <p14:tracePt t="392912" x="3714750" y="4973638"/>
          <p14:tracePt t="392928" x="3732213" y="4973638"/>
          <p14:tracePt t="392946" x="3768725" y="4973638"/>
          <p14:tracePt t="392964" x="3795713" y="4973638"/>
          <p14:tracePt t="392980" x="3830638" y="4973638"/>
          <p14:tracePt t="392996" x="3848100" y="4973638"/>
          <p14:tracePt t="393013" x="3875088" y="4973638"/>
          <p14:tracePt t="393029" x="3902075" y="4973638"/>
          <p14:tracePt t="393046" x="3911600" y="4973638"/>
          <p14:tracePt t="393172" x="3902075" y="4973638"/>
          <p14:tracePt t="393181" x="3884613" y="4973638"/>
          <p14:tracePt t="393196" x="3875088" y="4973638"/>
          <p14:tracePt t="393212" x="3857625" y="4973638"/>
          <p14:tracePt t="393229" x="3840163" y="4973638"/>
          <p14:tracePt t="393245" x="3830638" y="4992688"/>
          <p14:tracePt t="393263" x="3803650" y="4992688"/>
          <p14:tracePt t="393280" x="3795713" y="5000625"/>
          <p14:tracePt t="393312" x="3795713" y="5010150"/>
          <p14:tracePt t="393388" x="3803650" y="5010150"/>
          <p14:tracePt t="393405" x="3822700" y="5010150"/>
          <p14:tracePt t="393414" x="3830638" y="5010150"/>
          <p14:tracePt t="393429" x="3857625" y="5010150"/>
          <p14:tracePt t="393446" x="3902075" y="5010150"/>
          <p14:tracePt t="393463" x="3938588" y="5010150"/>
          <p14:tracePt t="393478" x="3956050" y="5010150"/>
          <p14:tracePt t="393596" x="3946525" y="5010150"/>
          <p14:tracePt t="393604" x="3938588" y="5010150"/>
          <p14:tracePt t="393613" x="3929063" y="5010150"/>
          <p14:tracePt t="393628" x="3902075" y="5010150"/>
          <p14:tracePt t="393645" x="3875088" y="5010150"/>
          <p14:tracePt t="393662" x="3848100" y="5010150"/>
          <p14:tracePt t="393678" x="3840163" y="5010150"/>
          <p14:tracePt t="393696" x="3830638" y="5010150"/>
          <p14:tracePt t="393772" x="3830638" y="5019675"/>
          <p14:tracePt t="393796" x="3840163" y="5019675"/>
          <p14:tracePt t="393805" x="3857625" y="5027613"/>
          <p14:tracePt t="393814" x="3867150" y="5027613"/>
          <p14:tracePt t="393829" x="3884613" y="5027613"/>
          <p14:tracePt t="393846" x="3902075" y="5027613"/>
          <p14:tracePt t="393863" x="3929063" y="5000625"/>
          <p14:tracePt t="393879" x="3946525" y="4992688"/>
          <p14:tracePt t="393895" x="3956050" y="4973638"/>
          <p14:tracePt t="393912" x="3956050" y="4965700"/>
          <p14:tracePt t="393928" x="3956050" y="4956175"/>
          <p14:tracePt t="393945" x="3946525" y="4956175"/>
          <p14:tracePt t="393962" x="3911600" y="4956175"/>
          <p14:tracePt t="393980" x="3884613" y="4956175"/>
          <p14:tracePt t="393995" x="3867150" y="4965700"/>
          <p14:tracePt t="394012" x="3867150" y="4973638"/>
          <p14:tracePt t="394031" x="3848100" y="4973638"/>
          <p14:tracePt t="394046" x="3840163" y="4983163"/>
          <p14:tracePt t="394062" x="3822700" y="4983163"/>
          <p14:tracePt t="394079" x="3813175" y="4983163"/>
          <p14:tracePt t="394096" x="3803650" y="4983163"/>
          <p14:tracePt t="394113" x="3795713" y="4983163"/>
          <p14:tracePt t="394129" x="3776663" y="4983163"/>
          <p14:tracePt t="394164" x="3776663" y="4992688"/>
          <p14:tracePt t="394196" x="3776663" y="5010150"/>
          <p14:tracePt t="394220" x="3786188" y="5010150"/>
          <p14:tracePt t="394236" x="3795713" y="5010150"/>
          <p14:tracePt t="394246" x="3803650" y="5010150"/>
          <p14:tracePt t="394263" x="3813175" y="5010150"/>
          <p14:tracePt t="394279" x="3822700" y="5010150"/>
          <p14:tracePt t="394296" x="3830638" y="5000625"/>
          <p14:tracePt t="394313" x="3830638" y="4992688"/>
          <p14:tracePt t="394329" x="3840163" y="4992688"/>
          <p14:tracePt t="394346" x="3857625" y="4992688"/>
          <p14:tracePt t="394362" x="3867150" y="4992688"/>
          <p14:tracePt t="394484" x="3867150" y="4983163"/>
          <p14:tracePt t="394493" x="3848100" y="4983163"/>
          <p14:tracePt t="394502" x="3840163" y="4983163"/>
          <p14:tracePt t="394513" x="3830638" y="4983163"/>
          <p14:tracePt t="394531" x="3813175" y="4983163"/>
          <p14:tracePt t="394547" x="3776663" y="4983163"/>
          <p14:tracePt t="394620" x="3768725" y="4983163"/>
          <p14:tracePt t="394740" x="3776663" y="4983163"/>
          <p14:tracePt t="394750" x="3795713" y="4983163"/>
          <p14:tracePt t="394765" x="3803650" y="4983163"/>
          <p14:tracePt t="394868" x="3786188" y="4983163"/>
          <p14:tracePt t="394884" x="3776663" y="4983163"/>
          <p14:tracePt t="394900" x="3768725" y="4983163"/>
          <p14:tracePt t="395060" x="3776663" y="4983163"/>
          <p14:tracePt t="395069" x="3795713" y="4983163"/>
          <p14:tracePt t="395079" x="3803650" y="4983163"/>
          <p14:tracePt t="395095" x="3822700" y="4983163"/>
          <p14:tracePt t="395112" x="3840163" y="4983163"/>
          <p14:tracePt t="395129" x="3867150" y="4983163"/>
          <p14:tracePt t="395145" x="3875088" y="4983163"/>
          <p14:tracePt t="395164" x="3902075" y="4983163"/>
          <p14:tracePt t="395180" x="3919538" y="4983163"/>
          <p14:tracePt t="395196" x="3938588" y="4983163"/>
          <p14:tracePt t="395268" x="3929063" y="4983163"/>
          <p14:tracePt t="395286" x="3919538" y="4983163"/>
          <p14:tracePt t="395308" x="3911600" y="4983163"/>
          <p14:tracePt t="395364" x="3902075" y="4983163"/>
          <p14:tracePt t="395420" x="3894138" y="4983163"/>
          <p14:tracePt t="408486" x="3894138" y="4929188"/>
          <p14:tracePt t="408495" x="3938588" y="4921250"/>
          <p14:tracePt t="408514" x="3965575" y="4884738"/>
          <p14:tracePt t="408531" x="3965575" y="4876800"/>
          <p14:tracePt t="408548" x="3965575" y="4857750"/>
          <p14:tracePt t="408564" x="3973513" y="4830763"/>
          <p14:tracePt t="408581" x="3973513" y="4813300"/>
          <p14:tracePt t="408598" x="3973513" y="4786313"/>
          <p14:tracePt t="408615" x="3973513" y="4759325"/>
          <p14:tracePt t="408631" x="3973513" y="4733925"/>
          <p14:tracePt t="408647" x="3973513" y="4724400"/>
          <p14:tracePt t="408664" x="3965575" y="4697413"/>
          <p14:tracePt t="408681" x="3946525" y="4670425"/>
          <p14:tracePt t="408697" x="3929063" y="4643438"/>
          <p14:tracePt t="408714" x="3911600" y="4625975"/>
          <p14:tracePt t="408731" x="3894138" y="4591050"/>
          <p14:tracePt t="408747" x="3884613" y="4564063"/>
          <p14:tracePt t="408764" x="3848100" y="4500563"/>
          <p14:tracePt t="408781" x="3776663" y="4402138"/>
          <p14:tracePt t="408799" x="3759200" y="4313238"/>
          <p14:tracePt t="408815" x="3751263" y="4259263"/>
          <p14:tracePt t="408831" x="3751263" y="4179888"/>
          <p14:tracePt t="408848" x="3751263" y="4162425"/>
          <p14:tracePt t="408864" x="3751263" y="4125913"/>
          <p14:tracePt t="408881" x="3751263" y="4108450"/>
          <p14:tracePt t="408898" x="3751263" y="4098925"/>
          <p14:tracePt t="408943" x="3751263" y="4090988"/>
          <p14:tracePt t="409038" x="3759200" y="4090988"/>
          <p14:tracePt t="409046" x="3768725" y="4090988"/>
          <p14:tracePt t="409054" x="3776663" y="4090988"/>
          <p14:tracePt t="409063" x="3795713" y="4090988"/>
          <p14:tracePt t="409080" x="3813175" y="4090988"/>
          <p14:tracePt t="409097" x="3830638" y="4090988"/>
          <p14:tracePt t="409114" x="3867150" y="4090988"/>
          <p14:tracePt t="409131" x="3894138" y="4090988"/>
          <p14:tracePt t="409148" x="3929063" y="4090988"/>
          <p14:tracePt t="409164" x="3973513" y="4090988"/>
          <p14:tracePt t="409181" x="4000500" y="4090988"/>
          <p14:tracePt t="409199" x="4071938" y="4090988"/>
          <p14:tracePt t="409215" x="4160838" y="4090988"/>
          <p14:tracePt t="409231" x="4205288" y="4090988"/>
          <p14:tracePt t="409247" x="4251325" y="4108450"/>
          <p14:tracePt t="409264" x="4295775" y="4116388"/>
          <p14:tracePt t="409281" x="4340225" y="4116388"/>
          <p14:tracePt t="409298" x="4394200" y="4116388"/>
          <p14:tracePt t="409315" x="4438650" y="4116388"/>
          <p14:tracePt t="409331" x="4465638" y="4125913"/>
          <p14:tracePt t="409347" x="4510088" y="4125913"/>
          <p14:tracePt t="409364" x="4545013" y="4125913"/>
          <p14:tracePt t="409380" x="4572000" y="4125913"/>
          <p14:tracePt t="409397" x="4660900" y="4125913"/>
          <p14:tracePt t="409415" x="4687888" y="4125913"/>
          <p14:tracePt t="409430" x="4724400" y="4125913"/>
          <p14:tracePt t="409447" x="4741863" y="4125913"/>
          <p14:tracePt t="409464" x="4759325" y="4125913"/>
          <p14:tracePt t="409481" x="4786313" y="4135438"/>
          <p14:tracePt t="409497" x="4813300" y="4152900"/>
          <p14:tracePt t="409514" x="4840288" y="4162425"/>
          <p14:tracePt t="409531" x="4884738" y="4162425"/>
          <p14:tracePt t="409547" x="4929188" y="4170363"/>
          <p14:tracePt t="409564" x="4956175" y="4179888"/>
          <p14:tracePt t="409581" x="5000625" y="4187825"/>
          <p14:tracePt t="409598" x="5054600" y="4187825"/>
          <p14:tracePt t="409615" x="5081588" y="4187825"/>
          <p14:tracePt t="409631" x="5099050" y="4187825"/>
          <p14:tracePt t="409647" x="5116513" y="4187825"/>
          <p14:tracePt t="409665" x="5135563" y="4187825"/>
          <p14:tracePt t="409681" x="5160963" y="4187825"/>
          <p14:tracePt t="409698" x="5187950" y="4187825"/>
          <p14:tracePt t="409714" x="5214938" y="4187825"/>
          <p14:tracePt t="409730" x="5241925" y="4187825"/>
          <p14:tracePt t="409747" x="5251450" y="4187825"/>
          <p14:tracePt t="409764" x="5259388" y="4187825"/>
          <p14:tracePt t="409855" x="5268913" y="4187825"/>
          <p14:tracePt t="409871" x="5286375" y="4187825"/>
          <p14:tracePt t="409878" x="5295900" y="4187825"/>
          <p14:tracePt t="409910" x="5303838" y="4187825"/>
          <p14:tracePt t="410390" x="5295900" y="4187825"/>
          <p14:tracePt t="410415" x="5278438" y="4187825"/>
          <p14:tracePt t="410423" x="5268913" y="4187825"/>
          <p14:tracePt t="410439" x="5259388" y="4187825"/>
          <p14:tracePt t="410448" x="5251450" y="4187825"/>
          <p14:tracePt t="410464" x="5232400" y="4187825"/>
          <p14:tracePt t="410481" x="5170488" y="4187825"/>
          <p14:tracePt t="410498" x="5116513" y="4197350"/>
          <p14:tracePt t="410515" x="5018088" y="4197350"/>
          <p14:tracePt t="410531" x="4911725" y="4206875"/>
          <p14:tracePt t="410548" x="4795838" y="4214813"/>
          <p14:tracePt t="410564" x="4633913" y="4214813"/>
          <p14:tracePt t="410581" x="4510088" y="4214813"/>
          <p14:tracePt t="410599" x="4303713" y="4197350"/>
          <p14:tracePt t="410615" x="4224338" y="4187825"/>
          <p14:tracePt t="410631" x="4179888" y="4170363"/>
          <p14:tracePt t="410648" x="4143375" y="4170363"/>
          <p14:tracePt t="410664" x="4125913" y="4162425"/>
          <p14:tracePt t="410681" x="4089400" y="4162425"/>
          <p14:tracePt t="410698" x="4081463" y="4152900"/>
          <p14:tracePt t="410715" x="4062413" y="4152900"/>
          <p14:tracePt t="410730" x="4044950" y="4152900"/>
          <p14:tracePt t="410747" x="4010025" y="4143375"/>
          <p14:tracePt t="410764" x="3990975" y="4135438"/>
          <p14:tracePt t="410780" x="3946525" y="4116388"/>
          <p14:tracePt t="410797" x="3894138" y="4108450"/>
          <p14:tracePt t="410813" x="3867150" y="4098925"/>
          <p14:tracePt t="410830" x="3830638" y="4098925"/>
          <p14:tracePt t="410847" x="3822700" y="4098925"/>
          <p14:tracePt t="410863" x="3813175" y="4098925"/>
          <p14:tracePt t="410881" x="3803650" y="4098925"/>
          <p14:tracePt t="410975" x="3813175" y="4098925"/>
          <p14:tracePt t="410991" x="3822700" y="4098925"/>
          <p14:tracePt t="411001" x="3840163" y="4098925"/>
          <p14:tracePt t="411015" x="3857625" y="4098925"/>
          <p14:tracePt t="411031" x="3875088" y="4098925"/>
          <p14:tracePt t="411048" x="3919538" y="4098925"/>
          <p14:tracePt t="411065" x="3956050" y="4098925"/>
          <p14:tracePt t="411081" x="4010025" y="4098925"/>
          <p14:tracePt t="411098" x="4054475" y="4098925"/>
          <p14:tracePt t="411114" x="4116388" y="4098925"/>
          <p14:tracePt t="411131" x="4187825" y="4098925"/>
          <p14:tracePt t="411148" x="4251325" y="4098925"/>
          <p14:tracePt t="411164" x="4313238" y="4098925"/>
          <p14:tracePt t="411181" x="4402138" y="4108450"/>
          <p14:tracePt t="411199" x="4473575" y="4125913"/>
          <p14:tracePt t="411215" x="4518025" y="4135438"/>
          <p14:tracePt t="411231" x="4581525" y="4143375"/>
          <p14:tracePt t="411247" x="4625975" y="4162425"/>
          <p14:tracePt t="411264" x="4670425" y="4170363"/>
          <p14:tracePt t="411281" x="4714875" y="4170363"/>
          <p14:tracePt t="411297" x="4759325" y="4170363"/>
          <p14:tracePt t="411314" x="4813300" y="4170363"/>
          <p14:tracePt t="411331" x="4840288" y="4170363"/>
          <p14:tracePt t="411347" x="4867275" y="4170363"/>
          <p14:tracePt t="411364" x="4884738" y="4170363"/>
          <p14:tracePt t="411381" x="4894263" y="4170363"/>
          <p14:tracePt t="411397" x="4911725" y="4170363"/>
          <p14:tracePt t="411415" x="4946650" y="4170363"/>
          <p14:tracePt t="411431" x="5000625" y="4170363"/>
          <p14:tracePt t="411447" x="5045075" y="4170363"/>
          <p14:tracePt t="411464" x="5108575" y="4179888"/>
          <p14:tracePt t="411480" x="5143500" y="4197350"/>
          <p14:tracePt t="411497" x="5160963" y="4197350"/>
          <p14:tracePt t="411513" x="5180013" y="4197350"/>
          <p14:tracePt t="411530" x="5187950" y="4197350"/>
          <p14:tracePt t="411563" x="5207000" y="4197350"/>
          <p14:tracePt t="411591" x="5214938" y="4197350"/>
          <p14:tracePt t="411623" x="5224463" y="4197350"/>
          <p14:tracePt t="411639" x="5232400" y="4197350"/>
          <p14:tracePt t="411655" x="5241925" y="4197350"/>
          <p14:tracePt t="411671" x="5251450" y="4197350"/>
          <p14:tracePt t="411703" x="5259388" y="4197350"/>
          <p14:tracePt t="411759" x="5278438" y="4197350"/>
          <p14:tracePt t="411768" x="5286375" y="4197350"/>
          <p14:tracePt t="411967" x="5286375" y="4179888"/>
          <p14:tracePt t="412247" x="5295900" y="4179888"/>
          <p14:tracePt t="412312" x="5303838" y="4179888"/>
          <p14:tracePt t="412327" x="5313363" y="4179888"/>
          <p14:tracePt t="412343" x="5322888" y="4187825"/>
          <p14:tracePt t="412351" x="5330825" y="4187825"/>
          <p14:tracePt t="412364" x="5349875" y="4197350"/>
          <p14:tracePt t="412381" x="5367338" y="4214813"/>
          <p14:tracePt t="412397" x="5384800" y="4241800"/>
          <p14:tracePt t="412415" x="5421313" y="4286250"/>
          <p14:tracePt t="412431" x="5438775" y="4322763"/>
          <p14:tracePt t="412448" x="5456238" y="4349750"/>
          <p14:tracePt t="412465" x="5483225" y="4402138"/>
          <p14:tracePt t="412481" x="5483225" y="4421188"/>
          <p14:tracePt t="412498" x="5483225" y="4438650"/>
          <p14:tracePt t="412515" x="5483225" y="4465638"/>
          <p14:tracePt t="412531" x="5483225" y="4473575"/>
          <p14:tracePt t="412548" x="5483225" y="4492625"/>
          <p14:tracePt t="412564" x="5492750" y="4500563"/>
          <p14:tracePt t="412581" x="5500688" y="4500563"/>
          <p14:tracePt t="412597" x="5500688" y="4510088"/>
          <p14:tracePt t="412639" x="5510213" y="4510088"/>
          <p14:tracePt t="412655" x="5518150" y="4510088"/>
          <p14:tracePt t="412664" x="5527675" y="4510088"/>
          <p14:tracePt t="412681" x="5537200" y="4510088"/>
          <p14:tracePt t="412698" x="5572125" y="4510088"/>
          <p14:tracePt t="412714" x="5616575" y="4510088"/>
          <p14:tracePt t="412731" x="5680075" y="4510088"/>
          <p14:tracePt t="412747" x="5732463" y="4510088"/>
          <p14:tracePt t="412764" x="5795963" y="4519613"/>
          <p14:tracePt t="412781" x="5840413" y="4527550"/>
          <p14:tracePt t="412797" x="5875338" y="4527550"/>
          <p14:tracePt t="412831" x="5884863" y="4527550"/>
          <p14:tracePt t="412951" x="5875338" y="4527550"/>
          <p14:tracePt t="412968" x="5849938" y="4527550"/>
          <p14:tracePt t="412977" x="5840413" y="4527550"/>
          <p14:tracePt t="412988" x="5822950" y="4527550"/>
          <p14:tracePt t="413000" x="5778500" y="4527550"/>
          <p14:tracePt t="413014" x="5768975" y="4527550"/>
          <p14:tracePt t="413031" x="5697538" y="4527550"/>
          <p14:tracePt t="413047" x="5661025" y="4527550"/>
          <p14:tracePt t="413064" x="5653088" y="4527550"/>
          <p14:tracePt t="413097" x="5643563" y="4527550"/>
          <p14:tracePt t="413183" x="5653088" y="4527550"/>
          <p14:tracePt t="413192" x="5670550" y="4527550"/>
          <p14:tracePt t="413201" x="5680075" y="4527550"/>
          <p14:tracePt t="413216" x="5724525" y="4527550"/>
          <p14:tracePt t="413231" x="5786438" y="4527550"/>
          <p14:tracePt t="413248" x="5840413" y="4527550"/>
          <p14:tracePt t="413265" x="5884863" y="4527550"/>
          <p14:tracePt t="413281" x="5911850" y="4527550"/>
          <p14:tracePt t="413335" x="5894388" y="4527550"/>
          <p14:tracePt t="413343" x="5884863" y="4527550"/>
          <p14:tracePt t="413351" x="5849938" y="4527550"/>
          <p14:tracePt t="413364" x="5840413" y="4527550"/>
          <p14:tracePt t="413381" x="5786438" y="4527550"/>
          <p14:tracePt t="413397" x="5707063" y="4527550"/>
          <p14:tracePt t="413415" x="5581650" y="4527550"/>
          <p14:tracePt t="413431" x="5527675" y="4527550"/>
          <p14:tracePt t="413495" x="5537200" y="4527550"/>
          <p14:tracePt t="413505" x="5537200" y="4519613"/>
          <p14:tracePt t="413515" x="5545138" y="4510088"/>
          <p14:tracePt t="413532" x="5564188" y="4473575"/>
          <p14:tracePt t="413548" x="5616575" y="4421188"/>
          <p14:tracePt t="413565" x="5653088" y="4357688"/>
          <p14:tracePt t="413581" x="5680075" y="4295775"/>
          <p14:tracePt t="413600" x="5724525" y="4162425"/>
          <p14:tracePt t="413615" x="5724525" y="4098925"/>
          <p14:tracePt t="413631" x="5724525" y="4054475"/>
          <p14:tracePt t="413648" x="5732463" y="4010025"/>
          <p14:tracePt t="413665" x="5741988" y="3965575"/>
          <p14:tracePt t="413681" x="5768975" y="3938588"/>
          <p14:tracePt t="413698" x="5778500" y="3921125"/>
          <p14:tracePt t="413715" x="5786438" y="3911600"/>
          <p14:tracePt t="413732" x="5795963" y="3902075"/>
          <p14:tracePt t="413748" x="5795963" y="3876675"/>
          <p14:tracePt t="413764" x="5803900" y="3857625"/>
          <p14:tracePt t="413781" x="5813425" y="3822700"/>
          <p14:tracePt t="413798" x="5830888" y="3778250"/>
          <p14:tracePt t="413815" x="5840413" y="3741738"/>
          <p14:tracePt t="413831" x="5849938" y="3714750"/>
          <p14:tracePt t="413848" x="5857875" y="3697288"/>
          <p14:tracePt t="413864" x="5857875" y="3687763"/>
          <p14:tracePt t="414024" x="5857875" y="3697288"/>
          <p14:tracePt t="414032" x="5857875" y="3706813"/>
          <p14:tracePt t="414048" x="5857875" y="3741738"/>
          <p14:tracePt t="414065" x="5857875" y="3786188"/>
          <p14:tracePt t="414081" x="5857875" y="3857625"/>
          <p14:tracePt t="414098" x="5857875" y="3956050"/>
          <p14:tracePt t="414115" x="5830888" y="4054475"/>
          <p14:tracePt t="414131" x="5813425" y="4125913"/>
          <p14:tracePt t="414148" x="5813425" y="4224338"/>
          <p14:tracePt t="414165" x="5813425" y="4313238"/>
          <p14:tracePt t="414181" x="5840413" y="4465638"/>
          <p14:tracePt t="414199" x="5849938" y="4581525"/>
          <p14:tracePt t="414216" x="5849938" y="4670425"/>
          <p14:tracePt t="414232" x="5849938" y="4778375"/>
          <p14:tracePt t="414248" x="5849938" y="4857750"/>
          <p14:tracePt t="414265" x="5849938" y="4902200"/>
          <p14:tracePt t="414281" x="5849938" y="4948238"/>
          <p14:tracePt t="414298" x="5830888" y="4992688"/>
          <p14:tracePt t="414315" x="5822950" y="5054600"/>
          <p14:tracePt t="414331" x="5803900" y="5135563"/>
          <p14:tracePt t="414349" x="5795963" y="5197475"/>
          <p14:tracePt t="414364" x="5778500" y="5286375"/>
          <p14:tracePt t="414381" x="5778500" y="5349875"/>
          <p14:tracePt t="414397" x="5778500" y="5438775"/>
          <p14:tracePt t="414415" x="5778500" y="5537200"/>
          <p14:tracePt t="414431" x="5786438" y="5635625"/>
          <p14:tracePt t="414448" x="5786438" y="5680075"/>
          <p14:tracePt t="414464" x="5786438" y="5724525"/>
          <p14:tracePt t="414481" x="5786438" y="5751513"/>
          <p14:tracePt t="414498" x="5786438" y="5786438"/>
          <p14:tracePt t="414514" x="5786438" y="5813425"/>
          <p14:tracePt t="414531" x="5778500" y="5849938"/>
          <p14:tracePt t="414547" x="5778500" y="5884863"/>
          <p14:tracePt t="414564" x="5778500" y="5903913"/>
          <p14:tracePt t="414581" x="5778500" y="5911850"/>
          <p14:tracePt t="414597" x="5778500" y="5921375"/>
          <p14:tracePt t="414680" x="5778500" y="5903913"/>
          <p14:tracePt t="414688" x="5778500" y="5857875"/>
          <p14:tracePt t="414698" x="5778500" y="5849938"/>
          <p14:tracePt t="414715" x="5786438" y="5778500"/>
          <p14:tracePt t="414731" x="5803900" y="5653088"/>
          <p14:tracePt t="414748" x="5803900" y="5421313"/>
          <p14:tracePt t="414764" x="5803900" y="5313363"/>
          <p14:tracePt t="414781" x="5803900" y="5214938"/>
          <p14:tracePt t="414797" x="5822950" y="5081588"/>
          <p14:tracePt t="414815" x="5822950" y="4822825"/>
          <p14:tracePt t="414831" x="5822950" y="4697413"/>
          <p14:tracePt t="414848" x="5813425" y="4564063"/>
          <p14:tracePt t="414864" x="5795963" y="4465638"/>
          <p14:tracePt t="414881" x="5786438" y="4367213"/>
          <p14:tracePt t="414897" x="5786438" y="4305300"/>
          <p14:tracePt t="414914" x="5786438" y="4251325"/>
          <p14:tracePt t="414931" x="5786438" y="4170363"/>
          <p14:tracePt t="414948" x="5786438" y="4090988"/>
          <p14:tracePt t="414964" x="5786438" y="4019550"/>
          <p14:tracePt t="414981" x="5786438" y="3938588"/>
          <p14:tracePt t="414983" x="5786438" y="3929063"/>
          <p14:tracePt t="414998" x="5768975" y="3867150"/>
          <p14:tracePt t="415014" x="5759450" y="3786188"/>
          <p14:tracePt t="415032" x="5741988" y="3670300"/>
          <p14:tracePt t="415048" x="5724525" y="3581400"/>
          <p14:tracePt t="415065" x="5724525" y="3517900"/>
          <p14:tracePt t="415081" x="5724525" y="3455988"/>
          <p14:tracePt t="415098" x="5724525" y="3429000"/>
          <p14:tracePt t="415114" x="5724525" y="3402013"/>
          <p14:tracePt t="415200" x="5724525" y="3411538"/>
          <p14:tracePt t="415208" x="5724525" y="3421063"/>
          <p14:tracePt t="415218" x="5724525" y="3429000"/>
          <p14:tracePt t="415232" x="5732463" y="3473450"/>
          <p14:tracePt t="415248" x="5732463" y="3527425"/>
          <p14:tracePt t="415265" x="5741988" y="3608388"/>
          <p14:tracePt t="415281" x="5741988" y="3697288"/>
          <p14:tracePt t="415298" x="5741988" y="3759200"/>
          <p14:tracePt t="415315" x="5741988" y="3876675"/>
          <p14:tracePt t="415331" x="5741988" y="3973513"/>
          <p14:tracePt t="415348" x="5741988" y="4081463"/>
          <p14:tracePt t="415364" x="5741988" y="4187825"/>
          <p14:tracePt t="415381" x="5741988" y="4286250"/>
          <p14:tracePt t="415398" x="5759450" y="4357688"/>
          <p14:tracePt t="415414" x="5759450" y="4421188"/>
          <p14:tracePt t="415431" x="5759450" y="4537075"/>
          <p14:tracePt t="415447" x="5759450" y="4608513"/>
          <p14:tracePt t="415464" x="5759450" y="4687888"/>
          <p14:tracePt t="415481" x="5768975" y="4751388"/>
          <p14:tracePt t="415498" x="5786438" y="4813300"/>
          <p14:tracePt t="415514" x="5795963" y="4929188"/>
          <p14:tracePt t="415531" x="5803900" y="4992688"/>
          <p14:tracePt t="415547" x="5803900" y="5037138"/>
          <p14:tracePt t="415564" x="5803900" y="5081588"/>
          <p14:tracePt t="415581" x="5803900" y="5108575"/>
          <p14:tracePt t="415598" x="5803900" y="5135563"/>
          <p14:tracePt t="415614" x="5803900" y="5143500"/>
          <p14:tracePt t="415639" x="5803900" y="5153025"/>
          <p14:tracePt t="415679" x="5803900" y="5162550"/>
          <p14:tracePt t="415711" x="5803900" y="5170488"/>
          <p14:tracePt t="415735" x="5803900" y="5180013"/>
          <p14:tracePt t="415752" x="5795963" y="5180013"/>
          <p14:tracePt t="415761" x="5795963" y="5187950"/>
          <p14:tracePt t="415800" x="5786438" y="5187950"/>
          <p14:tracePt t="415816" x="5778500" y="5187950"/>
          <p14:tracePt t="415825" x="5768975" y="5187950"/>
          <p14:tracePt t="415834" x="5768975" y="5197475"/>
          <p14:tracePt t="415849" x="5741988" y="5197475"/>
          <p14:tracePt t="415865" x="5715000" y="5214938"/>
          <p14:tracePt t="415881" x="5670550" y="5214938"/>
          <p14:tracePt t="415898" x="5635625" y="5214938"/>
          <p14:tracePt t="415915" x="5616575" y="5214938"/>
          <p14:tracePt t="415932" x="5581650" y="5214938"/>
          <p14:tracePt t="415948" x="5554663" y="5214938"/>
          <p14:tracePt t="415965" x="5510213" y="5214938"/>
          <p14:tracePt t="415982" x="5465763" y="5214938"/>
          <p14:tracePt t="415984" x="5421313" y="5214938"/>
          <p14:tracePt t="416000" x="5357813" y="5214938"/>
          <p14:tracePt t="416014" x="5340350" y="5214938"/>
          <p14:tracePt t="416032" x="5313363" y="5214938"/>
          <p14:tracePt t="416048" x="5286375" y="5214938"/>
          <p14:tracePt t="416064" x="5278438" y="5214938"/>
          <p14:tracePt t="416081" x="5268913" y="5224463"/>
          <p14:tracePt t="416114" x="5259388" y="5233988"/>
          <p14:tracePt t="416132" x="5241925" y="5241925"/>
          <p14:tracePt t="416165" x="5224463" y="5251450"/>
          <p14:tracePt t="416328" x="5232400" y="5251450"/>
          <p14:tracePt t="416344" x="5241925" y="5251450"/>
          <p14:tracePt t="416356" x="5251450" y="5251450"/>
          <p14:tracePt t="416365" x="5259388" y="5251450"/>
          <p14:tracePt t="416381" x="5295900" y="5268913"/>
          <p14:tracePt t="416398" x="5349875" y="5278438"/>
          <p14:tracePt t="416416" x="5394325" y="5286375"/>
          <p14:tracePt t="416431" x="5438775" y="5286375"/>
          <p14:tracePt t="416448" x="5500688" y="5313363"/>
          <p14:tracePt t="416464" x="5545138" y="5313363"/>
          <p14:tracePt t="416481" x="5581650" y="5322888"/>
          <p14:tracePt t="416498" x="5608638" y="5322888"/>
          <p14:tracePt t="416514" x="5653088" y="5330825"/>
          <p14:tracePt t="416531" x="5670550" y="5330825"/>
          <p14:tracePt t="416548" x="5688013" y="5330825"/>
          <p14:tracePt t="416565" x="5697538" y="5340350"/>
          <p14:tracePt t="416632" x="5680075" y="5340350"/>
          <p14:tracePt t="416641" x="5670550" y="5340350"/>
          <p14:tracePt t="416651" x="5661025" y="5349875"/>
          <p14:tracePt t="416665" x="5616575" y="5349875"/>
          <p14:tracePt t="416682" x="5572125" y="5349875"/>
          <p14:tracePt t="416698" x="5545138" y="5349875"/>
          <p14:tracePt t="416715" x="5492750" y="5340350"/>
          <p14:tracePt t="416768" x="5500688" y="5340350"/>
          <p14:tracePt t="416777" x="5510213" y="5340350"/>
          <p14:tracePt t="416786" x="5527675" y="5340350"/>
          <p14:tracePt t="416798" x="5554663" y="5340350"/>
          <p14:tracePt t="416816" x="5661025" y="5340350"/>
          <p14:tracePt t="416832" x="5751513" y="5367338"/>
          <p14:tracePt t="416848" x="5813425" y="5367338"/>
          <p14:tracePt t="416864" x="5830888" y="5376863"/>
          <p14:tracePt t="416912" x="5813425" y="5376863"/>
          <p14:tracePt t="416923" x="5768975" y="5376863"/>
          <p14:tracePt t="416934" x="5751513" y="5376863"/>
          <p14:tracePt t="416948" x="5670550" y="5357813"/>
          <p14:tracePt t="416964" x="5500688" y="5330825"/>
          <p14:tracePt t="416981" x="5384800" y="5313363"/>
          <p14:tracePt t="416998" x="5322888" y="5313363"/>
          <p14:tracePt t="417015" x="5286375" y="5305425"/>
          <p14:tracePt t="417032" x="5278438" y="5305425"/>
          <p14:tracePt t="417064" x="5295900" y="5305425"/>
          <p14:tracePt t="417073" x="5303838" y="5305425"/>
          <p14:tracePt t="417082" x="5313363" y="5305425"/>
          <p14:tracePt t="417099" x="5330825" y="5313363"/>
          <p14:tracePt t="417115" x="5367338" y="5313363"/>
          <p14:tracePt t="417132" x="5429250" y="5330825"/>
          <p14:tracePt t="417149" x="5500688" y="5340350"/>
          <p14:tracePt t="417165" x="5608638" y="5357813"/>
          <p14:tracePt t="417181" x="5670550" y="5367338"/>
          <p14:tracePt t="417198" x="5732463" y="5376863"/>
          <p14:tracePt t="417214" x="5759450" y="5376863"/>
          <p14:tracePt t="417256" x="5741988" y="5376863"/>
          <p14:tracePt t="417265" x="5732463" y="5376863"/>
          <p14:tracePt t="417281" x="5688013" y="5376863"/>
          <p14:tracePt t="417298" x="5626100" y="5376863"/>
          <p14:tracePt t="417315" x="5554663" y="5376863"/>
          <p14:tracePt t="417331" x="5473700" y="5376863"/>
          <p14:tracePt t="417348" x="5438775" y="5367338"/>
          <p14:tracePt t="417381" x="5465763" y="5349875"/>
          <p14:tracePt t="417398" x="5537200" y="5330825"/>
          <p14:tracePt t="417414" x="5616575" y="5322888"/>
          <p14:tracePt t="417432" x="5732463" y="5322888"/>
          <p14:tracePt t="417448" x="5778500" y="5322888"/>
          <p14:tracePt t="417464" x="5795963" y="5322888"/>
          <p14:tracePt t="417481" x="5803900" y="5322888"/>
          <p14:tracePt t="417498" x="5803900" y="5330825"/>
          <p14:tracePt t="417514" x="5795963" y="5330825"/>
          <p14:tracePt t="417531" x="5759450" y="5340350"/>
          <p14:tracePt t="417548" x="5697538" y="5340350"/>
          <p14:tracePt t="417564" x="5626100" y="5340350"/>
          <p14:tracePt t="417581" x="5545138" y="5340350"/>
          <p14:tracePt t="417598" x="5500688" y="5340350"/>
          <p14:tracePt t="417614" x="5465763" y="5340350"/>
          <p14:tracePt t="417672" x="5473700" y="5340350"/>
          <p14:tracePt t="417681" x="5492750" y="5340350"/>
          <p14:tracePt t="417699" x="5545138" y="5340350"/>
          <p14:tracePt t="417715" x="5608638" y="5340350"/>
          <p14:tracePt t="417732" x="5724525" y="5340350"/>
          <p14:tracePt t="417748" x="5822950" y="5367338"/>
          <p14:tracePt t="417765" x="5884863" y="5367338"/>
          <p14:tracePt t="417782" x="5902325" y="5376863"/>
          <p14:tracePt t="417800" x="5911850" y="5376863"/>
          <p14:tracePt t="417816" x="5884863" y="5376863"/>
          <p14:tracePt t="417832" x="5822950" y="5376863"/>
          <p14:tracePt t="417850" x="5759450" y="5376863"/>
          <p14:tracePt t="417865" x="5715000" y="5376863"/>
          <p14:tracePt t="417881" x="5688013" y="5376863"/>
          <p14:tracePt t="417898" x="5670550" y="5376863"/>
          <p14:tracePt t="417936" x="5680075" y="5376863"/>
          <p14:tracePt t="417953" x="5688013" y="5376863"/>
          <p14:tracePt t="417965" x="5697538" y="5376863"/>
          <p14:tracePt t="417982" x="5724525" y="5376863"/>
          <p14:tracePt t="418000" x="5786438" y="5376863"/>
          <p14:tracePt t="418040" x="5778500" y="5376863"/>
          <p14:tracePt t="418050" x="5768975" y="5376863"/>
          <p14:tracePt t="418066" x="5751513" y="5376863"/>
          <p14:tracePt t="418082" x="5697538" y="5376863"/>
          <p14:tracePt t="418100" x="5635625" y="5376863"/>
          <p14:tracePt t="418115" x="5554663" y="5376863"/>
          <p14:tracePt t="418131" x="5527675" y="5367338"/>
          <p14:tracePt t="418165" x="5527675" y="5349875"/>
          <p14:tracePt t="418181" x="5527675" y="5305425"/>
          <p14:tracePt t="418198" x="5581650" y="5214938"/>
          <p14:tracePt t="425210" x="5581650" y="5207000"/>
          <p14:tracePt t="425219" x="5626100" y="5207000"/>
          <p14:tracePt t="425234" x="5803900" y="5278438"/>
          <p14:tracePt t="425250" x="5973763" y="5295900"/>
          <p14:tracePt t="425266" x="6116638" y="5295900"/>
          <p14:tracePt t="425282" x="6161088" y="5295900"/>
          <p14:tracePt t="425299" x="6188075" y="5286375"/>
          <p14:tracePt t="425315" x="6207125" y="5268913"/>
          <p14:tracePt t="425332" x="6224588" y="5207000"/>
          <p14:tracePt t="425349" x="6296025" y="5126038"/>
          <p14:tracePt t="425365" x="6375400" y="5019675"/>
          <p14:tracePt t="425382" x="6446838" y="4849813"/>
          <p14:tracePt t="425398" x="6564313" y="4572000"/>
          <p14:tracePt t="425416" x="6626225" y="4384675"/>
          <p14:tracePt t="425433" x="6680200" y="4152900"/>
          <p14:tracePt t="425450" x="6707188" y="4000500"/>
          <p14:tracePt t="425466" x="6724650" y="3857625"/>
          <p14:tracePt t="425483" x="6724650" y="3795713"/>
          <p14:tracePt t="425500" x="6724650" y="3751263"/>
          <p14:tracePt t="425516" x="6724650" y="3706813"/>
          <p14:tracePt t="425533" x="6732588" y="3643313"/>
          <p14:tracePt t="425549" x="6751638" y="3598863"/>
          <p14:tracePt t="425566" x="6759575" y="3536950"/>
          <p14:tracePt t="425582" x="6759575" y="3473450"/>
          <p14:tracePt t="425599" x="6769100" y="3394075"/>
          <p14:tracePt t="425618" x="6796088" y="3330575"/>
          <p14:tracePt t="425634" x="6804025" y="3295650"/>
          <p14:tracePt t="425650" x="6813550" y="3206750"/>
          <p14:tracePt t="425666" x="6831013" y="3125788"/>
          <p14:tracePt t="425683" x="6840538" y="3054350"/>
          <p14:tracePt t="425700" x="6840538" y="3009900"/>
          <p14:tracePt t="425717" x="6831013" y="2982913"/>
          <p14:tracePt t="425732" x="6813550" y="2965450"/>
          <p14:tracePt t="425749" x="6786563" y="2965450"/>
          <p14:tracePt t="425766" x="6778625" y="2955925"/>
          <p14:tracePt t="425783" x="6769100" y="2938463"/>
          <p14:tracePt t="425799" x="6759575" y="2901950"/>
          <p14:tracePt t="425818" x="6742113" y="2874963"/>
          <p14:tracePt t="425834" x="6724650" y="2867025"/>
          <p14:tracePt t="425851" x="6724650" y="2849563"/>
          <p14:tracePt t="425866" x="6732588" y="2840038"/>
          <p14:tracePt t="425883" x="6759575" y="2830513"/>
          <p14:tracePt t="425900" x="6823075" y="2813050"/>
          <p14:tracePt t="425916" x="6867525" y="2759075"/>
          <p14:tracePt t="425933" x="6921500" y="2724150"/>
          <p14:tracePt t="425949" x="6946900" y="2697163"/>
          <p14:tracePt t="425966" x="6965950" y="2687638"/>
          <p14:tracePt t="425983" x="6965950" y="2679700"/>
          <p14:tracePt t="426000" x="6973888" y="2679700"/>
          <p14:tracePt t="426018" x="6983413" y="2670175"/>
          <p14:tracePt t="426041" x="7000875" y="2670175"/>
          <p14:tracePt t="426050" x="7010400" y="2670175"/>
          <p14:tracePt t="426066" x="7037388" y="2670175"/>
          <p14:tracePt t="426082" x="7099300" y="2670175"/>
          <p14:tracePt t="426100" x="7135813" y="2670175"/>
          <p14:tracePt t="426116" x="7180263" y="2670175"/>
          <p14:tracePt t="426132" x="7224713" y="2670175"/>
          <p14:tracePt t="426149" x="7242175" y="2670175"/>
          <p14:tracePt t="426201" x="7232650" y="2670175"/>
          <p14:tracePt t="426209" x="7224713" y="2670175"/>
          <p14:tracePt t="426217" x="7207250" y="2670175"/>
          <p14:tracePt t="426233" x="7153275" y="2679700"/>
          <p14:tracePt t="426249" x="7089775" y="2679700"/>
          <p14:tracePt t="426266" x="7010400" y="2697163"/>
          <p14:tracePt t="426282" x="6965950" y="2697163"/>
          <p14:tracePt t="426299" x="6921500" y="2697163"/>
          <p14:tracePt t="426316" x="6894513" y="2697163"/>
          <p14:tracePt t="426332" x="6875463" y="2697163"/>
          <p14:tracePt t="426349" x="6867525" y="2697163"/>
          <p14:tracePt t="426366" x="6858000" y="2697163"/>
          <p14:tracePt t="426399" x="6850063" y="2697163"/>
          <p14:tracePt t="426416" x="6831013" y="2697163"/>
          <p14:tracePt t="426432" x="6823075" y="2687638"/>
          <p14:tracePt t="426449" x="6823075" y="2670175"/>
          <p14:tracePt t="426465" x="6813550" y="2660650"/>
          <p14:tracePt t="426482" x="6813550" y="2652713"/>
          <p14:tracePt t="426499" x="6796088" y="2635250"/>
          <p14:tracePt t="426586" x="6786563" y="2635250"/>
          <p14:tracePt t="426642" x="6796088" y="2643188"/>
          <p14:tracePt t="426651" x="6804025" y="2643188"/>
          <p14:tracePt t="426666" x="6823075" y="2652713"/>
          <p14:tracePt t="426683" x="6875463" y="2679700"/>
          <p14:tracePt t="426700" x="6938963" y="2687638"/>
          <p14:tracePt t="426716" x="7000875" y="2706688"/>
          <p14:tracePt t="426733" x="7089775" y="2714625"/>
          <p14:tracePt t="426749" x="7108825" y="2714625"/>
          <p14:tracePt t="426766" x="7116763" y="2714625"/>
          <p14:tracePt t="426783" x="7135813" y="2714625"/>
          <p14:tracePt t="426897" x="7126288" y="2714625"/>
          <p14:tracePt t="426906" x="7116763" y="2724150"/>
          <p14:tracePt t="426916" x="7108825" y="2741613"/>
          <p14:tracePt t="426932" x="7072313" y="2759075"/>
          <p14:tracePt t="426949" x="7018338" y="2795588"/>
          <p14:tracePt t="426966" x="6938963" y="2849563"/>
          <p14:tracePt t="426983" x="6831013" y="2946400"/>
          <p14:tracePt t="426999" x="6661150" y="3063875"/>
          <p14:tracePt t="427016" x="6554788" y="3160713"/>
          <p14:tracePt t="427034" x="6438900" y="3268663"/>
          <p14:tracePt t="427049" x="6402388" y="3313113"/>
          <p14:tracePt t="427066" x="6384925" y="3322638"/>
          <p14:tracePt t="427082" x="6350000" y="3349625"/>
          <p14:tracePt t="427099" x="6330950" y="3357563"/>
          <p14:tracePt t="427116" x="6296025" y="3367088"/>
          <p14:tracePt t="427133" x="6269038" y="3367088"/>
          <p14:tracePt t="427149" x="6242050" y="3384550"/>
          <p14:tracePt t="427165" x="6215063" y="3384550"/>
          <p14:tracePt t="427182" x="6188075" y="3402013"/>
          <p14:tracePt t="427199" x="6161088" y="3411538"/>
          <p14:tracePt t="427215" x="6135688" y="3429000"/>
          <p14:tracePt t="427232" x="6099175" y="3455988"/>
          <p14:tracePt t="427249" x="6072188" y="3473450"/>
          <p14:tracePt t="427266" x="6072188" y="3482975"/>
          <p14:tracePt t="427283" x="6064250" y="3482975"/>
          <p14:tracePt t="427306" x="6064250" y="3473450"/>
          <p14:tracePt t="427316" x="6072188" y="3455988"/>
          <p14:tracePt t="427333" x="6089650" y="3421063"/>
          <p14:tracePt t="427350" x="6099175" y="3402013"/>
          <p14:tracePt t="427366" x="6116638" y="3375025"/>
          <p14:tracePt t="427383" x="6116638" y="3367088"/>
          <p14:tracePt t="427434" x="6108700" y="3367088"/>
          <p14:tracePt t="427443" x="6099175" y="3384550"/>
          <p14:tracePt t="427453" x="6099175" y="3394075"/>
          <p14:tracePt t="427466" x="6081713" y="3421063"/>
          <p14:tracePt t="427483" x="6045200" y="3473450"/>
          <p14:tracePt t="427500" x="6000750" y="3571875"/>
          <p14:tracePt t="427516" x="5973763" y="3635375"/>
          <p14:tracePt t="427533" x="5938838" y="3714750"/>
          <p14:tracePt t="427550" x="5911850" y="3778250"/>
          <p14:tracePt t="427566" x="5884863" y="3857625"/>
          <p14:tracePt t="427583" x="5857875" y="3921125"/>
          <p14:tracePt t="427600" x="5830888" y="3992563"/>
          <p14:tracePt t="427616" x="5813425" y="4044950"/>
          <p14:tracePt t="427633" x="5803900" y="4054475"/>
          <p14:tracePt t="427682" x="5813425" y="4054475"/>
          <p14:tracePt t="427691" x="5813425" y="4044950"/>
          <p14:tracePt t="427700" x="5830888" y="4027488"/>
          <p14:tracePt t="427716" x="5857875" y="4027488"/>
          <p14:tracePt t="427733" x="5867400" y="4027488"/>
          <p14:tracePt t="427750" x="5875338" y="4027488"/>
          <p14:tracePt t="427766" x="5884863" y="4044950"/>
          <p14:tracePt t="427783" x="5884863" y="4064000"/>
          <p14:tracePt t="427800" x="5884863" y="4081463"/>
          <p14:tracePt t="427817" x="5884863" y="4197350"/>
          <p14:tracePt t="427834" x="5884863" y="4268788"/>
          <p14:tracePt t="427851" x="5867400" y="4330700"/>
          <p14:tracePt t="427866" x="5867400" y="4411663"/>
          <p14:tracePt t="427882" x="5867400" y="4483100"/>
          <p14:tracePt t="427899" x="5857875" y="4510088"/>
          <p14:tracePt t="427916" x="5857875" y="4519613"/>
          <p14:tracePt t="427994" x="5875338" y="4519613"/>
          <p14:tracePt t="428003" x="5884863" y="4519613"/>
          <p14:tracePt t="428019" x="5911850" y="4519613"/>
          <p14:tracePt t="428034" x="5956300" y="4519613"/>
          <p14:tracePt t="428050" x="6010275" y="4527550"/>
          <p14:tracePt t="428067" x="6064250" y="4564063"/>
          <p14:tracePt t="428083" x="6064250" y="4591050"/>
          <p14:tracePt t="428117" x="6064250" y="4608513"/>
          <p14:tracePt t="428133" x="6064250" y="4616450"/>
          <p14:tracePt t="428150" x="6064250" y="4635500"/>
          <p14:tracePt t="428167" x="6064250" y="4670425"/>
          <p14:tracePt t="428183" x="6064250" y="4687888"/>
          <p14:tracePt t="428200" x="6054725" y="4724400"/>
          <p14:tracePt t="428218" x="6045200" y="4768850"/>
          <p14:tracePt t="428234" x="6018213" y="4813300"/>
          <p14:tracePt t="428250" x="5992813" y="4884738"/>
          <p14:tracePt t="428267" x="5983288" y="4948238"/>
          <p14:tracePt t="428283" x="5973763" y="5010150"/>
          <p14:tracePt t="428300" x="5956300" y="5027613"/>
          <p14:tracePt t="428317" x="5956300" y="5037138"/>
          <p14:tracePt t="435612" x="6000750" y="5019675"/>
          <p14:tracePt t="435620" x="6010275" y="5000625"/>
          <p14:tracePt t="435636" x="6010275" y="4956175"/>
          <p14:tracePt t="435652" x="6037263" y="4921250"/>
          <p14:tracePt t="435667" x="6045200" y="4894263"/>
          <p14:tracePt t="435684" x="6054725" y="4867275"/>
          <p14:tracePt t="435701" x="6064250" y="4830763"/>
          <p14:tracePt t="435811" x="6081713" y="4840288"/>
          <p14:tracePt t="435852" x="6072188" y="4840288"/>
          <p14:tracePt t="435864" x="6064250" y="4840288"/>
          <p14:tracePt t="435874" x="6064250" y="4849813"/>
          <p14:tracePt t="435884" x="6054725" y="4867275"/>
          <p14:tracePt t="435900" x="6037263" y="4911725"/>
          <p14:tracePt t="435917" x="6010275" y="4973638"/>
          <p14:tracePt t="435933" x="5992813" y="5019675"/>
          <p14:tracePt t="435950" x="5992813" y="5081588"/>
          <p14:tracePt t="435967" x="5992813" y="5143500"/>
          <p14:tracePt t="435984" x="5992813" y="5214938"/>
          <p14:tracePt t="436000" x="5992813" y="5313363"/>
          <p14:tracePt t="436017" x="5992813" y="5384800"/>
          <p14:tracePt t="436033" x="5992813" y="5483225"/>
          <p14:tracePt t="436051" x="6027738" y="5564188"/>
          <p14:tracePt t="436067" x="6064250" y="5643563"/>
          <p14:tracePt t="436083" x="6135688" y="5734050"/>
          <p14:tracePt t="436100" x="6170613" y="5761038"/>
          <p14:tracePt t="436117" x="6188075" y="5795963"/>
          <p14:tracePt t="436133" x="6197600" y="5813425"/>
          <p14:tracePt t="436150" x="6215063" y="5832475"/>
          <p14:tracePt t="436167" x="6232525" y="5849938"/>
          <p14:tracePt t="436540" x="6224588" y="5849938"/>
          <p14:tracePt t="436549" x="6215063" y="5840413"/>
          <p14:tracePt t="436568" x="6207125" y="5822950"/>
          <p14:tracePt t="436584" x="6188075" y="5786438"/>
          <p14:tracePt t="436601" x="6143625" y="5653088"/>
          <p14:tracePt t="436618" x="6099175" y="5500688"/>
          <p14:tracePt t="436636" x="5973763" y="5126038"/>
          <p14:tracePt t="436652" x="5911850" y="4733925"/>
          <p14:tracePt t="436668" x="5795963" y="4044950"/>
          <p14:tracePt t="436684" x="5661025" y="3563938"/>
          <p14:tracePt t="436701" x="5483225" y="3232150"/>
          <p14:tracePt t="436718" x="5384800" y="3071813"/>
          <p14:tracePt t="436734" x="5330825" y="2973388"/>
          <p14:tracePt t="436750" x="5268913" y="2955925"/>
          <p14:tracePt t="436767" x="5241925" y="2955925"/>
          <p14:tracePt t="436800" x="5241925" y="2965450"/>
          <p14:tracePt t="436817" x="5251450" y="2982913"/>
          <p14:tracePt t="436834" x="5259388" y="3027363"/>
          <p14:tracePt t="436852" x="5278438" y="3071813"/>
          <p14:tracePt t="436867" x="5278438" y="3108325"/>
          <p14:tracePt t="436883" x="5295900" y="3135313"/>
          <p14:tracePt t="436900" x="5303838" y="3170238"/>
          <p14:tracePt t="436916" x="5313363" y="3232150"/>
          <p14:tracePt t="436933" x="5330825" y="3295650"/>
          <p14:tracePt t="436950" x="5330825" y="3357563"/>
          <p14:tracePt t="436966" x="5330825" y="3421063"/>
          <p14:tracePt t="436983" x="5357813" y="3509963"/>
          <p14:tracePt t="437000" x="5375275" y="3554413"/>
          <p14:tracePt t="437017" x="5402263" y="3598863"/>
          <p14:tracePt t="437033" x="5438775" y="3662363"/>
          <p14:tracePt t="437050" x="5446713" y="3697288"/>
          <p14:tracePt t="437067" x="5473700" y="3751263"/>
          <p14:tracePt t="437085" x="5483225" y="3778250"/>
          <p14:tracePt t="437101" x="5492750" y="3795713"/>
          <p14:tracePt t="437118" x="5492750" y="3805238"/>
          <p14:tracePt t="437188" x="5500688" y="3805238"/>
          <p14:tracePt t="437196" x="5510213" y="3805238"/>
          <p14:tracePt t="437206" x="5518150" y="3778250"/>
          <p14:tracePt t="437218" x="5564188" y="3741738"/>
          <p14:tracePt t="437236" x="5732463" y="3598863"/>
          <p14:tracePt t="437252" x="5803900" y="3544888"/>
          <p14:tracePt t="437268" x="5822950" y="3536950"/>
          <p14:tracePt t="437284" x="5830888" y="3527425"/>
          <p14:tracePt t="437316" x="5840413" y="3527425"/>
          <p14:tracePt t="437332" x="5840413" y="3517900"/>
          <p14:tracePt t="437342" x="5849938" y="3517900"/>
          <p14:tracePt t="438076" x="5849938" y="3509963"/>
          <p14:tracePt t="438085" x="5867400" y="3509963"/>
          <p14:tracePt t="438556" x="5857875" y="3492500"/>
          <p14:tracePt t="438564" x="5849938" y="3492500"/>
          <p14:tracePt t="438573" x="5830888" y="3482975"/>
          <p14:tracePt t="438585" x="5803900" y="3473450"/>
          <p14:tracePt t="438601" x="5635625" y="3411538"/>
          <p14:tracePt t="438617" x="5429250" y="3303588"/>
          <p14:tracePt t="438634" x="5197475" y="3214688"/>
          <p14:tracePt t="438651" x="4697413" y="3027363"/>
          <p14:tracePt t="438667" x="4348163" y="2867025"/>
          <p14:tracePt t="438684" x="3956050" y="2724150"/>
          <p14:tracePt t="438700" x="3509963" y="2571750"/>
          <p14:tracePt t="438717" x="3098800" y="2455863"/>
          <p14:tracePt t="438734" x="2795588" y="2339975"/>
          <p14:tracePt t="438751" x="2589213" y="2268538"/>
          <p14:tracePt t="438767" x="2465388" y="2259013"/>
          <p14:tracePt t="438784" x="2339975" y="2241550"/>
          <p14:tracePt t="438801" x="2241550" y="2224088"/>
          <p14:tracePt t="438817" x="2179638" y="2224088"/>
          <p14:tracePt t="438834" x="2152650" y="2224088"/>
          <p14:tracePt t="438924" x="2125663" y="2214563"/>
          <p14:tracePt t="438933" x="2108200" y="2214563"/>
          <p14:tracePt t="438951" x="2062163" y="2206625"/>
          <p14:tracePt t="438968" x="2000250" y="2206625"/>
          <p14:tracePt t="438985" x="1928813" y="2206625"/>
          <p14:tracePt t="439001" x="1874838" y="2206625"/>
          <p14:tracePt t="439018" x="1803400" y="2232025"/>
          <p14:tracePt t="439036" x="1687513" y="2295525"/>
          <p14:tracePt t="439053" x="1643063" y="2330450"/>
          <p14:tracePt t="439068" x="1598613" y="2349500"/>
          <p14:tracePt t="439085" x="1517650" y="2374900"/>
          <p14:tracePt t="439102" x="1490663" y="2393950"/>
          <p14:tracePt t="439118" x="1428750" y="2401888"/>
          <p14:tracePt t="439134" x="1347788" y="2401888"/>
          <p14:tracePt t="439152" x="1241425" y="2393950"/>
          <p14:tracePt t="439168" x="1081088" y="2312988"/>
          <p14:tracePt t="439185" x="946150" y="2224088"/>
          <p14:tracePt t="439201" x="830263" y="2135188"/>
          <p14:tracePt t="439218" x="741363" y="2036763"/>
          <p14:tracePt t="439235" x="714375" y="1946275"/>
          <p14:tracePt t="439252" x="714375" y="1920875"/>
          <p14:tracePt t="439268" x="731838" y="1893888"/>
          <p14:tracePt t="439285" x="795338" y="1866900"/>
          <p14:tracePt t="439301" x="884238" y="1866900"/>
          <p14:tracePt t="439318" x="1036638" y="1866900"/>
          <p14:tracePt t="439335" x="1214438" y="1866900"/>
          <p14:tracePt t="439352" x="1411288" y="1866900"/>
          <p14:tracePt t="439368" x="1544638" y="1857375"/>
          <p14:tracePt t="439385" x="1652588" y="1857375"/>
          <p14:tracePt t="439401" x="1731963" y="1849438"/>
          <p14:tracePt t="439418" x="1839913" y="1830388"/>
          <p14:tracePt t="439435" x="1928813" y="1795463"/>
          <p14:tracePt t="439452" x="2009775" y="1751013"/>
          <p14:tracePt t="439468" x="2125663" y="1714500"/>
          <p14:tracePt t="439484" x="2187575" y="1660525"/>
          <p14:tracePt t="439501" x="2259013" y="1608138"/>
          <p14:tracePt t="439518" x="2303463" y="1554163"/>
          <p14:tracePt t="439534" x="2374900" y="1465263"/>
          <p14:tracePt t="439551" x="2455863" y="1366838"/>
          <p14:tracePt t="439567" x="2509838" y="1276350"/>
          <p14:tracePt t="439584" x="2536825" y="1196975"/>
          <p14:tracePt t="439601" x="2536825" y="1152525"/>
          <p14:tracePt t="439618" x="2536825" y="1143000"/>
          <p14:tracePt t="439634" x="2536825" y="1133475"/>
          <p14:tracePt t="439652" x="2509838" y="1133475"/>
          <p14:tracePt t="439668" x="2465388" y="1133475"/>
          <p14:tracePt t="439685" x="2374900" y="1133475"/>
          <p14:tracePt t="439701" x="2259013" y="1152525"/>
          <p14:tracePt t="439718" x="2133600" y="1169988"/>
          <p14:tracePt t="439735" x="2036763" y="1179513"/>
          <p14:tracePt t="439751" x="1938338" y="1196975"/>
          <p14:tracePt t="439768" x="1839913" y="1214438"/>
          <p14:tracePt t="439785" x="1795463" y="1223963"/>
          <p14:tracePt t="439802" x="1785938" y="1223963"/>
          <p14:tracePt t="439817" x="1776413" y="1223963"/>
          <p14:tracePt t="439834" x="1768475" y="1214438"/>
          <p14:tracePt t="439853" x="1741488" y="1179513"/>
          <p14:tracePt t="439868" x="1741488" y="1160463"/>
          <p14:tracePt t="439884" x="1724025" y="1125538"/>
          <p14:tracePt t="439901" x="1714500" y="1116013"/>
          <p14:tracePt t="439934" x="1714500" y="1108075"/>
          <p14:tracePt t="439950" x="1704975" y="1108075"/>
          <p14:tracePt t="439967" x="1679575" y="1108075"/>
          <p14:tracePt t="439984" x="1670050" y="1143000"/>
          <p14:tracePt t="440000" x="1670050" y="1160463"/>
          <p14:tracePt t="440017" x="1670050" y="1196975"/>
          <p14:tracePt t="440033" x="1679575" y="1214438"/>
          <p14:tracePt t="440052" x="1724025" y="1285875"/>
          <p14:tracePt t="440068" x="1768475" y="1347788"/>
          <p14:tracePt t="440085" x="1830388" y="1411288"/>
          <p14:tracePt t="440102" x="1928813" y="1482725"/>
          <p14:tracePt t="440118" x="2081213" y="1562100"/>
          <p14:tracePt t="440135" x="2214563" y="1625600"/>
          <p14:tracePt t="440151" x="2339975" y="1625600"/>
          <p14:tracePt t="440167" x="2509838" y="1616075"/>
          <p14:tracePt t="440184" x="2589213" y="1608138"/>
          <p14:tracePt t="440201" x="2633663" y="1562100"/>
          <p14:tracePt t="440217" x="2687638" y="1527175"/>
          <p14:tracePt t="440234" x="2705100" y="1509713"/>
          <p14:tracePt t="440251" x="2705100" y="1482725"/>
          <p14:tracePt t="440308" x="2705100" y="1490663"/>
          <p14:tracePt t="440316" x="2705100" y="1500188"/>
          <p14:tracePt t="440324" x="2705100" y="1509713"/>
          <p14:tracePt t="440334" x="2705100" y="1517650"/>
          <p14:tracePt t="440351" x="2705100" y="1527175"/>
          <p14:tracePt t="440367" x="2679700" y="1562100"/>
          <p14:tracePt t="440384" x="2660650" y="1581150"/>
          <p14:tracePt t="440401" x="2625725" y="1616075"/>
          <p14:tracePt t="440417" x="2562225" y="1633538"/>
          <p14:tracePt t="440434" x="2465388" y="1670050"/>
          <p14:tracePt t="440451" x="2259013" y="1731963"/>
          <p14:tracePt t="440467" x="2071688" y="1751013"/>
          <p14:tracePt t="440484" x="1803400" y="1758950"/>
          <p14:tracePt t="440501" x="1544638" y="1758950"/>
          <p14:tracePt t="440518" x="1295400" y="1758950"/>
          <p14:tracePt t="440535" x="1152525" y="1758950"/>
          <p14:tracePt t="440551" x="1044575" y="1758950"/>
          <p14:tracePt t="440568" x="1017588" y="1776413"/>
          <p14:tracePt t="440585" x="1009650" y="1795463"/>
          <p14:tracePt t="440602" x="1000125" y="1830388"/>
          <p14:tracePt t="440618" x="982663" y="1874838"/>
          <p14:tracePt t="440635" x="982663" y="1920875"/>
          <p14:tracePt t="440652" x="973138" y="2009775"/>
          <p14:tracePt t="440669" x="990600" y="2071688"/>
          <p14:tracePt t="440685" x="1036638" y="2170113"/>
          <p14:tracePt t="440701" x="1071563" y="2251075"/>
          <p14:tracePt t="440718" x="1125538" y="2330450"/>
          <p14:tracePt t="440735" x="1214438" y="2438400"/>
          <p14:tracePt t="440752" x="1268413" y="2482850"/>
          <p14:tracePt t="440767" x="1339850" y="2536825"/>
          <p14:tracePt t="440784" x="1411288" y="2571750"/>
          <p14:tracePt t="440801" x="1509713" y="2616200"/>
          <p14:tracePt t="440817" x="1643063" y="2660650"/>
          <p14:tracePt t="440834" x="1741488" y="2706688"/>
          <p14:tracePt t="440852" x="1928813" y="2759075"/>
          <p14:tracePt t="440868" x="2054225" y="2795588"/>
          <p14:tracePt t="440884" x="2205038" y="2830513"/>
          <p14:tracePt t="440901" x="2312988" y="2830513"/>
          <p14:tracePt t="440917" x="2411413" y="2830513"/>
          <p14:tracePt t="440934" x="2465388" y="2830513"/>
          <p14:tracePt t="440951" x="2500313" y="2822575"/>
          <p14:tracePt t="440967" x="2509838" y="2795588"/>
          <p14:tracePt t="440984" x="2527300" y="2751138"/>
          <p14:tracePt t="441001" x="2509838" y="2660650"/>
          <p14:tracePt t="441017" x="2438400" y="2571750"/>
          <p14:tracePt t="441034" x="2384425" y="2492375"/>
          <p14:tracePt t="441051" x="2251075" y="2322513"/>
          <p14:tracePt t="441068" x="2116138" y="2179638"/>
          <p14:tracePt t="441084" x="2000250" y="2089150"/>
          <p14:tracePt t="441101" x="1847850" y="2009775"/>
          <p14:tracePt t="441117" x="1670050" y="1928813"/>
          <p14:tracePt t="441134" x="1571625" y="1884363"/>
          <p14:tracePt t="441151" x="1509713" y="1866900"/>
          <p14:tracePt t="441168" x="1455738" y="1822450"/>
          <p14:tracePt t="441184" x="1419225" y="1785938"/>
          <p14:tracePt t="441201" x="1401763" y="1768475"/>
          <p14:tracePt t="441217" x="1393825" y="1751013"/>
          <p14:tracePt t="441234" x="1384300" y="1704975"/>
          <p14:tracePt t="441251" x="1357313" y="1652588"/>
          <p14:tracePt t="441268" x="1347788" y="1589088"/>
          <p14:tracePt t="441285" x="1347788" y="1536700"/>
          <p14:tracePt t="441301" x="1384300" y="1473200"/>
          <p14:tracePt t="441318" x="1446213" y="1438275"/>
          <p14:tracePt t="441335" x="1527175" y="1401763"/>
          <p14:tracePt t="441353" x="1625600" y="1374775"/>
          <p14:tracePt t="441368" x="1687513" y="1347788"/>
          <p14:tracePt t="441384" x="1731963" y="1322388"/>
          <p14:tracePt t="441401" x="1768475" y="1322388"/>
          <p14:tracePt t="441417" x="1785938" y="1330325"/>
          <p14:tracePt t="441434" x="1795463" y="1330325"/>
          <p14:tracePt t="441484" x="1795463" y="1339850"/>
          <p14:tracePt t="441493" x="1795463" y="1347788"/>
          <p14:tracePt t="441503" x="1795463" y="1357313"/>
          <p14:tracePt t="441518" x="1776413" y="1393825"/>
          <p14:tracePt t="441535" x="1751013" y="1419225"/>
          <p14:tracePt t="441551" x="1741488" y="1455738"/>
          <p14:tracePt t="441567" x="1758950" y="1490663"/>
          <p14:tracePt t="441584" x="1857375" y="1517650"/>
          <p14:tracePt t="441601" x="2017713" y="1517650"/>
          <p14:tracePt t="441618" x="2276475" y="1490663"/>
          <p14:tracePt t="441634" x="2473325" y="1455738"/>
          <p14:tracePt t="441652" x="2643188" y="1384300"/>
          <p14:tracePt t="441668" x="2759075" y="1339850"/>
          <p14:tracePt t="441684" x="2822575" y="1295400"/>
          <p14:tracePt t="441701" x="2840038" y="1285875"/>
          <p14:tracePt t="441734" x="2840038" y="1276350"/>
          <p14:tracePt t="441772" x="2830513" y="1276350"/>
          <p14:tracePt t="441780" x="2822575" y="1276350"/>
          <p14:tracePt t="441789" x="2813050" y="1276350"/>
          <p14:tracePt t="441801" x="2795588" y="1285875"/>
          <p14:tracePt t="441818" x="2705100" y="1347788"/>
          <p14:tracePt t="441834" x="2616200" y="1428750"/>
          <p14:tracePt t="441852" x="2562225" y="1554163"/>
          <p14:tracePt t="441868" x="2562225" y="1679575"/>
          <p14:tracePt t="441884" x="2616200" y="1776413"/>
          <p14:tracePt t="441901" x="2759075" y="1920875"/>
          <p14:tracePt t="441918" x="2955925" y="2081213"/>
          <p14:tracePt t="441934" x="3251200" y="2278063"/>
          <p14:tracePt t="441951" x="3652838" y="2589213"/>
          <p14:tracePt t="441968" x="3813175" y="2732088"/>
          <p14:tracePt t="441985" x="4089400" y="2946400"/>
          <p14:tracePt t="442002" x="4527550" y="3268663"/>
          <p14:tracePt t="442018" x="4724400" y="3446463"/>
          <p14:tracePt t="442035" x="4857750" y="3598863"/>
          <p14:tracePt t="442053" x="5027613" y="3768725"/>
          <p14:tracePt t="442068" x="5278438" y="4037013"/>
          <p14:tracePt t="442085" x="5473700" y="4214813"/>
          <p14:tracePt t="442102" x="5599113" y="4330700"/>
          <p14:tracePt t="442118" x="5715000" y="4421188"/>
          <p14:tracePt t="442134" x="5840413" y="4519613"/>
          <p14:tracePt t="442151" x="5946775" y="4591050"/>
          <p14:tracePt t="442167" x="6027738" y="4662488"/>
          <p14:tracePt t="442184" x="6126163" y="4733925"/>
          <p14:tracePt t="442201" x="6161088" y="4759325"/>
          <p14:tracePt t="442218" x="6170613" y="4768850"/>
          <p14:tracePt t="442252" x="6180138" y="4768850"/>
          <p14:tracePt t="442260" x="6188075" y="4778375"/>
          <p14:tracePt t="442269" x="6207125" y="4778375"/>
          <p14:tracePt t="442284" x="6215063" y="4786313"/>
          <p14:tracePt t="442301" x="6232525" y="4805363"/>
          <p14:tracePt t="442318" x="6269038" y="4822825"/>
          <p14:tracePt t="442334" x="6303963" y="4822825"/>
          <p14:tracePt t="442351" x="6323013" y="4822825"/>
          <p14:tracePt t="442368" x="6330950" y="4822825"/>
          <p14:tracePt t="442429" x="6340475" y="4822825"/>
          <p14:tracePt t="442438" x="6340475" y="4830763"/>
          <p14:tracePt t="442453" x="6350000" y="4840288"/>
          <p14:tracePt t="442469" x="6350000" y="4857750"/>
          <p14:tracePt t="442485" x="6375400" y="4894263"/>
          <p14:tracePt t="442502" x="6411913" y="4956175"/>
          <p14:tracePt t="442518" x="6465888" y="4992688"/>
          <p14:tracePt t="442535" x="6483350" y="5027613"/>
          <p14:tracePt t="442552" x="6500813" y="5072063"/>
          <p14:tracePt t="442568" x="6510338" y="5135563"/>
          <p14:tracePt t="442585" x="6510338" y="5170488"/>
          <p14:tracePt t="442602" x="6483350" y="5214938"/>
          <p14:tracePt t="442618" x="6402388" y="5251450"/>
          <p14:tracePt t="442635" x="6357938" y="5286375"/>
          <p14:tracePt t="442941" x="6367463" y="5278438"/>
          <p14:tracePt t="442949" x="6367463" y="5259388"/>
          <p14:tracePt t="442968" x="6384925" y="5259388"/>
          <p14:tracePt t="442986" x="6411913" y="5233988"/>
          <p14:tracePt t="442988" x="6421438" y="5224463"/>
          <p14:tracePt t="443002" x="6429375" y="5224463"/>
          <p14:tracePt t="443018" x="6438900" y="5224463"/>
          <p14:tracePt t="446077" x="6465888" y="5224463"/>
          <p14:tracePt t="446093" x="6465888" y="5214938"/>
          <p14:tracePt t="446103" x="6465888" y="5197475"/>
          <p14:tracePt t="446119" x="6465888" y="5170488"/>
          <p14:tracePt t="446135" x="6446838" y="5099050"/>
          <p14:tracePt t="446152" x="6429375" y="4992688"/>
          <p14:tracePt t="446168" x="6429375" y="4884738"/>
          <p14:tracePt t="446185" x="6438900" y="4733925"/>
          <p14:tracePt t="446201" x="6465888" y="4581525"/>
          <p14:tracePt t="446218" x="6483350" y="4438650"/>
          <p14:tracePt t="446235" x="6483350" y="4330700"/>
          <p14:tracePt t="446251" x="6483350" y="4233863"/>
          <p14:tracePt t="446269" x="6510338" y="4152900"/>
          <p14:tracePt t="446285" x="6527800" y="4081463"/>
          <p14:tracePt t="446301" x="6537325" y="4027488"/>
          <p14:tracePt t="446318" x="6554788" y="3992563"/>
          <p14:tracePt t="446335" x="6564313" y="3965575"/>
          <p14:tracePt t="446352" x="6616700" y="3938588"/>
          <p14:tracePt t="446368" x="6643688" y="3929063"/>
          <p14:tracePt t="446385" x="6680200" y="3902075"/>
          <p14:tracePt t="446401" x="6715125" y="3857625"/>
          <p14:tracePt t="446418" x="6769100" y="3822700"/>
          <p14:tracePt t="446435" x="6786563" y="3778250"/>
          <p14:tracePt t="446452" x="6823075" y="3724275"/>
          <p14:tracePt t="446469" x="6858000" y="3687763"/>
          <p14:tracePt t="446485" x="6867525" y="3662363"/>
          <p14:tracePt t="446501" x="6884988" y="3643313"/>
          <p14:tracePt t="446518" x="6894513" y="3608388"/>
          <p14:tracePt t="446535" x="6911975" y="3563938"/>
          <p14:tracePt t="446551" x="6921500" y="3536950"/>
          <p14:tracePt t="446568" x="6929438" y="3509963"/>
          <p14:tracePt t="446585" x="6929438" y="3500438"/>
          <p14:tracePt t="446601" x="6929438" y="3482975"/>
          <p14:tracePt t="446618" x="6938963" y="3465513"/>
          <p14:tracePt t="446635" x="6938963" y="3429000"/>
          <p14:tracePt t="446651" x="6938963" y="3411538"/>
          <p14:tracePt t="446668" x="6938963" y="3402013"/>
          <p14:tracePt t="446685" x="6938963" y="3384550"/>
          <p14:tracePt t="446718" x="6946900" y="3375025"/>
          <p14:tracePt t="446845" x="6946900" y="3367088"/>
          <p14:tracePt t="446861" x="6946900" y="3357563"/>
          <p14:tracePt t="447110" x="6946900" y="3349625"/>
          <p14:tracePt t="447125" x="6946900" y="3340100"/>
          <p14:tracePt t="447158" x="6946900" y="3330575"/>
          <p14:tracePt t="447174" x="6938963" y="3330575"/>
          <p14:tracePt t="447185" x="6938963" y="3322638"/>
          <p14:tracePt t="447278" x="6929438" y="3322638"/>
          <p14:tracePt t="447302" x="6921500" y="3322638"/>
          <p14:tracePt t="447318" x="6921500" y="3330575"/>
          <p14:tracePt t="447327" x="6911975" y="3330575"/>
          <p14:tracePt t="447335" x="6911975" y="3340100"/>
          <p14:tracePt t="447353" x="6884988" y="3349625"/>
          <p14:tracePt t="447368" x="6867525" y="3357563"/>
          <p14:tracePt t="447384" x="6850063" y="3367088"/>
          <p14:tracePt t="447401" x="6831013" y="3375025"/>
          <p14:tracePt t="447418" x="6804025" y="3375025"/>
          <p14:tracePt t="447434" x="6778625" y="3375025"/>
          <p14:tracePt t="447451" x="6732588" y="3375025"/>
          <p14:tracePt t="447468" x="6653213" y="3375025"/>
          <p14:tracePt t="447485" x="6572250" y="3375025"/>
          <p14:tracePt t="447501" x="6545263" y="3375025"/>
          <p14:tracePt t="447518" x="6518275" y="3367088"/>
          <p14:tracePt t="447534" x="6492875" y="3367088"/>
          <p14:tracePt t="447551" x="6473825" y="3367088"/>
          <p14:tracePt t="447568" x="6456363" y="3367088"/>
          <p14:tracePt t="447584" x="6438900" y="3367088"/>
          <p14:tracePt t="447601" x="6429375" y="3367088"/>
          <p14:tracePt t="447678" x="6438900" y="3367088"/>
          <p14:tracePt t="447686" x="6446838" y="3357563"/>
          <p14:tracePt t="447702" x="6518275" y="3357563"/>
          <p14:tracePt t="447719" x="6616700" y="3340100"/>
          <p14:tracePt t="447735" x="6715125" y="3322638"/>
          <p14:tracePt t="447752" x="6786563" y="3322638"/>
          <p14:tracePt t="447769" x="6840538" y="3313113"/>
          <p14:tracePt t="447786" x="6858000" y="3313113"/>
          <p14:tracePt t="447802" x="6867525" y="3313113"/>
          <p14:tracePt t="447862" x="6858000" y="3313113"/>
          <p14:tracePt t="447871" x="6850063" y="3313113"/>
          <p14:tracePt t="447886" x="6823075" y="3313113"/>
          <p14:tracePt t="447919" x="6813550" y="3313113"/>
          <p14:tracePt t="447936" x="6804025" y="3313113"/>
          <p14:tracePt t="447952" x="6804025" y="3322638"/>
          <p14:tracePt t="447968" x="6796088" y="3349625"/>
          <p14:tracePt t="447985" x="6786563" y="3367088"/>
          <p14:tracePt t="448002" x="6786563" y="3438525"/>
          <p14:tracePt t="448018" x="6786563" y="3482975"/>
          <p14:tracePt t="448035" x="6786563" y="3544888"/>
          <p14:tracePt t="448052" x="6804025" y="3625850"/>
          <p14:tracePt t="448069" x="6831013" y="3759200"/>
          <p14:tracePt t="448085" x="6850063" y="3805238"/>
          <p14:tracePt t="448102" x="6875463" y="3849688"/>
          <p14:tracePt t="448119" x="6902450" y="3894138"/>
          <p14:tracePt t="448136" x="6902450" y="3929063"/>
          <p14:tracePt t="448152" x="6902450" y="3948113"/>
          <p14:tracePt t="448169" x="6902450" y="3983038"/>
          <p14:tracePt t="448185" x="6894513" y="4037013"/>
          <p14:tracePt t="448202" x="6894513" y="4081463"/>
          <p14:tracePt t="448219" x="6894513" y="4116388"/>
          <p14:tracePt t="448236" x="6894513" y="4135438"/>
          <p14:tracePt t="448254" x="6894513" y="4162425"/>
          <p14:tracePt t="448270" x="6894513" y="4187825"/>
          <p14:tracePt t="448286" x="6894513" y="4197350"/>
          <p14:tracePt t="448302" x="6884988" y="4197350"/>
          <p14:tracePt t="448365" x="6884988" y="4187825"/>
          <p14:tracePt t="448373" x="6884988" y="4170363"/>
          <p14:tracePt t="448384" x="6884988" y="4152900"/>
          <p14:tracePt t="448401" x="6884988" y="4098925"/>
          <p14:tracePt t="448418" x="6867525" y="4037013"/>
          <p14:tracePt t="448434" x="6850063" y="3956050"/>
          <p14:tracePt t="448451" x="6850063" y="3867150"/>
          <p14:tracePt t="448468" x="6831013" y="3786188"/>
          <p14:tracePt t="448485" x="6804025" y="3652838"/>
          <p14:tracePt t="448501" x="6796088" y="3571875"/>
          <p14:tracePt t="448518" x="6786563" y="3509963"/>
          <p14:tracePt t="448534" x="6786563" y="3465513"/>
          <p14:tracePt t="448551" x="6786563" y="3421063"/>
          <p14:tracePt t="448568" x="6786563" y="3384550"/>
          <p14:tracePt t="448584" x="6786563" y="3357563"/>
          <p14:tracePt t="448601" x="6786563" y="3349625"/>
          <p14:tracePt t="448618" x="6786563" y="3322638"/>
          <p14:tracePt t="448635" x="6786563" y="3303588"/>
          <p14:tracePt t="448652" x="6786563" y="3286125"/>
          <p14:tracePt t="448668" x="6786563" y="3268663"/>
          <p14:tracePt t="448757" x="6786563" y="3278188"/>
          <p14:tracePt t="448765" x="6786563" y="3286125"/>
          <p14:tracePt t="448773" x="6786563" y="3295650"/>
          <p14:tracePt t="448784" x="6786563" y="3330575"/>
          <p14:tracePt t="448801" x="6786563" y="3402013"/>
          <p14:tracePt t="448818" x="6769100" y="3482975"/>
          <p14:tracePt t="448834" x="6769100" y="3563938"/>
          <p14:tracePt t="448852" x="6769100" y="3635375"/>
          <p14:tracePt t="448868" x="6769100" y="3714750"/>
          <p14:tracePt t="448885" x="6778625" y="3830638"/>
          <p14:tracePt t="448902" x="6778625" y="3911600"/>
          <p14:tracePt t="448919" x="6778625" y="3983038"/>
          <p14:tracePt t="448935" x="6778625" y="4044950"/>
          <p14:tracePt t="448952" x="6778625" y="4071938"/>
          <p14:tracePt t="448969" x="6769100" y="4135438"/>
          <p14:tracePt t="448986" x="6769100" y="4162425"/>
          <p14:tracePt t="448989" x="6769100" y="4179888"/>
          <p14:tracePt t="449038" x="6769100" y="4170363"/>
          <p14:tracePt t="449047" x="6769100" y="4162425"/>
          <p14:tracePt t="449057" x="6769100" y="4152900"/>
          <p14:tracePt t="449070" x="6769100" y="4108450"/>
          <p14:tracePt t="449085" x="6769100" y="4044950"/>
          <p14:tracePt t="449102" x="6769100" y="3956050"/>
          <p14:tracePt t="449118" x="6769100" y="3857625"/>
          <p14:tracePt t="449135" x="6769100" y="3751263"/>
          <p14:tracePt t="449152" x="6769100" y="3563938"/>
          <p14:tracePt t="449169" x="6769100" y="3465513"/>
          <p14:tracePt t="449186" x="6769100" y="3411538"/>
          <p14:tracePt t="449202" x="6778625" y="3330575"/>
          <p14:tracePt t="449218" x="6786563" y="3295650"/>
          <p14:tracePt t="449235" x="6786563" y="3286125"/>
          <p14:tracePt t="449342" x="6786563" y="3313113"/>
          <p14:tracePt t="449351" x="6786563" y="3322638"/>
          <p14:tracePt t="449369" x="6786563" y="3375025"/>
          <p14:tracePt t="449385" x="6786563" y="3455988"/>
          <p14:tracePt t="449402" x="6769100" y="3536950"/>
          <p14:tracePt t="449418" x="6759575" y="3608388"/>
          <p14:tracePt t="449436" x="6742113" y="3670300"/>
          <p14:tracePt t="449454" x="6742113" y="3805238"/>
          <p14:tracePt t="449470" x="6732588" y="3867150"/>
          <p14:tracePt t="449486" x="6732588" y="3911600"/>
          <p14:tracePt t="449502" x="6715125" y="3948113"/>
          <p14:tracePt t="449518" x="6697663" y="3973513"/>
          <p14:tracePt t="449535" x="6697663" y="3992563"/>
          <p14:tracePt t="449614" x="6697663" y="3983038"/>
          <p14:tracePt t="449623" x="6697663" y="3973513"/>
          <p14:tracePt t="449636" x="6697663" y="3965575"/>
          <p14:tracePt t="449652" x="6697663" y="3938588"/>
          <p14:tracePt t="449669" x="6697663" y="3840163"/>
          <p14:tracePt t="449686" x="6697663" y="3733800"/>
          <p14:tracePt t="449702" x="6688138" y="3616325"/>
          <p14:tracePt t="449718" x="6670675" y="3527425"/>
          <p14:tracePt t="449735" x="6643688" y="3394075"/>
          <p14:tracePt t="449752" x="6635750" y="3303588"/>
          <p14:tracePt t="449768" x="6616700" y="3224213"/>
          <p14:tracePt t="449785" x="6608763" y="3179763"/>
          <p14:tracePt t="449802" x="6599238" y="3143250"/>
          <p14:tracePt t="449894" x="6599238" y="3152775"/>
          <p14:tracePt t="449903" x="6599238" y="3160713"/>
          <p14:tracePt t="449919" x="6599238" y="3187700"/>
          <p14:tracePt t="449936" x="6599238" y="3241675"/>
          <p14:tracePt t="449952" x="6599238" y="3375025"/>
          <p14:tracePt t="449969" x="6599238" y="3517900"/>
          <p14:tracePt t="449986" x="6616700" y="3706813"/>
          <p14:tracePt t="450003" x="6670675" y="3894138"/>
          <p14:tracePt t="450019" x="6732588" y="4054475"/>
          <p14:tracePt t="450036" x="6796088" y="4206875"/>
          <p14:tracePt t="450053" x="6884988" y="4402138"/>
          <p14:tracePt t="450070" x="6938963" y="4554538"/>
          <p14:tracePt t="450086" x="6965950" y="4670425"/>
          <p14:tracePt t="450103" x="6983413" y="4805363"/>
          <p14:tracePt t="450119" x="7000875" y="4929188"/>
          <p14:tracePt t="450136" x="7010400" y="5019675"/>
          <p14:tracePt t="450152" x="7010400" y="5081588"/>
          <p14:tracePt t="450169" x="7018338" y="5135563"/>
          <p14:tracePt t="450186" x="7045325" y="5197475"/>
          <p14:tracePt t="450202" x="7072313" y="5268913"/>
          <p14:tracePt t="450219" x="7081838" y="5313363"/>
          <p14:tracePt t="450235" x="7099300" y="5349875"/>
          <p14:tracePt t="450252" x="7099300" y="5402263"/>
          <p14:tracePt t="450269" x="7099300" y="5465763"/>
          <p14:tracePt t="450286" x="7099300" y="5510213"/>
          <p14:tracePt t="450302" x="7081838" y="5537200"/>
          <p14:tracePt t="450319" x="7081838" y="5572125"/>
          <p14:tracePt t="450336" x="7072313" y="5591175"/>
          <p14:tracePt t="450354" x="7072313" y="5618163"/>
          <p14:tracePt t="450369" x="7064375" y="5635625"/>
          <p14:tracePt t="450438" x="7054850" y="5635625"/>
          <p14:tracePt t="450486" x="7045325" y="5626100"/>
          <p14:tracePt t="450533" x="7037388" y="5618163"/>
          <p14:tracePt t="450557" x="7037388" y="5608638"/>
          <p14:tracePt t="450598" x="7027863" y="5599113"/>
          <p14:tracePt t="450630" x="7027863" y="5591175"/>
          <p14:tracePt t="450702" x="7027863" y="5581650"/>
          <p14:tracePt t="450726" x="7027863" y="5572125"/>
          <p14:tracePt t="450735" x="7027863" y="5554663"/>
          <p14:tracePt t="450753" x="7027863" y="5527675"/>
          <p14:tracePt t="450769" x="7027863" y="5492750"/>
          <p14:tracePt t="450786" x="7037388" y="5402263"/>
          <p14:tracePt t="450803" x="7072313" y="5251450"/>
          <p14:tracePt t="450819" x="7108825" y="4956175"/>
          <p14:tracePt t="450836" x="7135813" y="4759325"/>
          <p14:tracePt t="450853" x="7170738" y="4591050"/>
          <p14:tracePt t="450870" x="7207250" y="4421188"/>
          <p14:tracePt t="450887" x="7215188" y="4268788"/>
          <p14:tracePt t="450903" x="7215188" y="4197350"/>
          <p14:tracePt t="450919" x="7215188" y="4152900"/>
          <p14:tracePt t="450936" x="7215188" y="4135438"/>
          <p14:tracePt t="450953" x="7215188" y="4116388"/>
          <p14:tracePt t="451054" x="7215188" y="4108450"/>
          <p14:tracePt t="451063" x="7215188" y="4098925"/>
          <p14:tracePt t="451073" x="7215188" y="4090988"/>
          <p14:tracePt t="451086" x="7215188" y="4044950"/>
          <p14:tracePt t="451102" x="7259638" y="3929063"/>
          <p14:tracePt t="451119" x="7323138" y="3795713"/>
          <p14:tracePt t="451135" x="7402513" y="3662363"/>
          <p14:tracePt t="451152" x="7483475" y="3536950"/>
          <p14:tracePt t="451168" x="7564438" y="3446463"/>
          <p14:tracePt t="451185" x="7670800" y="3367088"/>
          <p14:tracePt t="451202" x="7850188" y="3224213"/>
          <p14:tracePt t="451219" x="7939088" y="3170238"/>
          <p14:tracePt t="451235" x="8037513" y="3098800"/>
          <p14:tracePt t="451252" x="8081963" y="3054350"/>
          <p14:tracePt t="451270" x="8135938" y="3017838"/>
          <p14:tracePt t="451285" x="8143875" y="3009900"/>
          <p14:tracePt t="451302" x="8170863" y="3000375"/>
          <p14:tracePt t="451319" x="8188325" y="3000375"/>
          <p14:tracePt t="451335" x="8197850" y="3000375"/>
          <p14:tracePt t="451353" x="8207375" y="2992438"/>
          <p14:tracePt t="451369" x="8215313" y="2965450"/>
          <p14:tracePt t="451385" x="8232775" y="2955925"/>
          <p14:tracePt t="451402" x="8242300" y="2928938"/>
          <p14:tracePt t="451419" x="8259763" y="2901950"/>
          <p14:tracePt t="451435" x="8269288" y="2874963"/>
          <p14:tracePt t="451452" x="8278813" y="2840038"/>
          <p14:tracePt t="451469" x="8278813" y="2795588"/>
          <p14:tracePt t="451486" x="8278813" y="2751138"/>
          <p14:tracePt t="451502" x="8278813" y="2732088"/>
          <p14:tracePt t="451519" x="8278813" y="2714625"/>
          <p14:tracePt t="451535" x="8278813" y="2687638"/>
          <p14:tracePt t="451552" x="8269288" y="2670175"/>
          <p14:tracePt t="451569" x="8251825" y="2635250"/>
          <p14:tracePt t="451585" x="8207375" y="2589213"/>
          <p14:tracePt t="451602" x="8188325" y="2571750"/>
          <p14:tracePt t="451619" x="8116888" y="2536825"/>
          <p14:tracePt t="451635" x="8099425" y="2527300"/>
          <p14:tracePt t="451652" x="8064500" y="2500313"/>
          <p14:tracePt t="451669" x="8045450" y="2492375"/>
          <p14:tracePt t="451686" x="8027988" y="2492375"/>
          <p14:tracePt t="451703" x="8001000" y="2492375"/>
          <p14:tracePt t="451719" x="7983538" y="2492375"/>
          <p14:tracePt t="451736" x="7956550" y="2527300"/>
          <p14:tracePt t="451753" x="7939088" y="2554288"/>
          <p14:tracePt t="451769" x="7912100" y="2643188"/>
          <p14:tracePt t="451786" x="7885113" y="2714625"/>
          <p14:tracePt t="451803" x="7875588" y="2803525"/>
          <p14:tracePt t="451819" x="7875588" y="2857500"/>
          <p14:tracePt t="451836" x="7902575" y="2911475"/>
          <p14:tracePt t="451855" x="7956550" y="2946400"/>
          <p14:tracePt t="451869" x="7983538" y="2955925"/>
          <p14:tracePt t="451885" x="8018463" y="2965450"/>
          <p14:tracePt t="451903" x="8018463" y="2992438"/>
          <p14:tracePt t="451920" x="8010525" y="3071813"/>
          <p14:tracePt t="451936" x="7921625" y="3251200"/>
          <p14:tracePt t="451953" x="7616825" y="3608388"/>
          <p14:tracePt t="451970" x="7358063" y="3921125"/>
          <p14:tracePt t="451987" x="7081838" y="4214813"/>
          <p14:tracePt t="451990" x="7018338" y="4268788"/>
          <p14:tracePt t="452003" x="6858000" y="4402138"/>
          <p14:tracePt t="452019" x="6742113" y="4510088"/>
          <p14:tracePt t="452035" x="6680200" y="4591050"/>
          <p14:tracePt t="452052" x="6626225" y="4662488"/>
          <p14:tracePt t="452069" x="6589713" y="4724400"/>
          <p14:tracePt t="452085" x="6564313" y="4840288"/>
          <p14:tracePt t="452102" x="6537325" y="4902200"/>
          <p14:tracePt t="452119" x="6518275" y="4973638"/>
          <p14:tracePt t="452135" x="6500813" y="5037138"/>
          <p14:tracePt t="452152" x="6500813" y="5099050"/>
          <p14:tracePt t="452169" x="6510338" y="5143500"/>
          <p14:tracePt t="452186" x="6510338" y="5187950"/>
          <p14:tracePt t="452203" x="6518275" y="5251450"/>
          <p14:tracePt t="452219" x="6545263" y="5313363"/>
          <p14:tracePt t="452236" x="6564313" y="5357813"/>
          <p14:tracePt t="452253" x="6616700" y="5402263"/>
          <p14:tracePt t="452271" x="6653213" y="5421313"/>
          <p14:tracePt t="452287" x="6688138" y="5429250"/>
          <p14:tracePt t="452303" x="6707188" y="5438775"/>
          <p14:tracePt t="452320" x="6715125" y="5448300"/>
          <p14:tracePt t="452336" x="6732588" y="5448300"/>
          <p14:tracePt t="452354" x="6751638" y="5448300"/>
          <p14:tracePt t="452370" x="6759575" y="5456238"/>
          <p14:tracePt t="452402" x="6769100" y="5456238"/>
          <p14:tracePt t="452419" x="6778625" y="5456238"/>
          <p14:tracePt t="452454" x="6786563" y="5456238"/>
          <p14:tracePt t="452462" x="6796088" y="5456238"/>
          <p14:tracePt t="452471" x="6796088" y="5448300"/>
          <p14:tracePt t="452488" x="6804025" y="5448300"/>
          <p14:tracePt t="452504" x="6804025" y="5429250"/>
          <p14:tracePt t="452520" x="6823075" y="5421313"/>
          <p14:tracePt t="452536" x="6831013" y="5376863"/>
          <p14:tracePt t="452553" x="6831013" y="5349875"/>
          <p14:tracePt t="452570" x="6840538" y="5349875"/>
          <p14:tracePt t="452606" x="6840538" y="5367338"/>
          <p14:tracePt t="452615" x="6840538" y="5384800"/>
          <p14:tracePt t="452625" x="6823075" y="5429250"/>
          <p14:tracePt t="452636" x="6823075" y="5448300"/>
          <p14:tracePt t="452654" x="6769100" y="5581650"/>
          <p14:tracePt t="452670" x="6742113" y="5680075"/>
          <p14:tracePt t="452686" x="6724650" y="5778500"/>
          <p14:tracePt t="452703" x="6715125" y="5849938"/>
          <p14:tracePt t="452719" x="6715125" y="5975350"/>
          <p14:tracePt t="452736" x="6715125" y="6054725"/>
          <p14:tracePt t="452753" x="6715125" y="6118225"/>
          <p14:tracePt t="452769" x="6715125" y="6143625"/>
          <p14:tracePt t="452786" x="6715125" y="6162675"/>
          <p14:tracePt t="452855" x="6715125" y="6153150"/>
          <p14:tracePt t="452864" x="6715125" y="6135688"/>
          <p14:tracePt t="452873" x="6715125" y="6108700"/>
          <p14:tracePt t="452887" x="6724650" y="6046788"/>
          <p14:tracePt t="452903" x="6742113" y="5948363"/>
          <p14:tracePt t="452920" x="6751638" y="5840413"/>
          <p14:tracePt t="452936" x="6751638" y="5751513"/>
          <p14:tracePt t="452953" x="6751638" y="5653088"/>
          <p14:tracePt t="452970" x="6751638" y="5564188"/>
          <p14:tracePt t="452987" x="6751638" y="5465763"/>
          <p14:tracePt t="453003" x="6751638" y="5394325"/>
          <p14:tracePt t="453019" x="6751638" y="5340350"/>
          <p14:tracePt t="453036" x="6751638" y="5313363"/>
          <p14:tracePt t="453052" x="6751638" y="5295900"/>
          <p14:tracePt t="453094" x="6751638" y="5305425"/>
          <p14:tracePt t="453103" x="6751638" y="5313363"/>
          <p14:tracePt t="453119" x="6751638" y="5349875"/>
          <p14:tracePt t="453136" x="6751638" y="5421313"/>
          <p14:tracePt t="453152" x="6751638" y="5500688"/>
          <p14:tracePt t="453169" x="6751638" y="5591175"/>
          <p14:tracePt t="453186" x="6751638" y="5653088"/>
          <p14:tracePt t="453202" x="6751638" y="5741988"/>
          <p14:tracePt t="453219" x="6751638" y="5813425"/>
          <p14:tracePt t="453236" x="6751638" y="5921375"/>
          <p14:tracePt t="453252" x="6751638" y="6019800"/>
          <p14:tracePt t="453269" x="6751638" y="6091238"/>
          <p14:tracePt t="453287" x="6751638" y="6153150"/>
          <p14:tracePt t="453303" x="6751638" y="6162675"/>
          <p14:tracePt t="453343" x="6742113" y="6162675"/>
          <p14:tracePt t="453352" x="6742113" y="6143625"/>
          <p14:tracePt t="453369" x="6742113" y="6118225"/>
          <p14:tracePt t="453386" x="6742113" y="6064250"/>
          <p14:tracePt t="453402" x="6742113" y="5992813"/>
          <p14:tracePt t="453419" x="6759575" y="5884863"/>
          <p14:tracePt t="453436" x="6786563" y="5697538"/>
          <p14:tracePt t="453452" x="6786563" y="5546725"/>
          <p14:tracePt t="453469" x="6786563" y="5394325"/>
          <p14:tracePt t="453486" x="6786563" y="5340350"/>
          <p14:tracePt t="453502" x="6786563" y="5313363"/>
          <p14:tracePt t="453582" x="6786563" y="5322888"/>
          <p14:tracePt t="453598" x="6786563" y="5330825"/>
          <p14:tracePt t="453606" x="6786563" y="5340350"/>
          <p14:tracePt t="453619" x="6786563" y="5349875"/>
          <p14:tracePt t="453636" x="6786563" y="5394325"/>
          <p14:tracePt t="453653" x="6786563" y="5438775"/>
          <p14:tracePt t="453671" x="6786563" y="5537200"/>
          <p14:tracePt t="453687" x="6786563" y="5643563"/>
          <p14:tracePt t="453703" x="6769100" y="5741988"/>
          <p14:tracePt t="453720" x="6759575" y="5813425"/>
          <p14:tracePt t="453736" x="6742113" y="5894388"/>
          <p14:tracePt t="453753" x="6742113" y="5956300"/>
          <p14:tracePt t="453770" x="6732588" y="6019800"/>
          <p14:tracePt t="453786" x="6724650" y="6054725"/>
          <p14:tracePt t="453803" x="6707188" y="6072188"/>
          <p14:tracePt t="453820" x="6707188" y="6081713"/>
          <p14:tracePt t="453886" x="6707188" y="6072188"/>
          <p14:tracePt t="453894" x="6707188" y="6064250"/>
          <p14:tracePt t="453903" x="6707188" y="6027738"/>
          <p14:tracePt t="453919" x="6715125" y="5948363"/>
          <p14:tracePt t="453936" x="6732588" y="5822950"/>
          <p14:tracePt t="453952" x="6751638" y="5662613"/>
          <p14:tracePt t="453969" x="6778625" y="5510213"/>
          <p14:tracePt t="453986" x="6778625" y="5421313"/>
          <p14:tracePt t="454002" x="6796088" y="5305425"/>
          <p14:tracePt t="454019" x="6796088" y="5259388"/>
          <p14:tracePt t="454036" x="6804025" y="5241925"/>
          <p14:tracePt t="454127" x="6804025" y="5251450"/>
          <p14:tracePt t="454135" x="6804025" y="5278438"/>
          <p14:tracePt t="454153" x="6804025" y="5340350"/>
          <p14:tracePt t="454170" x="6796088" y="5421313"/>
          <p14:tracePt t="454186" x="6786563" y="5519738"/>
          <p14:tracePt t="454203" x="6769100" y="5707063"/>
          <p14:tracePt t="454220" x="6769100" y="5822950"/>
          <p14:tracePt t="454236" x="6769100" y="5929313"/>
          <p14:tracePt t="454254" x="6769100" y="6027738"/>
          <p14:tracePt t="454271" x="6769100" y="6046788"/>
          <p14:tracePt t="454287" x="6769100" y="6064250"/>
          <p14:tracePt t="454303" x="6759575" y="6064250"/>
          <p14:tracePt t="454343" x="6759575" y="6046788"/>
          <p14:tracePt t="454355" x="6759575" y="6019800"/>
          <p14:tracePt t="454370" x="6759575" y="5948363"/>
          <p14:tracePt t="454386" x="6759575" y="5689600"/>
          <p14:tracePt t="454403" x="6769100" y="5527675"/>
          <p14:tracePt t="454420" x="6759575" y="5421313"/>
          <p14:tracePt t="454436" x="6759575" y="5357813"/>
          <p14:tracePt t="454453" x="6759575" y="5322888"/>
          <p14:tracePt t="454519" x="6751638" y="5340350"/>
          <p14:tracePt t="454528" x="6751638" y="5349875"/>
          <p14:tracePt t="454537" x="6751638" y="5367338"/>
          <p14:tracePt t="454553" x="6742113" y="5448300"/>
          <p14:tracePt t="454570" x="6724650" y="5527675"/>
          <p14:tracePt t="454586" x="6697663" y="5618163"/>
          <p14:tracePt t="454603" x="6697663" y="5662613"/>
          <p14:tracePt t="454620" x="6688138" y="5707063"/>
          <p14:tracePt t="454636" x="6688138" y="5724525"/>
          <p14:tracePt t="454653" x="6688138" y="5751513"/>
          <p14:tracePt t="468993" x="6688138" y="5761038"/>
          <p14:tracePt t="469003" x="6759575" y="5741988"/>
          <p14:tracePt t="469021" x="6946900" y="5635625"/>
          <p14:tracePt t="469038" x="7081838" y="5546725"/>
          <p14:tracePt t="469055" x="7161213" y="5492750"/>
          <p14:tracePt t="469071" x="7197725" y="5456238"/>
          <p14:tracePt t="469090" x="7224713" y="5411788"/>
          <p14:tracePt t="469106" x="7224713" y="5367338"/>
          <p14:tracePt t="469121" x="7224713" y="5305425"/>
          <p14:tracePt t="469137" x="7251700" y="5187950"/>
          <p14:tracePt t="469154" x="7259638" y="5081588"/>
          <p14:tracePt t="469171" x="7278688" y="4973638"/>
          <p14:tracePt t="469188" x="7350125" y="4876800"/>
          <p14:tracePt t="469204" x="7375525" y="4805363"/>
          <p14:tracePt t="469221" x="7385050" y="4805363"/>
          <p14:tracePt t="469417" x="7385050" y="4795838"/>
          <p14:tracePt t="469427" x="7385050" y="4786313"/>
          <p14:tracePt t="469438" x="7394575" y="4786313"/>
          <p14:tracePt t="469454" x="7402513" y="4741863"/>
          <p14:tracePt t="469471" x="7421563" y="4706938"/>
          <p14:tracePt t="469487" x="7421563" y="4662488"/>
          <p14:tracePt t="469489" x="7412038" y="4616450"/>
          <p14:tracePt t="469505" x="7367588" y="4572000"/>
          <p14:tracePt t="469521" x="7313613" y="4500563"/>
          <p14:tracePt t="469538" x="7269163" y="4456113"/>
          <p14:tracePt t="469554" x="7207250" y="4421188"/>
          <p14:tracePt t="469571" x="7143750" y="4376738"/>
          <p14:tracePt t="469587" x="7116763" y="4357688"/>
          <p14:tracePt t="469604" x="7099300" y="4322763"/>
          <p14:tracePt t="469621" x="7089775" y="4295775"/>
          <p14:tracePt t="469637" x="7081838" y="4259263"/>
          <p14:tracePt t="469654" x="7064375" y="4241800"/>
          <p14:tracePt t="469671" x="7037388" y="4214813"/>
          <p14:tracePt t="469687" x="7010400" y="4187825"/>
          <p14:tracePt t="469704" x="6965950" y="4125913"/>
          <p14:tracePt t="469721" x="6956425" y="4116388"/>
          <p14:tracePt t="469737" x="6946900" y="4108450"/>
          <p14:tracePt t="469754" x="6938963" y="4098925"/>
          <p14:tracePt t="469787" x="6938963" y="4090988"/>
          <p14:tracePt t="469804" x="6929438" y="4090988"/>
          <p14:tracePt t="469906" x="6929438" y="4098925"/>
          <p14:tracePt t="469922" x="6929438" y="4108450"/>
          <p14:tracePt t="469938" x="6929438" y="4116388"/>
          <p14:tracePt t="469947" x="6929438" y="4125913"/>
          <p14:tracePt t="469956" x="6929438" y="4135438"/>
          <p14:tracePt t="469972" x="6965950" y="4197350"/>
          <p14:tracePt t="469988" x="7000875" y="4233863"/>
          <p14:tracePt t="470005" x="7027863" y="4278313"/>
          <p14:tracePt t="470021" x="7045325" y="4305300"/>
          <p14:tracePt t="470038" x="7054850" y="4330700"/>
          <p14:tracePt t="470054" x="7054850" y="4394200"/>
          <p14:tracePt t="470071" x="7064375" y="4448175"/>
          <p14:tracePt t="470087" x="7081838" y="4510088"/>
          <p14:tracePt t="470105" x="7089775" y="4554538"/>
          <p14:tracePt t="470121" x="7089775" y="4572000"/>
          <p14:tracePt t="470154" x="7099300" y="4572000"/>
          <p14:tracePt t="470170" x="7108825" y="4545013"/>
          <p14:tracePt t="470187" x="7108825" y="4483100"/>
          <p14:tracePt t="470204" x="7089775" y="4402138"/>
          <p14:tracePt t="470220" x="7089775" y="4330700"/>
          <p14:tracePt t="470237" x="7072313" y="4233863"/>
          <p14:tracePt t="470254" x="7045325" y="4116388"/>
          <p14:tracePt t="470270" x="7037388" y="3902075"/>
          <p14:tracePt t="470287" x="7037388" y="3759200"/>
          <p14:tracePt t="470304" x="7018338" y="3608388"/>
          <p14:tracePt t="470321" x="7018338" y="3465513"/>
          <p14:tracePt t="470337" x="7018338" y="3313113"/>
          <p14:tracePt t="470355" x="7000875" y="3241675"/>
          <p14:tracePt t="470372" x="6965950" y="3197225"/>
          <p14:tracePt t="470388" x="6956425" y="3170238"/>
          <p14:tracePt t="470405" x="6956425" y="3160713"/>
          <p14:tracePt t="470422" x="6946900" y="3152775"/>
          <p14:tracePt t="470438" x="6938963" y="3135313"/>
          <p14:tracePt t="470455" x="6938963" y="3108325"/>
          <p14:tracePt t="470472" x="6929438" y="3089275"/>
          <p14:tracePt t="470489" x="6921500" y="3071813"/>
          <p14:tracePt t="470507" x="6921500" y="3063875"/>
          <p14:tracePt t="470602" x="6921500" y="3071813"/>
          <p14:tracePt t="470611" x="6921500" y="3081338"/>
          <p14:tracePt t="470621" x="6921500" y="3089275"/>
          <p14:tracePt t="470638" x="6921500" y="3116263"/>
          <p14:tracePt t="470655" x="6921500" y="3160713"/>
          <p14:tracePt t="470672" x="6946900" y="3206750"/>
          <p14:tracePt t="470689" x="6956425" y="3241675"/>
          <p14:tracePt t="470706" x="6992938" y="3295650"/>
          <p14:tracePt t="470722" x="7010400" y="3349625"/>
          <p14:tracePt t="470738" x="7010400" y="3394075"/>
          <p14:tracePt t="470755" x="7027863" y="3411538"/>
          <p14:tracePt t="470772" x="7037388" y="3429000"/>
          <p14:tracePt t="470788" x="7045325" y="3465513"/>
          <p14:tracePt t="470805" x="7064375" y="3492500"/>
          <p14:tracePt t="470822" x="7081838" y="3517900"/>
          <p14:tracePt t="470838" x="7081838" y="3536950"/>
          <p14:tracePt t="470872" x="7081838" y="3544888"/>
          <p14:tracePt t="470978" x="7081838" y="3536950"/>
          <p14:tracePt t="470987" x="7081838" y="3527425"/>
          <p14:tracePt t="471005" x="7081838" y="3482975"/>
          <p14:tracePt t="471022" x="7081838" y="3446463"/>
          <p14:tracePt t="471038" x="7081838" y="3384550"/>
          <p14:tracePt t="471055" x="7072313" y="3357563"/>
          <p14:tracePt t="471072" x="7054850" y="3330575"/>
          <p14:tracePt t="471089" x="7018338" y="3322638"/>
          <p14:tracePt t="471106" x="7010400" y="3322638"/>
          <p14:tracePt t="471146" x="7000875" y="3322638"/>
          <p14:tracePt t="471178" x="7000875" y="3313113"/>
          <p14:tracePt t="471202" x="6992938" y="3303588"/>
          <p14:tracePt t="471218" x="6992938" y="3295650"/>
          <p14:tracePt t="471225" x="6992938" y="3286125"/>
          <p14:tracePt t="471238" x="6992938" y="3268663"/>
          <p14:tracePt t="471254" x="6992938" y="3251200"/>
          <p14:tracePt t="471271" x="6992938" y="3241675"/>
          <p14:tracePt t="471289" x="6992938" y="3232150"/>
          <p14:tracePt t="471306" x="6983413" y="3214688"/>
          <p14:tracePt t="471322" x="6973888" y="3197225"/>
          <p14:tracePt t="471346" x="6965950" y="3197225"/>
          <p14:tracePt t="471410" x="6946900" y="3197225"/>
          <p14:tracePt t="471419" x="6946900" y="3206750"/>
          <p14:tracePt t="471434" x="6946900" y="3214688"/>
          <p14:tracePt t="471443" x="6946900" y="3224213"/>
          <p14:tracePt t="471455" x="6946900" y="3232150"/>
          <p14:tracePt t="471471" x="6946900" y="3251200"/>
          <p14:tracePt t="471488" x="6956425" y="3278188"/>
          <p14:tracePt t="471490" x="6956425" y="3286125"/>
          <p14:tracePt t="471505" x="6973888" y="3313113"/>
          <p14:tracePt t="471522" x="6983413" y="3349625"/>
          <p14:tracePt t="471538" x="7010400" y="3394075"/>
          <p14:tracePt t="471555" x="7037388" y="3455988"/>
          <p14:tracePt t="471572" x="7064375" y="3517900"/>
          <p14:tracePt t="471588" x="7089775" y="3581400"/>
          <p14:tracePt t="471605" x="7108825" y="3652838"/>
          <p14:tracePt t="471622" x="7135813" y="3697288"/>
          <p14:tracePt t="471638" x="7143750" y="3714750"/>
          <p14:tracePt t="471655" x="7143750" y="3724275"/>
          <p14:tracePt t="471672" x="7153275" y="3741738"/>
          <p14:tracePt t="471698" x="7153275" y="3733800"/>
          <p14:tracePt t="471707" x="7153275" y="3724275"/>
          <p14:tracePt t="471722" x="7153275" y="3697288"/>
          <p14:tracePt t="471739" x="7153275" y="3635375"/>
          <p14:tracePt t="471755" x="7126288" y="3571875"/>
          <p14:tracePt t="471772" x="7089775" y="3517900"/>
          <p14:tracePt t="471788" x="7054850" y="3455988"/>
          <p14:tracePt t="471805" x="7018338" y="3421063"/>
          <p14:tracePt t="471822" x="7000875" y="3394075"/>
          <p14:tracePt t="471838" x="7000875" y="3384550"/>
          <p14:tracePt t="471855" x="7000875" y="3375025"/>
          <p14:tracePt t="471872" x="7000875" y="3357563"/>
          <p14:tracePt t="471946" x="7000875" y="3367088"/>
          <p14:tracePt t="471956" x="7000875" y="3375025"/>
          <p14:tracePt t="471972" x="7000875" y="3394075"/>
          <p14:tracePt t="471988" x="7000875" y="3411538"/>
          <p14:tracePt t="472005" x="7010400" y="3455988"/>
          <p14:tracePt t="472022" x="7018338" y="3492500"/>
          <p14:tracePt t="472039" x="7037388" y="3527425"/>
          <p14:tracePt t="472055" x="7037388" y="3536950"/>
          <p14:tracePt t="472202" x="7045325" y="3536950"/>
          <p14:tracePt t="480436" x="7027863" y="3536950"/>
          <p14:tracePt t="480500" x="7027863" y="3544888"/>
          <p14:tracePt t="480516" x="7018338" y="3544888"/>
          <p14:tracePt t="480540" x="7010400" y="3554413"/>
          <p14:tracePt t="480579" x="7000875" y="3554413"/>
          <p14:tracePt t="480588" x="7000875" y="3563938"/>
          <p14:tracePt t="480620" x="7000875" y="3581400"/>
          <p14:tracePt t="480629" x="7000875" y="3589338"/>
          <p14:tracePt t="480640" x="7000875" y="3598863"/>
          <p14:tracePt t="480656" x="7000875" y="3616325"/>
          <p14:tracePt t="480673" x="7000875" y="3635375"/>
          <p14:tracePt t="480689" x="6992938" y="3662363"/>
          <p14:tracePt t="480706" x="6983413" y="3679825"/>
          <p14:tracePt t="480723" x="6956425" y="3751263"/>
          <p14:tracePt t="480739" x="6956425" y="3805238"/>
          <p14:tracePt t="480756" x="6938963" y="3884613"/>
          <p14:tracePt t="480772" x="6929438" y="3965575"/>
          <p14:tracePt t="480789" x="6902450" y="4044950"/>
          <p14:tracePt t="480806" x="6875463" y="4116388"/>
          <p14:tracePt t="480822" x="6840538" y="4170363"/>
          <p14:tracePt t="480839" x="6813550" y="4206875"/>
          <p14:tracePt t="480856" x="6804025" y="4224338"/>
          <p14:tracePt t="480872" x="6796088" y="4224338"/>
          <p14:tracePt t="480907" x="6796088" y="4233863"/>
          <p14:tracePt t="480916" x="6786563" y="4233863"/>
          <p14:tracePt t="480932" x="6778625" y="4233863"/>
          <p14:tracePt t="480948" x="6759575" y="4233863"/>
          <p14:tracePt t="480957" x="6759575" y="4224338"/>
          <p14:tracePt t="480973" x="6759575" y="4206875"/>
          <p14:tracePt t="480990" x="6759575" y="4170363"/>
          <p14:tracePt t="481006" x="6759575" y="4108450"/>
          <p14:tracePt t="481023" x="6759575" y="4037013"/>
          <p14:tracePt t="481039" x="6769100" y="3973513"/>
          <p14:tracePt t="481056" x="6804025" y="3894138"/>
          <p14:tracePt t="481073" x="6858000" y="3795713"/>
          <p14:tracePt t="481090" x="6946900" y="3679825"/>
          <p14:tracePt t="481108" x="7126288" y="3500438"/>
          <p14:tracePt t="481124" x="7180263" y="3402013"/>
          <p14:tracePt t="481140" x="7207250" y="3340100"/>
          <p14:tracePt t="481156" x="7232650" y="3303588"/>
          <p14:tracePt t="481172" x="7242175" y="3295650"/>
          <p14:tracePt t="481189" x="7251700" y="3286125"/>
          <p14:tracePt t="481222" x="7259638" y="3286125"/>
          <p14:tracePt t="481259" x="7259638" y="3295650"/>
          <p14:tracePt t="481267" x="7259638" y="3303588"/>
          <p14:tracePt t="481276" x="7259638" y="3313113"/>
          <p14:tracePt t="481289" x="7259638" y="3330575"/>
          <p14:tracePt t="481308" x="7259638" y="3367088"/>
          <p14:tracePt t="481324" x="7259638" y="3411538"/>
          <p14:tracePt t="481339" x="7242175" y="3465513"/>
          <p14:tracePt t="481358" x="7232650" y="3517900"/>
          <p14:tracePt t="481373" x="7215188" y="3598863"/>
          <p14:tracePt t="481390" x="7188200" y="3652838"/>
          <p14:tracePt t="481406" x="7153275" y="3714750"/>
          <p14:tracePt t="481422" x="7108825" y="3786188"/>
          <p14:tracePt t="481439" x="7089775" y="3830638"/>
          <p14:tracePt t="481456" x="7072313" y="3884613"/>
          <p14:tracePt t="481472" x="7054850" y="3929063"/>
          <p14:tracePt t="481489" x="7027863" y="3956050"/>
          <p14:tracePt t="481491" x="7010400" y="3983038"/>
          <p14:tracePt t="481506" x="6992938" y="4010025"/>
          <p14:tracePt t="481523" x="6956425" y="4064000"/>
          <p14:tracePt t="481539" x="6929438" y="4090988"/>
          <p14:tracePt t="481556" x="6911975" y="4125913"/>
          <p14:tracePt t="481572" x="6884988" y="4162425"/>
          <p14:tracePt t="481589" x="6875463" y="4187825"/>
          <p14:tracePt t="481606" x="6858000" y="4214813"/>
          <p14:tracePt t="481622" x="6850063" y="4224338"/>
          <p14:tracePt t="481675" x="6850063" y="4206875"/>
          <p14:tracePt t="481683" x="6850063" y="4197350"/>
          <p14:tracePt t="481692" x="6850063" y="4179888"/>
          <p14:tracePt t="481708" x="6884988" y="4098925"/>
          <p14:tracePt t="481724" x="6929438" y="3965575"/>
          <p14:tracePt t="481740" x="6992938" y="3867150"/>
          <p14:tracePt t="481756" x="7037388" y="3733800"/>
          <p14:tracePt t="481773" x="7072313" y="3652838"/>
          <p14:tracePt t="481789" x="7099300" y="3554413"/>
          <p14:tracePt t="481806" x="7116763" y="3473450"/>
          <p14:tracePt t="481823" x="7116763" y="3421063"/>
          <p14:tracePt t="481839" x="7116763" y="3367088"/>
          <p14:tracePt t="481947" x="7116763" y="3384550"/>
          <p14:tracePt t="481955" x="7108825" y="3394075"/>
          <p14:tracePt t="481963" x="7099300" y="3402013"/>
          <p14:tracePt t="481972" x="7099300" y="3411538"/>
          <p14:tracePt t="481989" x="7089775" y="3429000"/>
          <p14:tracePt t="482005" x="7072313" y="3465513"/>
          <p14:tracePt t="482022" x="7054850" y="3509963"/>
          <p14:tracePt t="482039" x="7027863" y="3571875"/>
          <p14:tracePt t="482055" x="6992938" y="3643313"/>
          <p14:tracePt t="482072" x="6983413" y="3733800"/>
          <p14:tracePt t="482089" x="6956425" y="3795713"/>
          <p14:tracePt t="482107" x="6921500" y="3849688"/>
          <p14:tracePt t="482124" x="6902450" y="3902075"/>
          <p14:tracePt t="482140" x="6850063" y="3965575"/>
          <p14:tracePt t="482157" x="6831013" y="4027488"/>
          <p14:tracePt t="482174" x="6804025" y="4071938"/>
          <p14:tracePt t="482190" x="6786563" y="4098925"/>
          <p14:tracePt t="482206" x="6759575" y="4135438"/>
          <p14:tracePt t="482223" x="6724650" y="4170363"/>
          <p14:tracePt t="482240" x="6707188" y="4187825"/>
          <p14:tracePt t="482256" x="6707188" y="4214813"/>
          <p14:tracePt t="482273" x="6697663" y="4233863"/>
          <p14:tracePt t="482332" x="6697663" y="4224338"/>
          <p14:tracePt t="482341" x="6697663" y="4187825"/>
          <p14:tracePt t="482356" x="6724650" y="4125913"/>
          <p14:tracePt t="482373" x="6769100" y="4044950"/>
          <p14:tracePt t="482390" x="6813550" y="3983038"/>
          <p14:tracePt t="482406" x="6884988" y="3911600"/>
          <p14:tracePt t="482423" x="6929438" y="3813175"/>
          <p14:tracePt t="482440" x="6973888" y="3697288"/>
          <p14:tracePt t="482456" x="7037388" y="3544888"/>
          <p14:tracePt t="482473" x="7072313" y="3455988"/>
          <p14:tracePt t="482490" x="7089775" y="3411538"/>
          <p14:tracePt t="482493" x="7089775" y="3402013"/>
          <p14:tracePt t="482572" x="7089775" y="3411538"/>
          <p14:tracePt t="482581" x="7089775" y="3421063"/>
          <p14:tracePt t="482591" x="7089775" y="3438525"/>
          <p14:tracePt t="482606" x="7081838" y="3465513"/>
          <p14:tracePt t="482623" x="7081838" y="3509963"/>
          <p14:tracePt t="482640" x="7072313" y="3554413"/>
          <p14:tracePt t="482656" x="7064375" y="3589338"/>
          <p14:tracePt t="482674" x="7064375" y="3635375"/>
          <p14:tracePt t="482690" x="7037388" y="3679825"/>
          <p14:tracePt t="482708" x="7000875" y="3768725"/>
          <p14:tracePt t="482724" x="7000875" y="3813175"/>
          <p14:tracePt t="482740" x="6983413" y="3857625"/>
          <p14:tracePt t="482756" x="6965950" y="3894138"/>
          <p14:tracePt t="482773" x="6956425" y="3929063"/>
          <p14:tracePt t="482790" x="6946900" y="3948113"/>
          <p14:tracePt t="482806" x="6946900" y="3983038"/>
          <p14:tracePt t="482823" x="6921500" y="4000500"/>
          <p14:tracePt t="482839" x="6911975" y="4037013"/>
          <p14:tracePt t="482857" x="6902450" y="4044950"/>
          <p14:tracePt t="482873" x="6894513" y="4044950"/>
          <p14:tracePt t="507752" x="6894513" y="4010025"/>
          <p14:tracePt t="507761" x="6929438" y="4010025"/>
          <p14:tracePt t="507777" x="7045325" y="3983038"/>
          <p14:tracePt t="507793" x="7143750" y="3948113"/>
          <p14:tracePt t="507809" x="7197725" y="3884613"/>
          <p14:tracePt t="507826" x="7278688" y="3830638"/>
          <p14:tracePt t="507842" x="7350125" y="3778250"/>
          <p14:tracePt t="507859" x="7394575" y="3741738"/>
          <p14:tracePt t="507876" x="7439025" y="3714750"/>
          <p14:tracePt t="507893" x="7483475" y="3670300"/>
          <p14:tracePt t="507909" x="7518400" y="3662363"/>
          <p14:tracePt t="507926" x="7554913" y="3652838"/>
          <p14:tracePt t="507943" x="7572375" y="3643313"/>
          <p14:tracePt t="507960" x="7589838" y="3616325"/>
          <p14:tracePt t="507976" x="7616825" y="3598863"/>
          <p14:tracePt t="508009" x="7635875" y="3598863"/>
          <p14:tracePt t="508025" x="7653338" y="3598863"/>
          <p14:tracePt t="508042" x="7680325" y="3581400"/>
          <p14:tracePt t="508059" x="7707313" y="3554413"/>
          <p14:tracePt t="508076" x="7724775" y="3536950"/>
          <p14:tracePt t="508092" x="7732713" y="3536950"/>
          <p14:tracePt t="508136" x="7732713" y="3544888"/>
          <p14:tracePt t="508144" x="7732713" y="3554413"/>
          <p14:tracePt t="508161" x="7732713" y="3589338"/>
          <p14:tracePt t="508177" x="7715250" y="3598863"/>
          <p14:tracePt t="508192" x="7697788" y="3625850"/>
          <p14:tracePt t="508209" x="7680325" y="3679825"/>
          <p14:tracePt t="508226" x="7661275" y="3741738"/>
          <p14:tracePt t="508243" x="7635875" y="3805238"/>
          <p14:tracePt t="508259" x="7589838" y="3867150"/>
          <p14:tracePt t="508276" x="7554913" y="3948113"/>
          <p14:tracePt t="508293" x="7537450" y="3965575"/>
          <p14:tracePt t="508309" x="7510463" y="3992563"/>
          <p14:tracePt t="508343" x="7500938" y="4000500"/>
          <p14:tracePt t="508360" x="7493000" y="4019550"/>
          <p14:tracePt t="508377" x="7483475" y="4027488"/>
          <p14:tracePt t="508394" x="7473950" y="4064000"/>
          <p14:tracePt t="508409" x="7446963" y="4081463"/>
          <p14:tracePt t="508425" x="7412038" y="4116388"/>
          <p14:tracePt t="508442" x="7394575" y="4152900"/>
          <p14:tracePt t="508459" x="7358063" y="4197350"/>
          <p14:tracePt t="508476" x="7340600" y="4233863"/>
          <p14:tracePt t="508493" x="7323138" y="4241800"/>
          <p14:tracePt t="508496" x="7313613" y="4251325"/>
          <p14:tracePt t="508509" x="7304088" y="4251325"/>
          <p14:tracePt t="508526" x="7304088" y="4259263"/>
          <p14:tracePt t="508543" x="7296150" y="4259263"/>
          <p14:tracePt t="515114" x="7269163" y="4286250"/>
          <p14:tracePt t="515122" x="7259638" y="4295775"/>
          <p14:tracePt t="515131" x="7242175" y="4305300"/>
          <p14:tracePt t="515144" x="7232650" y="4313238"/>
          <p14:tracePt t="515162" x="7170738" y="4357688"/>
          <p14:tracePt t="515179" x="7153275" y="4367213"/>
          <p14:tracePt t="515194" x="7143750" y="4384675"/>
          <p14:tracePt t="515282" x="7143750" y="4376738"/>
          <p14:tracePt t="515306" x="7143750" y="4367213"/>
          <p14:tracePt t="515321" x="7143750" y="4357688"/>
          <p14:tracePt t="515362" x="7143750" y="4349750"/>
          <p14:tracePt t="515371" x="7153275" y="4349750"/>
          <p14:tracePt t="516090" x="7153275" y="4340225"/>
          <p14:tracePt t="516122" x="7161213" y="4340225"/>
          <p14:tracePt t="516186" x="7161213" y="4330700"/>
          <p14:tracePt t="516194" x="7170738" y="4322763"/>
          <p14:tracePt t="516210" x="7170738" y="4305300"/>
          <p14:tracePt t="516227" x="7170738" y="4286250"/>
          <p14:tracePt t="516244" x="7170738" y="4259263"/>
          <p14:tracePt t="516260" x="7188200" y="4224338"/>
          <p14:tracePt t="516277" x="7188200" y="4179888"/>
          <p14:tracePt t="516294" x="7188200" y="4152900"/>
          <p14:tracePt t="516310" x="7188200" y="4108450"/>
          <p14:tracePt t="516327" x="7188200" y="4090988"/>
          <p14:tracePt t="516344" x="7188200" y="4081463"/>
          <p14:tracePt t="516362" x="7188200" y="4054475"/>
          <p14:tracePt t="516394" x="7188200" y="4044950"/>
          <p14:tracePt t="516418" x="7188200" y="4027488"/>
          <p14:tracePt t="516602" x="7188200" y="4019550"/>
          <p14:tracePt t="516618" x="7188200" y="4010025"/>
          <p14:tracePt t="516634" x="7188200" y="4000500"/>
          <p14:tracePt t="516658" x="7188200" y="3992563"/>
          <p14:tracePt t="516690" x="7188200" y="3983038"/>
          <p14:tracePt t="517361" x="7188200" y="3973513"/>
          <p14:tracePt t="517601" x="7188200" y="3956050"/>
          <p14:tracePt t="517689" x="7170738" y="3948113"/>
          <p14:tracePt t="517721" x="7161213" y="3938588"/>
          <p14:tracePt t="518913" x="7143750" y="3938588"/>
          <p14:tracePt t="518921" x="7143750" y="3956050"/>
          <p14:tracePt t="518929" x="7135813" y="3956050"/>
          <p14:tracePt t="518943" x="7135813" y="3973513"/>
          <p14:tracePt t="518960" x="7126288" y="3992563"/>
          <p14:tracePt t="518977" x="7108825" y="4000500"/>
          <p14:tracePt t="518993" x="7108825" y="4044950"/>
          <p14:tracePt t="519010" x="7099300" y="4081463"/>
          <p14:tracePt t="519026" x="7099300" y="4125913"/>
          <p14:tracePt t="519043" x="7089775" y="4143375"/>
          <p14:tracePt t="519059" x="7089775" y="4162425"/>
          <p14:tracePt t="519076" x="7089775" y="4170363"/>
          <p14:tracePt t="519154" x="7089775" y="4162425"/>
          <p14:tracePt t="519162" x="7089775" y="4143375"/>
          <p14:tracePt t="519179" x="7064375" y="4064000"/>
          <p14:tracePt t="519195" x="7064375" y="4000500"/>
          <p14:tracePt t="519211" x="7054850" y="3948113"/>
          <p14:tracePt t="519228" x="7045325" y="3902075"/>
          <p14:tracePt t="519245" x="7037388" y="3857625"/>
          <p14:tracePt t="519260" x="7037388" y="3822700"/>
          <p14:tracePt t="519277" x="7018338" y="3786188"/>
          <p14:tracePt t="519293" x="7018338" y="3768725"/>
          <p14:tracePt t="519310" x="7018338" y="3751263"/>
          <p14:tracePt t="519327" x="7010400" y="3733800"/>
          <p14:tracePt t="519344" x="7010400" y="3697288"/>
          <p14:tracePt t="519360" x="7010400" y="3679825"/>
          <p14:tracePt t="519379" x="7000875" y="3643313"/>
          <p14:tracePt t="519394" x="6992938" y="3635375"/>
          <p14:tracePt t="519411" x="6992938" y="3625850"/>
          <p14:tracePt t="519427" x="6983413" y="3625850"/>
          <p14:tracePt t="519460" x="6973888" y="3616325"/>
          <p14:tracePt t="519477" x="6973888" y="3608388"/>
          <p14:tracePt t="519494" x="6965950" y="3598863"/>
          <p14:tracePt t="519511" x="6965950" y="3589338"/>
          <p14:tracePt t="519530" x="6965950" y="3571875"/>
          <p14:tracePt t="519544" x="6965950" y="3563938"/>
          <p14:tracePt t="519561" x="6946900" y="3544888"/>
          <p14:tracePt t="519579" x="6938963" y="3492500"/>
          <p14:tracePt t="519595" x="6929438" y="3446463"/>
          <p14:tracePt t="519611" x="6929438" y="3411538"/>
          <p14:tracePt t="519627" x="6911975" y="3375025"/>
          <p14:tracePt t="519644" x="6911975" y="3349625"/>
          <p14:tracePt t="519661" x="6911975" y="3322638"/>
          <p14:tracePt t="519677" x="6911975" y="3295650"/>
          <p14:tracePt t="519694" x="6921500" y="3278188"/>
          <p14:tracePt t="519711" x="6921500" y="3259138"/>
          <p14:tracePt t="519728" x="6921500" y="3251200"/>
          <p14:tracePt t="519955" x="6921500" y="3268663"/>
          <p14:tracePt t="519971" x="6921500" y="3278188"/>
          <p14:tracePt t="519987" x="6921500" y="3286125"/>
          <p14:tracePt t="520003" x="6921500" y="3295650"/>
          <p14:tracePt t="520018" x="6921500" y="3303588"/>
          <p14:tracePt t="520034" x="6921500" y="3313113"/>
          <p14:tracePt t="520059" x="6921500" y="3322638"/>
          <p14:tracePt t="520083" x="6921500" y="3340100"/>
          <p14:tracePt t="520092" x="6921500" y="3349625"/>
          <p14:tracePt t="520111" x="6921500" y="3367088"/>
          <p14:tracePt t="520128" x="6929438" y="3384550"/>
          <p14:tracePt t="520144" x="6929438" y="3402013"/>
          <p14:tracePt t="520161" x="6938963" y="3421063"/>
          <p14:tracePt t="520179" x="6938963" y="3446463"/>
          <p14:tracePt t="520195" x="6946900" y="3465513"/>
          <p14:tracePt t="520212" x="6956425" y="3492500"/>
          <p14:tracePt t="520228" x="6956425" y="3509963"/>
          <p14:tracePt t="520244" x="6956425" y="3517900"/>
          <p14:tracePt t="520260" x="6965950" y="3536950"/>
          <p14:tracePt t="520277" x="6965950" y="3544888"/>
          <p14:tracePt t="520293" x="6992938" y="3589338"/>
          <p14:tracePt t="520310" x="7000875" y="3625850"/>
          <p14:tracePt t="520327" x="7010400" y="3662363"/>
          <p14:tracePt t="520343" x="7027863" y="3697288"/>
          <p14:tracePt t="520360" x="7037388" y="3714750"/>
          <p14:tracePt t="520377" x="7045325" y="3724275"/>
          <p14:tracePt t="520393" x="7089775" y="3759200"/>
          <p14:tracePt t="520410" x="7108825" y="3768725"/>
          <p14:tracePt t="520427" x="7143750" y="3778250"/>
          <p14:tracePt t="520445" x="7161213" y="3778250"/>
          <p14:tracePt t="520461" x="7207250" y="3778250"/>
          <p14:tracePt t="520477" x="7251700" y="3778250"/>
          <p14:tracePt t="520494" x="7286625" y="3778250"/>
          <p14:tracePt t="520510" x="7304088" y="3778250"/>
          <p14:tracePt t="520527" x="7331075" y="3778250"/>
          <p14:tracePt t="520543" x="7350125" y="3778250"/>
          <p14:tracePt t="520560" x="7350125" y="3768725"/>
          <p14:tracePt t="520611" x="7358063" y="3768725"/>
          <p14:tracePt t="520626" x="7358063" y="3759200"/>
          <p14:tracePt t="520683" x="7367588" y="3759200"/>
          <p14:tracePt t="520692" x="7367588" y="3741738"/>
          <p14:tracePt t="520711" x="7375525" y="3741738"/>
          <p14:tracePt t="520728" x="7385050" y="3733800"/>
          <p14:tracePt t="520744" x="7385050" y="3724275"/>
          <p14:tracePt t="520761" x="7402513" y="3714750"/>
          <p14:tracePt t="520851" x="7402513" y="3706813"/>
          <p14:tracePt t="520867" x="7394575" y="3706813"/>
          <p14:tracePt t="520878" x="7385050" y="3706813"/>
          <p14:tracePt t="520894" x="7367588" y="3706813"/>
          <p14:tracePt t="520910" x="7304088" y="3697288"/>
          <p14:tracePt t="520927" x="7242175" y="3679825"/>
          <p14:tracePt t="520944" x="7197725" y="3662363"/>
          <p14:tracePt t="520961" x="7135813" y="3635375"/>
          <p14:tracePt t="520977" x="7081838" y="3581400"/>
          <p14:tracePt t="520995" x="7037388" y="3544888"/>
          <p14:tracePt t="521010" x="7018338" y="3527425"/>
          <p14:tracePt t="521027" x="7000875" y="3517900"/>
          <p14:tracePt t="521044" x="6992938" y="3500438"/>
          <p14:tracePt t="521061" x="6965950" y="3492500"/>
          <p14:tracePt t="521078" x="6956425" y="3482975"/>
          <p14:tracePt t="521094" x="6946900" y="3482975"/>
          <p14:tracePt t="521115" x="6946900" y="3500438"/>
          <p14:tracePt t="521128" x="6946900" y="3509963"/>
          <p14:tracePt t="521144" x="6973888" y="3554413"/>
          <p14:tracePt t="521161" x="7037388" y="3714750"/>
          <p14:tracePt t="521179" x="7108825" y="3876675"/>
          <p14:tracePt t="521196" x="7153275" y="3992563"/>
          <p14:tracePt t="521211" x="7232650" y="4187825"/>
          <p14:tracePt t="521228" x="7232650" y="4322763"/>
          <p14:tracePt t="521244" x="7232650" y="4448175"/>
          <p14:tracePt t="521261" x="7215188" y="4545013"/>
          <p14:tracePt t="521278" x="7188200" y="4616450"/>
          <p14:tracePt t="521294" x="7116763" y="4652963"/>
          <p14:tracePt t="521311" x="7099300" y="4662488"/>
          <p14:tracePt t="521328" x="7089775" y="4643438"/>
          <p14:tracePt t="521344" x="7089775" y="4625975"/>
          <p14:tracePt t="521361" x="7089775" y="4616450"/>
          <p14:tracePt t="521403" x="7089775" y="4625975"/>
          <p14:tracePt t="521412" x="7099300" y="4652963"/>
          <p14:tracePt t="521428" x="7116763" y="4697413"/>
          <p14:tracePt t="521444" x="7126288" y="4778375"/>
          <p14:tracePt t="521461" x="7126288" y="4849813"/>
          <p14:tracePt t="521478" x="7126288" y="4911725"/>
          <p14:tracePt t="521495" x="7116763" y="4973638"/>
          <p14:tracePt t="521511" x="7081838" y="5027613"/>
          <p14:tracePt t="521528" x="7027863" y="5108575"/>
          <p14:tracePt t="521544" x="6992938" y="5126038"/>
          <p14:tracePt t="521561" x="6973888" y="5153025"/>
          <p14:tracePt t="521579" x="6938963" y="5170488"/>
          <p14:tracePt t="521595" x="6911975" y="5187950"/>
          <p14:tracePt t="521611" x="6875463" y="5207000"/>
          <p14:tracePt t="521628" x="6858000" y="5224463"/>
          <p14:tracePt t="521644" x="6831013" y="5241925"/>
          <p14:tracePt t="521661" x="6813550" y="5268913"/>
          <p14:tracePt t="521678" x="6804025" y="5295900"/>
          <p14:tracePt t="521694" x="6796088" y="5340350"/>
          <p14:tracePt t="521711" x="6769100" y="5402263"/>
          <p14:tracePt t="521728" x="6742113" y="5483225"/>
          <p14:tracePt t="521744" x="6732588" y="5510213"/>
          <p14:tracePt t="521761" x="6742113" y="5527675"/>
          <p14:tracePt t="521827" x="6742113" y="5519738"/>
          <p14:tracePt t="521836" x="6742113" y="5510213"/>
          <p14:tracePt t="521845" x="6742113" y="5500688"/>
          <p14:tracePt t="521862" x="6742113" y="5483225"/>
          <p14:tracePt t="521877" x="6742113" y="5456238"/>
          <p14:tracePt t="521894" x="6742113" y="5438775"/>
          <p14:tracePt t="521911" x="6732588" y="5429250"/>
          <p14:tracePt t="521927" x="6724650" y="5429250"/>
          <p14:tracePt t="521944" x="6715125" y="5429250"/>
          <p14:tracePt t="521960" x="6707188" y="5429250"/>
          <p14:tracePt t="521977" x="6688138" y="5438775"/>
          <p14:tracePt t="521995" x="6697663" y="5473700"/>
          <p14:tracePt t="522011" x="6715125" y="5492750"/>
          <p14:tracePt t="522028" x="6732588" y="5492750"/>
          <p14:tracePt t="522044" x="6751638" y="5492750"/>
          <p14:tracePt t="522061" x="6769100" y="5492750"/>
          <p14:tracePt t="522078" x="6786563" y="5492750"/>
          <p14:tracePt t="522094" x="6804025" y="5492750"/>
          <p14:tracePt t="522111" x="6840538" y="5492750"/>
          <p14:tracePt t="522128" x="6867525" y="5492750"/>
          <p14:tracePt t="522144" x="6902450" y="5492750"/>
          <p14:tracePt t="522160" x="6921500" y="5492750"/>
          <p14:tracePt t="522194" x="6921500" y="5483225"/>
          <p14:tracePt t="522211" x="6884988" y="5465763"/>
          <p14:tracePt t="522227" x="6867525" y="5456238"/>
          <p14:tracePt t="522244" x="6831013" y="5448300"/>
          <p14:tracePt t="522261" x="6804025" y="5438775"/>
          <p14:tracePt t="522278" x="6759575" y="5421313"/>
          <p14:tracePt t="522294" x="6724650" y="5402263"/>
          <p14:tracePt t="522311" x="6707188" y="5402263"/>
          <p14:tracePt t="522344" x="6697663" y="5402263"/>
          <p14:tracePt t="522364" x="6688138" y="5402263"/>
          <p14:tracePt t="522451" x="6697663" y="5402263"/>
          <p14:tracePt t="522460" x="6707188" y="5402263"/>
          <p14:tracePt t="522478" x="6715125" y="5402263"/>
          <p14:tracePt t="522495" x="6732588" y="5402263"/>
          <p14:tracePt t="522511" x="6769100" y="5402263"/>
          <p14:tracePt t="522528" x="6786563" y="5402263"/>
          <p14:tracePt t="522545" x="6804025" y="5411788"/>
          <p14:tracePt t="522561" x="6831013" y="5411788"/>
          <p14:tracePt t="522580" x="6858000" y="5411788"/>
          <p14:tracePt t="522595" x="6894513" y="5411788"/>
          <p14:tracePt t="522611" x="6938963" y="5411788"/>
          <p14:tracePt t="522628" x="7000875" y="5411788"/>
          <p14:tracePt t="522644" x="7099300" y="5411788"/>
          <p14:tracePt t="522661" x="7180263" y="5411788"/>
          <p14:tracePt t="522678" x="7286625" y="5411788"/>
          <p14:tracePt t="522694" x="7412038" y="5411788"/>
          <p14:tracePt t="522711" x="7510463" y="5421313"/>
          <p14:tracePt t="522728" x="7635875" y="5448300"/>
          <p14:tracePt t="522745" x="7769225" y="5465763"/>
          <p14:tracePt t="522761" x="7858125" y="5473700"/>
          <p14:tracePt t="522779" x="7947025" y="5500688"/>
          <p14:tracePt t="522795" x="7983538" y="5500688"/>
          <p14:tracePt t="522811" x="8001000" y="5500688"/>
          <p14:tracePt t="522828" x="8037513" y="5510213"/>
          <p14:tracePt t="522845" x="8064500" y="5510213"/>
          <p14:tracePt t="522861" x="8099425" y="5527675"/>
          <p14:tracePt t="522878" x="8126413" y="5527675"/>
          <p14:tracePt t="522939" x="8116888" y="5527675"/>
          <p14:tracePt t="522948" x="8081963" y="5537200"/>
          <p14:tracePt t="522961" x="8072438" y="5537200"/>
          <p14:tracePt t="522979" x="7956550" y="5572125"/>
          <p14:tracePt t="522995" x="7858125" y="5635625"/>
          <p14:tracePt t="523011" x="7751763" y="5680075"/>
          <p14:tracePt t="523027" x="7616825" y="5724525"/>
          <p14:tracePt t="523044" x="7510463" y="5768975"/>
          <p14:tracePt t="523061" x="7331075" y="5832475"/>
          <p14:tracePt t="523078" x="7259638" y="5867400"/>
          <p14:tracePt t="523094" x="7197725" y="5884863"/>
          <p14:tracePt t="523111" x="7161213" y="5921375"/>
          <p14:tracePt t="523128" x="7135813" y="5929313"/>
          <p14:tracePt t="523144" x="7081838" y="5948363"/>
          <p14:tracePt t="523161" x="7064375" y="5975350"/>
          <p14:tracePt t="523179" x="7018338" y="6010275"/>
          <p14:tracePt t="523195" x="6983413" y="6019800"/>
          <p14:tracePt t="523212" x="6946900" y="6054725"/>
          <p14:tracePt t="523228" x="6921500" y="6081713"/>
          <p14:tracePt t="523245" x="6875463" y="6091238"/>
          <p14:tracePt t="523262" x="6850063" y="6099175"/>
          <p14:tracePt t="523278" x="6823075" y="6118225"/>
          <p14:tracePt t="523294" x="6813550" y="6135688"/>
          <p14:tracePt t="523311" x="6796088" y="6143625"/>
          <p14:tracePt t="523328" x="6786563" y="6143625"/>
          <p14:tracePt t="523379" x="6804025" y="6143625"/>
          <p14:tracePt t="523387" x="6823075" y="6143625"/>
          <p14:tracePt t="523395" x="6850063" y="6143625"/>
          <p14:tracePt t="523411" x="6867525" y="6143625"/>
          <p14:tracePt t="523427" x="6929438" y="6143625"/>
          <p14:tracePt t="523443" x="7037388" y="6153150"/>
          <p14:tracePt t="523460" x="7099300" y="6153150"/>
          <p14:tracePt t="523477" x="7188200" y="6153150"/>
          <p14:tracePt t="523494" x="7269163" y="6170613"/>
          <p14:tracePt t="523510" x="7375525" y="6197600"/>
          <p14:tracePt t="523527" x="7473950" y="6207125"/>
          <p14:tracePt t="523544" x="7572375" y="6224588"/>
          <p14:tracePt t="523561" x="7653338" y="6251575"/>
          <p14:tracePt t="523580" x="7751763" y="6269038"/>
          <p14:tracePt t="523596" x="7786688" y="6269038"/>
          <p14:tracePt t="523611" x="7831138" y="6269038"/>
          <p14:tracePt t="523629" x="7850188" y="6269038"/>
          <p14:tracePt t="523645" x="7867650" y="6269038"/>
          <p14:tracePt t="523731" x="7885113" y="6269038"/>
          <p14:tracePt t="523788" x="7875588" y="6269038"/>
          <p14:tracePt t="523812" x="7867650" y="6269038"/>
          <p14:tracePt t="523827" x="7858125" y="6269038"/>
          <p14:tracePt t="523844" x="7850188" y="6261100"/>
          <p14:tracePt t="523853" x="7840663" y="6251575"/>
          <p14:tracePt t="523868" x="7831138" y="6242050"/>
          <p14:tracePt t="523883" x="7831138" y="6234113"/>
          <p14:tracePt t="523894" x="7823200" y="6234113"/>
          <p14:tracePt t="523911" x="7804150" y="6224588"/>
          <p14:tracePt t="523927" x="7804150" y="6215063"/>
          <p14:tracePt t="553073" x="7813675" y="6189663"/>
          <p14:tracePt t="553081" x="7804150" y="6135688"/>
          <p14:tracePt t="553098" x="7804150" y="5956300"/>
          <p14:tracePt t="553115" x="7796213" y="5761038"/>
          <p14:tracePt t="553131" x="7715250" y="5411788"/>
          <p14:tracePt t="553148" x="7643813" y="5162550"/>
          <p14:tracePt t="553165" x="7626350" y="4973638"/>
          <p14:tracePt t="553181" x="7599363" y="4795838"/>
          <p14:tracePt t="553198" x="7564438" y="4616450"/>
          <p14:tracePt t="553215" x="7537450" y="4483100"/>
          <p14:tracePt t="553233" x="7493000" y="4259263"/>
          <p14:tracePt t="553249" x="7456488" y="4143375"/>
          <p14:tracePt t="553265" x="7446963" y="4044950"/>
          <p14:tracePt t="553282" x="7439025" y="3948113"/>
          <p14:tracePt t="553298" x="7421563" y="3849688"/>
          <p14:tracePt t="553315" x="7402513" y="3759200"/>
          <p14:tracePt t="553331" x="7375525" y="3652838"/>
          <p14:tracePt t="553348" x="7367588" y="3589338"/>
          <p14:tracePt t="553365" x="7323138" y="3509963"/>
          <p14:tracePt t="553381" x="7304088" y="3465513"/>
          <p14:tracePt t="553398" x="7278688" y="3429000"/>
          <p14:tracePt t="553414" x="7259638" y="3394075"/>
          <p14:tracePt t="553431" x="7232650" y="3375025"/>
          <p14:tracePt t="553448" x="7188200" y="3330575"/>
          <p14:tracePt t="553464" x="7126288" y="3268663"/>
          <p14:tracePt t="553481" x="7054850" y="3179763"/>
          <p14:tracePt t="553498" x="6983413" y="3125788"/>
          <p14:tracePt t="553515" x="6938963" y="3081338"/>
          <p14:tracePt t="553532" x="6921500" y="3071813"/>
          <p14:tracePt t="553548" x="6884988" y="3044825"/>
          <p14:tracePt t="553564" x="6858000" y="3027363"/>
          <p14:tracePt t="553581" x="6831013" y="2992438"/>
          <p14:tracePt t="553598" x="6778625" y="2955925"/>
          <p14:tracePt t="553615" x="6732588" y="2938463"/>
          <p14:tracePt t="553633" x="6635750" y="2894013"/>
          <p14:tracePt t="553648" x="6581775" y="2884488"/>
          <p14:tracePt t="553664" x="6564313" y="2874963"/>
          <p14:tracePt t="553681" x="6518275" y="2849563"/>
          <p14:tracePt t="553698" x="6473825" y="2830513"/>
          <p14:tracePt t="553714" x="6438900" y="2830513"/>
          <p14:tracePt t="553731" x="6411913" y="2830513"/>
          <p14:tracePt t="553749" x="6367463" y="2830513"/>
          <p14:tracePt t="553765" x="6340475" y="2830513"/>
          <p14:tracePt t="553781" x="6323013" y="2830513"/>
          <p14:tracePt t="553798" x="6303963" y="2840038"/>
          <p14:tracePt t="553815" x="6286500" y="2840038"/>
          <p14:tracePt t="553873" x="6286500" y="2849563"/>
          <p14:tracePt t="553882" x="6296025" y="2849563"/>
          <p14:tracePt t="553898" x="6303963" y="2849563"/>
          <p14:tracePt t="553915" x="6330950" y="2857500"/>
          <p14:tracePt t="553931" x="6367463" y="2857500"/>
          <p14:tracePt t="553948" x="6402388" y="2867025"/>
          <p14:tracePt t="553965" x="6429375" y="2867025"/>
          <p14:tracePt t="553982" x="6483350" y="2884488"/>
          <p14:tracePt t="553999" x="6510338" y="2884488"/>
          <p14:tracePt t="554002" x="6537325" y="2894013"/>
          <p14:tracePt t="554015" x="6554788" y="2894013"/>
          <p14:tracePt t="554033" x="6589713" y="2901950"/>
          <p14:tracePt t="554049" x="6616700" y="2901950"/>
          <p14:tracePt t="554065" x="6653213" y="2901950"/>
          <p14:tracePt t="554082" x="6697663" y="2911475"/>
          <p14:tracePt t="554098" x="6715125" y="2911475"/>
          <p14:tracePt t="554115" x="6751638" y="2911475"/>
          <p14:tracePt t="554132" x="6796088" y="2911475"/>
          <p14:tracePt t="554148" x="6858000" y="2911475"/>
          <p14:tracePt t="554165" x="6902450" y="2911475"/>
          <p14:tracePt t="554182" x="6973888" y="2911475"/>
          <p14:tracePt t="554198" x="7045325" y="2911475"/>
          <p14:tracePt t="554215" x="7072313" y="2901950"/>
          <p14:tracePt t="554233" x="7197725" y="2901950"/>
          <p14:tracePt t="554249" x="7286625" y="2901950"/>
          <p14:tracePt t="554265" x="7394575" y="2901950"/>
          <p14:tracePt t="554282" x="7473950" y="2901950"/>
          <p14:tracePt t="554298" x="7527925" y="2901950"/>
          <p14:tracePt t="554316" x="7572375" y="2901950"/>
          <p14:tracePt t="554332" x="7635875" y="2901950"/>
          <p14:tracePt t="554348" x="7697788" y="2901950"/>
          <p14:tracePt t="554364" x="7759700" y="2901950"/>
          <p14:tracePt t="554382" x="7823200" y="2901950"/>
          <p14:tracePt t="554398" x="7867650" y="2901950"/>
          <p14:tracePt t="554414" x="7875588" y="2901950"/>
          <p14:tracePt t="554433" x="7885113" y="2901950"/>
          <p14:tracePt t="554505" x="7894638" y="2901950"/>
          <p14:tracePt t="554521" x="7902575" y="2901950"/>
          <p14:tracePt t="554532" x="7921625" y="2901950"/>
          <p14:tracePt t="554548" x="7929563" y="2901950"/>
          <p14:tracePt t="554565" x="7939088" y="2901950"/>
          <p14:tracePt t="554582" x="7956550" y="2901950"/>
          <p14:tracePt t="554598" x="7974013" y="2901950"/>
          <p14:tracePt t="554616" x="8010525" y="2901950"/>
          <p14:tracePt t="554633" x="8081963" y="2901950"/>
          <p14:tracePt t="554649" x="8126413" y="2901950"/>
          <p14:tracePt t="554665" x="8153400" y="2901950"/>
          <p14:tracePt t="554683" x="8161338" y="2901950"/>
          <p14:tracePt t="554698" x="8180388" y="2901950"/>
          <p14:tracePt t="554715" x="8188325" y="2901950"/>
          <p14:tracePt t="554732" x="8197850" y="2901950"/>
          <p14:tracePt t="554749" x="8215313" y="2901950"/>
          <p14:tracePt t="554765" x="8232775" y="2901950"/>
          <p14:tracePt t="554782" x="8259763" y="2901950"/>
          <p14:tracePt t="554798" x="8286750" y="2894013"/>
          <p14:tracePt t="554815" x="8304213" y="2884488"/>
          <p14:tracePt t="554833" x="8350250" y="2857500"/>
          <p14:tracePt t="554850" x="8375650" y="2857500"/>
          <p14:tracePt t="554866" x="8394700" y="2840038"/>
          <p14:tracePt t="554883" x="8402638" y="2830513"/>
          <p14:tracePt t="554898" x="8412163" y="2822575"/>
          <p14:tracePt t="554915" x="8421688" y="2795588"/>
          <p14:tracePt t="554932" x="8421688" y="2786063"/>
          <p14:tracePt t="554948" x="8421688" y="2778125"/>
          <p14:tracePt t="554982" x="8439150" y="2778125"/>
          <p14:tracePt t="554999" x="8439150" y="2768600"/>
          <p14:tracePt t="555015" x="8439150" y="2759075"/>
          <p14:tracePt t="555031" x="8429625" y="2759075"/>
          <p14:tracePt t="555048" x="8429625" y="2751138"/>
          <p14:tracePt t="555065" x="8421688" y="2724150"/>
          <p14:tracePt t="555081" x="8412163" y="2724150"/>
          <p14:tracePt t="555097" x="8402638" y="2714625"/>
          <p14:tracePt t="555114" x="8394700" y="2706688"/>
          <p14:tracePt t="555131" x="8375650" y="2687638"/>
          <p14:tracePt t="555147" x="8358188" y="2679700"/>
          <p14:tracePt t="555164" x="8331200" y="2670175"/>
          <p14:tracePt t="555181" x="8313738" y="2652713"/>
          <p14:tracePt t="555197" x="8286750" y="2643188"/>
          <p14:tracePt t="555214" x="8269288" y="2635250"/>
          <p14:tracePt t="555231" x="8251825" y="2625725"/>
          <p14:tracePt t="555250" x="8224838" y="2616200"/>
          <p14:tracePt t="555265" x="8207375" y="2608263"/>
          <p14:tracePt t="555282" x="8188325" y="2608263"/>
          <p14:tracePt t="555298" x="8170863" y="2608263"/>
          <p14:tracePt t="555317" x="8135938" y="2589213"/>
          <p14:tracePt t="555332" x="8116888" y="2589213"/>
          <p14:tracePt t="555348" x="8089900" y="2589213"/>
          <p14:tracePt t="555365" x="8064500" y="2589213"/>
          <p14:tracePt t="555382" x="8018463" y="2589213"/>
          <p14:tracePt t="555398" x="7974013" y="2589213"/>
          <p14:tracePt t="555415" x="7912100" y="2589213"/>
          <p14:tracePt t="555433" x="7813675" y="2598738"/>
          <p14:tracePt t="555450" x="7769225" y="2608263"/>
          <p14:tracePt t="555465" x="7724775" y="2608263"/>
          <p14:tracePt t="555482" x="7680325" y="2616200"/>
          <p14:tracePt t="555499" x="7635875" y="2616200"/>
          <p14:tracePt t="555515" x="7589838" y="2616200"/>
          <p14:tracePt t="555532" x="7545388" y="2616200"/>
          <p14:tracePt t="555548" x="7510463" y="2616200"/>
          <p14:tracePt t="555565" x="7483475" y="2616200"/>
          <p14:tracePt t="555582" x="7446963" y="2616200"/>
          <p14:tracePt t="555599" x="7402513" y="2616200"/>
          <p14:tracePt t="555615" x="7358063" y="2616200"/>
          <p14:tracePt t="555633" x="7286625" y="2608263"/>
          <p14:tracePt t="555650" x="7269163" y="2608263"/>
          <p14:tracePt t="555665" x="7242175" y="2608263"/>
          <p14:tracePt t="555682" x="7215188" y="2608263"/>
          <p14:tracePt t="555699" x="7180263" y="2608263"/>
          <p14:tracePt t="555715" x="7153275" y="2608263"/>
          <p14:tracePt t="555732" x="7126288" y="2608263"/>
          <p14:tracePt t="555749" x="7081838" y="2608263"/>
          <p14:tracePt t="555765" x="7027863" y="2589213"/>
          <p14:tracePt t="555782" x="6992938" y="2581275"/>
          <p14:tracePt t="555798" x="6973888" y="2581275"/>
          <p14:tracePt t="555815" x="6938963" y="2581275"/>
          <p14:tracePt t="555833" x="6858000" y="2581275"/>
          <p14:tracePt t="555849" x="6786563" y="2581275"/>
          <p14:tracePt t="555865" x="6724650" y="2581275"/>
          <p14:tracePt t="555881" x="6688138" y="2581275"/>
          <p14:tracePt t="555898" x="6661150" y="2581275"/>
          <p14:tracePt t="555914" x="6599238" y="2571750"/>
          <p14:tracePt t="555932" x="6572250" y="2571750"/>
          <p14:tracePt t="555948" x="6545263" y="2571750"/>
          <p14:tracePt t="555965" x="6537325" y="2571750"/>
          <p14:tracePt t="555999" x="6518275" y="2571750"/>
          <p14:tracePt t="556065" x="6527800" y="2571750"/>
          <p14:tracePt t="556077" x="6537325" y="2571750"/>
          <p14:tracePt t="556088" x="6545263" y="2571750"/>
          <p14:tracePt t="556099" x="6564313" y="2571750"/>
          <p14:tracePt t="556121" x="6572250" y="2571750"/>
          <p14:tracePt t="556131" x="6581775" y="2571750"/>
          <p14:tracePt t="556147" x="6599238" y="2571750"/>
          <p14:tracePt t="556164" x="6635750" y="2571750"/>
          <p14:tracePt t="556181" x="6661150" y="2571750"/>
          <p14:tracePt t="556197" x="6724650" y="2554288"/>
          <p14:tracePt t="556214" x="6759575" y="2544763"/>
          <p14:tracePt t="556231" x="6831013" y="2536825"/>
          <p14:tracePt t="556247" x="6858000" y="2536825"/>
          <p14:tracePt t="556265" x="6921500" y="2509838"/>
          <p14:tracePt t="556282" x="6965950" y="2500313"/>
          <p14:tracePt t="556299" x="7010400" y="2500313"/>
          <p14:tracePt t="556316" x="7027863" y="2492375"/>
          <p14:tracePt t="556332" x="7072313" y="2492375"/>
          <p14:tracePt t="556348" x="7108825" y="2473325"/>
          <p14:tracePt t="556365" x="7143750" y="2473325"/>
          <p14:tracePt t="556382" x="7170738" y="2473325"/>
          <p14:tracePt t="556398" x="7215188" y="2473325"/>
          <p14:tracePt t="556415" x="7278688" y="2473325"/>
          <p14:tracePt t="556432" x="7350125" y="2473325"/>
          <p14:tracePt t="556449" x="7402513" y="2473325"/>
          <p14:tracePt t="556465" x="7429500" y="2473325"/>
          <p14:tracePt t="556482" x="7473950" y="2473325"/>
          <p14:tracePt t="556499" x="7493000" y="2473325"/>
          <p14:tracePt t="556515" x="7510463" y="2473325"/>
          <p14:tracePt t="556532" x="7545388" y="2473325"/>
          <p14:tracePt t="556548" x="7589838" y="2473325"/>
          <p14:tracePt t="556565" x="7616825" y="2473325"/>
          <p14:tracePt t="556582" x="7643813" y="2473325"/>
          <p14:tracePt t="556599" x="7661275" y="2473325"/>
          <p14:tracePt t="556615" x="7688263" y="2473325"/>
          <p14:tracePt t="556633" x="7732713" y="2473325"/>
          <p14:tracePt t="556650" x="7769225" y="2473325"/>
          <p14:tracePt t="556665" x="7813675" y="2473325"/>
          <p14:tracePt t="556681" x="7858125" y="2482850"/>
          <p14:tracePt t="556698" x="7885113" y="2482850"/>
          <p14:tracePt t="556715" x="7912100" y="2492375"/>
          <p14:tracePt t="556731" x="7939088" y="2492375"/>
          <p14:tracePt t="556748" x="7966075" y="2500313"/>
          <p14:tracePt t="556765" x="7993063" y="2509838"/>
          <p14:tracePt t="556781" x="8027988" y="2527300"/>
          <p14:tracePt t="556798" x="8064500" y="2536825"/>
          <p14:tracePt t="556815" x="8089900" y="2544763"/>
          <p14:tracePt t="556834" x="8126413" y="2544763"/>
          <p14:tracePt t="556850" x="8153400" y="2544763"/>
          <p14:tracePt t="556865" x="8224838" y="2544763"/>
          <p14:tracePt t="556882" x="8259763" y="2544763"/>
          <p14:tracePt t="556899" x="8286750" y="2544763"/>
          <p14:tracePt t="556915" x="8304213" y="2544763"/>
          <p14:tracePt t="556932" x="8323263" y="2554288"/>
          <p14:tracePt t="556948" x="8331200" y="2563813"/>
          <p14:tracePt t="556965" x="8340725" y="2571750"/>
          <p14:tracePt t="556981" x="8340725" y="2589213"/>
          <p14:tracePt t="556998" x="8340725" y="2608263"/>
          <p14:tracePt t="557015" x="8358188" y="2643188"/>
          <p14:tracePt t="557017" x="8358188" y="2652713"/>
          <p14:tracePt t="557031" x="8358188" y="2660650"/>
          <p14:tracePt t="557049" x="8394700" y="2687638"/>
          <p14:tracePt t="557065" x="8402638" y="2714625"/>
          <p14:tracePt t="557081" x="8412163" y="2724150"/>
          <p14:tracePt t="557098" x="8412163" y="2732088"/>
          <p14:tracePt t="557115" x="8412163" y="2751138"/>
          <p14:tracePt t="557131" x="8402638" y="2768600"/>
          <p14:tracePt t="557148" x="8394700" y="2795588"/>
          <p14:tracePt t="557165" x="8375650" y="2813050"/>
          <p14:tracePt t="557181" x="8367713" y="2822575"/>
          <p14:tracePt t="557199" x="8340725" y="2857500"/>
          <p14:tracePt t="557215" x="8313738" y="2857500"/>
          <p14:tracePt t="557231" x="8278813" y="2867025"/>
          <p14:tracePt t="557249" x="8180388" y="2884488"/>
          <p14:tracePt t="557265" x="8126413" y="2884488"/>
          <p14:tracePt t="557282" x="8045450" y="2901950"/>
          <p14:tracePt t="557299" x="7966075" y="2911475"/>
          <p14:tracePt t="557317" x="7885113" y="2928938"/>
          <p14:tracePt t="557333" x="7796213" y="2938463"/>
          <p14:tracePt t="557349" x="7697788" y="2938463"/>
          <p14:tracePt t="557366" x="7608888" y="2938463"/>
          <p14:tracePt t="557383" x="7500938" y="2938463"/>
          <p14:tracePt t="557398" x="7439025" y="2938463"/>
          <p14:tracePt t="557415" x="7358063" y="2938463"/>
          <p14:tracePt t="557431" x="7286625" y="2938463"/>
          <p14:tracePt t="557448" x="7153275" y="2938463"/>
          <p14:tracePt t="557465" x="7089775" y="2938463"/>
          <p14:tracePt t="557482" x="7037388" y="2938463"/>
          <p14:tracePt t="557499" x="6992938" y="2938463"/>
          <p14:tracePt t="557515" x="6938963" y="2938463"/>
          <p14:tracePt t="557532" x="6911975" y="2938463"/>
          <p14:tracePt t="557549" x="6867525" y="2938463"/>
          <p14:tracePt t="557565" x="6823075" y="2938463"/>
          <p14:tracePt t="557582" x="6769100" y="2938463"/>
          <p14:tracePt t="557599" x="6742113" y="2938463"/>
          <p14:tracePt t="557615" x="6724650" y="2938463"/>
          <p14:tracePt t="557634" x="6680200" y="2938463"/>
          <p14:tracePt t="557650" x="6643688" y="2928938"/>
          <p14:tracePt t="557665" x="6626225" y="2921000"/>
          <p14:tracePt t="557682" x="6589713" y="2901950"/>
          <p14:tracePt t="557699" x="6572250" y="2901950"/>
          <p14:tracePt t="557715" x="6545263" y="2894013"/>
          <p14:tracePt t="557732" x="6518275" y="2894013"/>
          <p14:tracePt t="557749" x="6500813" y="2884488"/>
          <p14:tracePt t="557765" x="6483350" y="2874963"/>
          <p14:tracePt t="557799" x="6483350" y="2867025"/>
          <p14:tracePt t="557815" x="6473825" y="2867025"/>
          <p14:tracePt t="557834" x="6473825" y="2857500"/>
          <p14:tracePt t="558065" x="6473825" y="2849563"/>
          <p14:tracePt t="558098" x="6473825" y="2830513"/>
          <p14:tracePt t="558113" x="6473825" y="2822575"/>
          <p14:tracePt t="558162" x="6456363" y="2822575"/>
          <p14:tracePt t="558170" x="6456363" y="2813050"/>
          <p14:tracePt t="558290" x="6456363" y="2803525"/>
          <p14:tracePt t="558299" x="6446838" y="2803525"/>
          <p14:tracePt t="582246" x="6438900" y="2786063"/>
          <p14:tracePt t="582255" x="6483350" y="2786063"/>
          <p14:tracePt t="582270" x="6616700" y="2813050"/>
          <p14:tracePt t="582286" x="6921500" y="2928938"/>
          <p14:tracePt t="582302" x="7170738" y="3054350"/>
          <p14:tracePt t="582319" x="7242175" y="3108325"/>
          <p14:tracePt t="582335" x="7278688" y="3152775"/>
          <p14:tracePt t="582352" x="7296150" y="3187700"/>
          <p14:tracePt t="582369" x="7304088" y="3206750"/>
          <p14:tracePt t="582386" x="7304088" y="3214688"/>
          <p14:tracePt t="582401" x="7313613" y="3232150"/>
          <p14:tracePt t="582418" x="7313613" y="3241675"/>
          <p14:tracePt t="582435" x="7323138" y="3251200"/>
          <p14:tracePt t="582452" x="7340600" y="3259138"/>
          <p14:tracePt t="582582" x="7331075" y="3259138"/>
          <p14:tracePt t="582591" x="7323138" y="3259138"/>
          <p14:tracePt t="582602" x="7313613" y="3259138"/>
          <p14:tracePt t="582618" x="7296150" y="3241675"/>
          <p14:tracePt t="582635" x="7278688" y="3224213"/>
          <p14:tracePt t="582651" x="7251700" y="3214688"/>
          <p14:tracePt t="582668" x="7242175" y="3214688"/>
          <p14:tracePt t="582684" x="7224713" y="3206750"/>
          <p14:tracePt t="582702" x="7207250" y="3206750"/>
          <p14:tracePt t="582718" x="7188200" y="3206750"/>
          <p14:tracePt t="582735" x="7170738" y="3206750"/>
          <p14:tracePt t="582752" x="7153275" y="3206750"/>
          <p14:tracePt t="582768" x="7135813" y="3232150"/>
          <p14:tracePt t="582785" x="7116763" y="3251200"/>
          <p14:tracePt t="582802" x="7108825" y="3286125"/>
          <p14:tracePt t="582818" x="7072313" y="3330575"/>
          <p14:tracePt t="582835" x="7072313" y="3384550"/>
          <p14:tracePt t="582852" x="7064375" y="3446463"/>
          <p14:tracePt t="582870" x="7054850" y="3563938"/>
          <p14:tracePt t="582886" x="7054850" y="3625850"/>
          <p14:tracePt t="582903" x="7054850" y="3679825"/>
          <p14:tracePt t="582919" x="7054850" y="3759200"/>
          <p14:tracePt t="582935" x="7054850" y="3849688"/>
          <p14:tracePt t="582952" x="7054850" y="3948113"/>
          <p14:tracePt t="582968" x="7054850" y="4037013"/>
          <p14:tracePt t="582985" x="7054850" y="4090988"/>
          <p14:tracePt t="583001" x="7054850" y="4135438"/>
          <p14:tracePt t="583018" x="7054850" y="4152900"/>
          <p14:tracePt t="583034" x="7054850" y="4162425"/>
          <p14:tracePt t="583052" x="7045325" y="4170363"/>
          <p14:tracePt t="583174" x="7037388" y="4170363"/>
          <p14:tracePt t="583183" x="7027863" y="4170363"/>
          <p14:tracePt t="583202" x="7027863" y="4162425"/>
          <p14:tracePt t="583219" x="7018338" y="4143375"/>
          <p14:tracePt t="583235" x="7000875" y="4098925"/>
          <p14:tracePt t="583252" x="7000875" y="4054475"/>
          <p14:tracePt t="583269" x="6992938" y="3992563"/>
          <p14:tracePt t="583286" x="6992938" y="3894138"/>
          <p14:tracePt t="583302" x="6992938" y="3813175"/>
          <p14:tracePt t="583320" x="6992938" y="3741738"/>
          <p14:tracePt t="583335" x="6992938" y="3679825"/>
          <p14:tracePt t="583352" x="7010400" y="3625850"/>
          <p14:tracePt t="583369" x="7018338" y="3581400"/>
          <p14:tracePt t="583385" x="7018338" y="3554413"/>
          <p14:tracePt t="583401" x="7027863" y="3536950"/>
          <p14:tracePt t="583418" x="7037388" y="3527425"/>
          <p14:tracePt t="583434" x="7037388" y="3500438"/>
          <p14:tracePt t="583451" x="7037388" y="3446463"/>
          <p14:tracePt t="583468" x="7037388" y="3438525"/>
          <p14:tracePt t="583484" x="7037388" y="3429000"/>
          <p14:tracePt t="583526" x="7037388" y="3421063"/>
          <p14:tracePt t="583606" x="7037388" y="3411538"/>
          <p14:tracePt t="583622" x="7037388" y="3402013"/>
          <p14:tracePt t="583638" x="7037388" y="3394075"/>
          <p14:tracePt t="583647" x="7037388" y="3375025"/>
          <p14:tracePt t="583654" x="7027863" y="3357563"/>
          <p14:tracePt t="583668" x="7018338" y="3330575"/>
          <p14:tracePt t="583685" x="6992938" y="3259138"/>
          <p14:tracePt t="583701" x="6992938" y="3241675"/>
          <p14:tracePt t="583718" x="6965950" y="3232150"/>
          <p14:tracePt t="583735" x="6956425" y="3214688"/>
          <p14:tracePt t="583751" x="6946900" y="3214688"/>
          <p14:tracePt t="583814" x="6938963" y="3214688"/>
          <p14:tracePt t="583824" x="6938963" y="3224213"/>
          <p14:tracePt t="583846" x="6929438" y="3224213"/>
          <p14:tracePt t="583856" x="6929438" y="3232150"/>
          <p14:tracePt t="583869" x="6921500" y="3241675"/>
          <p14:tracePt t="583886" x="6921500" y="3259138"/>
          <p14:tracePt t="583902" x="6921500" y="3278188"/>
          <p14:tracePt t="583918" x="6911975" y="3303588"/>
          <p14:tracePt t="583935" x="6911975" y="3322638"/>
          <p14:tracePt t="583952" x="6911975" y="3349625"/>
          <p14:tracePt t="583969" x="6911975" y="3367088"/>
          <p14:tracePt t="583985" x="6911975" y="3375025"/>
          <p14:tracePt t="584001" x="6911975" y="3394075"/>
          <p14:tracePt t="584018" x="6911975" y="3446463"/>
          <p14:tracePt t="584035" x="6938963" y="3517900"/>
          <p14:tracePt t="584051" x="6946900" y="3563938"/>
          <p14:tracePt t="584068" x="6956425" y="3589338"/>
          <p14:tracePt t="584086" x="6956425" y="3652838"/>
          <p14:tracePt t="584101" x="6956425" y="3662363"/>
          <p14:tracePt t="584118" x="6956425" y="3670300"/>
          <p14:tracePt t="584135" x="6956425" y="3687763"/>
          <p14:tracePt t="584151" x="6956425" y="3714750"/>
          <p14:tracePt t="584168" x="6956425" y="3733800"/>
          <p14:tracePt t="584185" x="6956425" y="3759200"/>
          <p14:tracePt t="584201" x="6956425" y="3778250"/>
          <p14:tracePt t="584218" x="6956425" y="3795713"/>
          <p14:tracePt t="584235" x="6956425" y="3813175"/>
          <p14:tracePt t="584252" x="6956425" y="3822700"/>
          <p14:tracePt t="584269" x="6956425" y="3830638"/>
          <p14:tracePt t="584326" x="6956425" y="3822700"/>
          <p14:tracePt t="584335" x="6956425" y="3805238"/>
          <p14:tracePt t="584352" x="6956425" y="3768725"/>
          <p14:tracePt t="584369" x="6956425" y="3724275"/>
          <p14:tracePt t="584386" x="6946900" y="3679825"/>
          <p14:tracePt t="584402" x="6946900" y="3635375"/>
          <p14:tracePt t="584418" x="6946900" y="3571875"/>
          <p14:tracePt t="584435" x="6946900" y="3527425"/>
          <p14:tracePt t="584451" x="6946900" y="3465513"/>
          <p14:tracePt t="584469" x="6929438" y="3375025"/>
          <p14:tracePt t="584486" x="6921500" y="3303588"/>
          <p14:tracePt t="584503" x="6911975" y="3286125"/>
          <p14:tracePt t="584519" x="6902450" y="3268663"/>
          <p14:tracePt t="584537" x="6902450" y="3259138"/>
          <p14:tracePt t="584646" x="6902450" y="3268663"/>
          <p14:tracePt t="584655" x="6911975" y="3268663"/>
          <p14:tracePt t="584669" x="6911975" y="3278188"/>
          <p14:tracePt t="584685" x="6911975" y="3286125"/>
          <p14:tracePt t="584702" x="6929438" y="3313113"/>
          <p14:tracePt t="584718" x="6929438" y="3322638"/>
          <p14:tracePt t="584735" x="6938963" y="3340100"/>
          <p14:tracePt t="584752" x="6956425" y="3375025"/>
          <p14:tracePt t="584768" x="6956425" y="3402013"/>
          <p14:tracePt t="584785" x="6965950" y="3438525"/>
          <p14:tracePt t="584802" x="6965950" y="3473450"/>
          <p14:tracePt t="584819" x="6973888" y="3492500"/>
          <p14:tracePt t="584835" x="6973888" y="3509963"/>
          <p14:tracePt t="584851" x="6983413" y="3544888"/>
          <p14:tracePt t="584868" x="6983413" y="3563938"/>
          <p14:tracePt t="584885" x="6992938" y="3581400"/>
          <p14:tracePt t="584958" x="6992938" y="3571875"/>
          <p14:tracePt t="584967" x="6992938" y="3563938"/>
          <p14:tracePt t="584985" x="6992938" y="3527425"/>
          <p14:tracePt t="585002" x="6992938" y="3482975"/>
          <p14:tracePt t="585019" x="6983413" y="3438525"/>
          <p14:tracePt t="585035" x="6965950" y="3394075"/>
          <p14:tracePt t="585052" x="6956425" y="3367088"/>
          <p14:tracePt t="585070" x="6946900" y="3340100"/>
          <p14:tracePt t="585085" x="6938963" y="3330575"/>
          <p14:tracePt t="585103" x="6929438" y="3313113"/>
          <p14:tracePt t="585135" x="6929438" y="3303588"/>
          <p14:tracePt t="585246" x="6938963" y="3330575"/>
          <p14:tracePt t="585256" x="6938963" y="3340100"/>
          <p14:tracePt t="585269" x="6946900" y="3349625"/>
          <p14:tracePt t="585287" x="6973888" y="3446463"/>
          <p14:tracePt t="585303" x="6983413" y="3482975"/>
          <p14:tracePt t="585320" x="6983413" y="3517900"/>
          <p14:tracePt t="585336" x="6983413" y="3527425"/>
          <p14:tracePt t="585382" x="6973888" y="3527425"/>
          <p14:tracePt t="585398" x="6965950" y="3509963"/>
          <p14:tracePt t="585406" x="6956425" y="3500438"/>
          <p14:tracePt t="585418" x="6946900" y="3492500"/>
          <p14:tracePt t="585435" x="6938963" y="3473450"/>
          <p14:tracePt t="585452" x="6921500" y="3455988"/>
          <p14:tracePt t="585469" x="6911975" y="3429000"/>
          <p14:tracePt t="585487" x="6911975" y="3402013"/>
          <p14:tracePt t="585503" x="6911975" y="3367088"/>
          <p14:tracePt t="585519" x="6911975" y="3349625"/>
          <p14:tracePt t="585535" x="6911975" y="3340100"/>
          <p14:tracePt t="585552" x="6902450" y="3340100"/>
          <p14:tracePt t="585599" x="6902450" y="3349625"/>
          <p14:tracePt t="585614" x="6902450" y="3357563"/>
          <p14:tracePt t="585624" x="6902450" y="3375025"/>
          <p14:tracePt t="585635" x="6902450" y="3394075"/>
          <p14:tracePt t="585652" x="6921500" y="3465513"/>
          <p14:tracePt t="585668" x="6929438" y="3544888"/>
          <p14:tracePt t="585685" x="6929438" y="3625850"/>
          <p14:tracePt t="585702" x="6929438" y="3733800"/>
          <p14:tracePt t="585718" x="6911975" y="3813175"/>
          <p14:tracePt t="585735" x="6911975" y="3911600"/>
          <p14:tracePt t="585752" x="6911975" y="4000500"/>
          <p14:tracePt t="585769" x="6911975" y="4081463"/>
          <p14:tracePt t="585785" x="6911975" y="4143375"/>
          <p14:tracePt t="585802" x="6911975" y="4170363"/>
          <p14:tracePt t="585819" x="6911975" y="4206875"/>
          <p14:tracePt t="585835" x="6911975" y="4224338"/>
          <p14:tracePt t="585852" x="6911975" y="4251325"/>
          <p14:tracePt t="585869" x="6911975" y="4278313"/>
          <p14:tracePt t="585887" x="6911975" y="4330700"/>
          <p14:tracePt t="585902" x="6911975" y="4349750"/>
          <p14:tracePt t="585918" x="6911975" y="4384675"/>
          <p14:tracePt t="585935" x="6911975" y="4411663"/>
          <p14:tracePt t="586007" x="6902450" y="4411663"/>
          <p14:tracePt t="586030" x="6902450" y="4402138"/>
          <p14:tracePt t="586038" x="6894513" y="4394200"/>
          <p14:tracePt t="586052" x="6894513" y="4384675"/>
          <p14:tracePt t="586070" x="6884988" y="4340225"/>
          <p14:tracePt t="586087" x="6875463" y="4305300"/>
          <p14:tracePt t="586103" x="6867525" y="4259263"/>
          <p14:tracePt t="586119" x="6850063" y="4214813"/>
          <p14:tracePt t="586136" x="6840538" y="4197350"/>
          <p14:tracePt t="586263" x="6850063" y="4197350"/>
          <p14:tracePt t="586279" x="6850063" y="4206875"/>
          <p14:tracePt t="586288" x="6858000" y="4206875"/>
          <p14:tracePt t="586303" x="6875463" y="4224338"/>
          <p14:tracePt t="586319" x="6894513" y="4241800"/>
          <p14:tracePt t="586336" x="6911975" y="4268788"/>
          <p14:tracePt t="586352" x="6921500" y="4286250"/>
          <p14:tracePt t="586369" x="6946900" y="4305300"/>
          <p14:tracePt t="586386" x="6946900" y="4330700"/>
          <p14:tracePt t="586402" x="6956425" y="4349750"/>
          <p14:tracePt t="586419" x="6956425" y="4367213"/>
          <p14:tracePt t="586435" x="6956425" y="4376738"/>
          <p14:tracePt t="586452" x="6956425" y="4384675"/>
          <p14:tracePt t="586471" x="6938963" y="4384675"/>
          <p14:tracePt t="586485" x="6929438" y="4384675"/>
          <p14:tracePt t="586503" x="6911975" y="4384675"/>
          <p14:tracePt t="586519" x="6902450" y="4384675"/>
          <p14:tracePt t="586615" x="6894513" y="4376738"/>
          <p14:tracePt t="586727" x="6902450" y="4384675"/>
          <p14:tracePt t="586736" x="6902450" y="4402138"/>
          <p14:tracePt t="586752" x="6902450" y="4421188"/>
          <p14:tracePt t="586769" x="6902450" y="4438650"/>
          <p14:tracePt t="586785" x="6902450" y="4456113"/>
          <p14:tracePt t="586802" x="6902450" y="4465638"/>
          <p14:tracePt t="586819" x="6902450" y="4483100"/>
          <p14:tracePt t="586835" x="6902450" y="4492625"/>
          <p14:tracePt t="586852" x="6902450" y="4500563"/>
          <p14:tracePt t="586967" x="6902450" y="4492625"/>
          <p14:tracePt t="587079" x="6911975" y="4492625"/>
          <p14:tracePt t="587135" x="6921500" y="4492625"/>
          <p14:tracePt t="587191" x="6929438" y="4492625"/>
          <p14:tracePt t="587207" x="6946900" y="4492625"/>
          <p14:tracePt t="587219" x="6956425" y="4492625"/>
          <p14:tracePt t="587236" x="6973888" y="4473575"/>
          <p14:tracePt t="587252" x="6983413" y="4473575"/>
          <p14:tracePt t="587269" x="6992938" y="4473575"/>
          <p14:tracePt t="587304" x="7000875" y="4465638"/>
          <p14:tracePt t="587335" x="7000875" y="4456113"/>
          <p14:tracePt t="587344" x="7000875" y="4448175"/>
          <p14:tracePt t="587359" x="7000875" y="4438650"/>
          <p14:tracePt t="587390" x="7000875" y="4429125"/>
          <p14:tracePt t="587407" x="7000875" y="4421188"/>
          <p14:tracePt t="587423" x="6992938" y="4421188"/>
          <p14:tracePt t="587432" x="6992938" y="4411663"/>
          <p14:tracePt t="587447" x="6983413" y="4411663"/>
          <p14:tracePt t="587471" x="6973888" y="4411663"/>
          <p14:tracePt t="587647" x="6965950" y="4411663"/>
          <p14:tracePt t="587656" x="6965950" y="4394200"/>
          <p14:tracePt t="587719" x="6956425" y="4394200"/>
          <p14:tracePt t="587751" x="6938963" y="4394200"/>
          <p14:tracePt t="587760" x="6938963" y="4384675"/>
          <p14:tracePt t="587775" x="6929438" y="4384675"/>
          <p14:tracePt t="587786" x="6929438" y="4376738"/>
          <p14:tracePt t="587802" x="6929438" y="4367213"/>
          <p14:tracePt t="587820" x="6921500" y="4367213"/>
          <p14:tracePt t="587836" x="6921500" y="4357688"/>
          <p14:tracePt t="587852" x="6921500" y="4349750"/>
          <p14:tracePt t="587869" x="6911975" y="4340225"/>
          <p14:tracePt t="587895" x="6911975" y="4322763"/>
          <p14:tracePt t="587944" x="6911975" y="4313238"/>
          <p14:tracePt t="587953" x="6902450" y="4313238"/>
          <p14:tracePt t="587975" x="6902450" y="4305300"/>
          <p14:tracePt t="587999" x="6902450" y="4295775"/>
          <p14:tracePt t="588009" x="6902450" y="4286250"/>
          <p14:tracePt t="588019" x="6902450" y="4278313"/>
          <p14:tracePt t="588035" x="6902450" y="4268788"/>
          <p14:tracePt t="588052" x="6902450" y="4241800"/>
          <p14:tracePt t="588069" x="6911975" y="4233863"/>
          <p14:tracePt t="588085" x="6921500" y="4233863"/>
          <p14:tracePt t="588102" x="6921500" y="4224338"/>
          <p14:tracePt t="588183" x="6929438" y="4224338"/>
          <p14:tracePt t="588193" x="6929438" y="4214813"/>
          <p14:tracePt t="588519" x="6929438" y="4206875"/>
          <p14:tracePt t="588543" x="6946900" y="4206875"/>
          <p14:tracePt t="588679" x="6956425" y="4206875"/>
          <p14:tracePt t="588751" x="6965950" y="4206875"/>
          <p14:tracePt t="588767" x="6973888" y="4206875"/>
          <p14:tracePt t="588783" x="6983413" y="4206875"/>
          <p14:tracePt t="588792" x="6992938" y="4206875"/>
          <p14:tracePt t="588802" x="7000875" y="4206875"/>
          <p14:tracePt t="588818" x="7027863" y="4206875"/>
          <p14:tracePt t="588852" x="7037388" y="4214813"/>
          <p14:tracePt t="588869" x="7037388" y="4233863"/>
          <p14:tracePt t="588887" x="7037388" y="4259263"/>
          <p14:tracePt t="588904" x="7027863" y="4259263"/>
          <p14:tracePt t="588919" x="7027863" y="4268788"/>
          <p14:tracePt t="588936" x="7010400" y="4268788"/>
          <p14:tracePt t="588983" x="7000875" y="4268788"/>
          <p14:tracePt t="589015" x="6992938" y="4268788"/>
          <p14:tracePt t="589047" x="6983413" y="4268788"/>
          <p14:tracePt t="589056" x="6983413" y="4251325"/>
          <p14:tracePt t="589070" x="6983413" y="4241800"/>
          <p14:tracePt t="589086" x="6973888" y="4224338"/>
          <p14:tracePt t="589104" x="6965950" y="4187825"/>
          <p14:tracePt t="589119" x="6946900" y="4170363"/>
          <p14:tracePt t="589136" x="6938963" y="4162425"/>
          <p14:tracePt t="589153" x="6929438" y="4143375"/>
          <p14:tracePt t="589170" x="6929438" y="4135438"/>
          <p14:tracePt t="589186" x="6921500" y="4116388"/>
          <p14:tracePt t="589202" x="6921500" y="4108450"/>
          <p14:tracePt t="589219" x="6911975" y="4098925"/>
          <p14:tracePt t="589235" x="6911975" y="4090988"/>
          <p14:tracePt t="589252" x="6902450" y="4081463"/>
          <p14:tracePt t="589269" x="6894513" y="4081463"/>
          <p14:tracePt t="589285" x="6867525" y="4081463"/>
          <p14:tracePt t="589303" x="6823075" y="4081463"/>
          <p14:tracePt t="589319" x="6778625" y="4081463"/>
          <p14:tracePt t="589336" x="6732588" y="4108450"/>
          <p14:tracePt t="589352" x="6661150" y="4125913"/>
          <p14:tracePt t="589369" x="6599238" y="4143375"/>
          <p14:tracePt t="589386" x="6537325" y="4143375"/>
          <p14:tracePt t="589402" x="6510338" y="4143375"/>
          <p14:tracePt t="589419" x="6500813" y="4143375"/>
          <p14:tracePt t="589479" x="6510338" y="4143375"/>
          <p14:tracePt t="589488" x="6518275" y="4143375"/>
          <p14:tracePt t="589504" x="6554788" y="4143375"/>
          <p14:tracePt t="589519" x="6589713" y="4143375"/>
          <p14:tracePt t="589536" x="6661150" y="4143375"/>
          <p14:tracePt t="589553" x="6759575" y="4143375"/>
          <p14:tracePt t="589570" x="6804025" y="4143375"/>
          <p14:tracePt t="589586" x="6831013" y="4152900"/>
          <p14:tracePt t="589603" x="6850063" y="4152900"/>
          <p14:tracePt t="589619" x="6867525" y="4152900"/>
          <p14:tracePt t="589648" x="6858000" y="4152900"/>
          <p14:tracePt t="589664" x="6850063" y="4152900"/>
          <p14:tracePt t="589674" x="6840538" y="4152900"/>
          <p14:tracePt t="589685" x="6831013" y="4152900"/>
          <p14:tracePt t="589703" x="6804025" y="4152900"/>
          <p14:tracePt t="589719" x="6769100" y="4152900"/>
          <p14:tracePt t="589735" x="6751638" y="4152900"/>
          <p14:tracePt t="589799" x="6751638" y="4143375"/>
          <p14:tracePt t="589808" x="6751638" y="4135438"/>
          <p14:tracePt t="589819" x="6751638" y="4108450"/>
          <p14:tracePt t="589836" x="6759575" y="4019550"/>
          <p14:tracePt t="589853" x="6796088" y="3902075"/>
          <p14:tracePt t="589869" x="6823075" y="3670300"/>
          <p14:tracePt t="589887" x="6823075" y="3492500"/>
          <p14:tracePt t="589903" x="6823075" y="3421063"/>
          <p14:tracePt t="589919" x="6804025" y="3375025"/>
          <p14:tracePt t="589935" x="6796088" y="3349625"/>
          <p14:tracePt t="589952" x="6786563" y="3349625"/>
          <p14:tracePt t="589991" x="6786563" y="3330575"/>
          <p14:tracePt t="590135" x="6786563" y="3340100"/>
          <p14:tracePt t="590145" x="6786563" y="3349625"/>
          <p14:tracePt t="590154" x="6786563" y="3367088"/>
          <p14:tracePt t="590169" x="6804025" y="3429000"/>
          <p14:tracePt t="590186" x="6813550" y="3544888"/>
          <p14:tracePt t="590203" x="6813550" y="3652838"/>
          <p14:tracePt t="590219" x="6813550" y="3768725"/>
          <p14:tracePt t="590235" x="6813550" y="3857625"/>
          <p14:tracePt t="590252" x="6786563" y="3929063"/>
          <p14:tracePt t="590269" x="6778625" y="3973513"/>
          <p14:tracePt t="590285" x="6778625" y="4019550"/>
          <p14:tracePt t="590303" x="6759575" y="4054475"/>
          <p14:tracePt t="590319" x="6759575" y="4064000"/>
          <p14:tracePt t="590400" x="6759575" y="4044950"/>
          <p14:tracePt t="590409" x="6759575" y="4037013"/>
          <p14:tracePt t="590419" x="6759575" y="4019550"/>
          <p14:tracePt t="590435" x="6759575" y="3902075"/>
          <p14:tracePt t="590452" x="6759575" y="3679825"/>
          <p14:tracePt t="590469" x="6759575" y="3527425"/>
          <p14:tracePt t="590485" x="6759575" y="3421063"/>
          <p14:tracePt t="590503" x="6759575" y="3278188"/>
          <p14:tracePt t="590519" x="6759575" y="3251200"/>
          <p14:tracePt t="590536" x="6759575" y="3241675"/>
          <p14:tracePt t="590615" x="6759575" y="3259138"/>
          <p14:tracePt t="590631" x="6759575" y="3278188"/>
          <p14:tracePt t="590641" x="6759575" y="3286125"/>
          <p14:tracePt t="590653" x="6759575" y="3330575"/>
          <p14:tracePt t="590669" x="6769100" y="3429000"/>
          <p14:tracePt t="590685" x="6778625" y="3536950"/>
          <p14:tracePt t="590703" x="6823075" y="3751263"/>
          <p14:tracePt t="590719" x="6840538" y="3857625"/>
          <p14:tracePt t="590735" x="6867525" y="3938588"/>
          <p14:tracePt t="590752" x="6875463" y="4019550"/>
          <p14:tracePt t="590769" x="6875463" y="4064000"/>
          <p14:tracePt t="590785" x="6894513" y="4108450"/>
          <p14:tracePt t="590802" x="6894513" y="4143375"/>
          <p14:tracePt t="590819" x="6894513" y="4162425"/>
          <p14:tracePt t="590871" x="6894513" y="4143375"/>
          <p14:tracePt t="590883" x="6894513" y="4135438"/>
          <p14:tracePt t="590894" x="6894513" y="4098925"/>
          <p14:tracePt t="590905" x="6894513" y="4000500"/>
          <p14:tracePt t="590919" x="6894513" y="3911600"/>
          <p14:tracePt t="590936" x="6867525" y="3795713"/>
          <p14:tracePt t="590952" x="6858000" y="3662363"/>
          <p14:tracePt t="590969" x="6840538" y="3527425"/>
          <p14:tracePt t="590986" x="6840538" y="3411538"/>
          <p14:tracePt t="591002" x="6840538" y="3330575"/>
          <p14:tracePt t="591019" x="6840538" y="3268663"/>
          <p14:tracePt t="591035" x="6840538" y="3259138"/>
          <p14:tracePt t="591095" x="6840538" y="3278188"/>
          <p14:tracePt t="591103" x="6840538" y="3286125"/>
          <p14:tracePt t="591119" x="6840538" y="3330575"/>
          <p14:tracePt t="591136" x="6840538" y="3402013"/>
          <p14:tracePt t="591152" x="6840538" y="3492500"/>
          <p14:tracePt t="591169" x="6840538" y="3589338"/>
          <p14:tracePt t="591186" x="6823075" y="3724275"/>
          <p14:tracePt t="591203" x="6823075" y="3884613"/>
          <p14:tracePt t="591219" x="6823075" y="3992563"/>
          <p14:tracePt t="591236" x="6813550" y="4054475"/>
          <p14:tracePt t="591253" x="6813550" y="4081463"/>
          <p14:tracePt t="591304" x="6813550" y="4071938"/>
          <p14:tracePt t="591313" x="6813550" y="4054475"/>
          <p14:tracePt t="591324" x="6813550" y="4027488"/>
          <p14:tracePt t="591336" x="6813550" y="3921125"/>
          <p14:tracePt t="591352" x="6813550" y="3795713"/>
          <p14:tracePt t="591369" x="6813550" y="3652838"/>
          <p14:tracePt t="591386" x="6813550" y="3517900"/>
          <p14:tracePt t="591402" x="6813550" y="3375025"/>
          <p14:tracePt t="591419" x="6813550" y="3330575"/>
          <p14:tracePt t="591487" x="6813550" y="3340100"/>
          <p14:tracePt t="591496" x="6813550" y="3349625"/>
          <p14:tracePt t="591506" x="6813550" y="3367088"/>
          <p14:tracePt t="591519" x="6796088" y="3438525"/>
          <p14:tracePt t="591535" x="6759575" y="3517900"/>
          <p14:tracePt t="591552" x="6724650" y="3563938"/>
          <p14:tracePt t="591569" x="6670675" y="3616325"/>
          <p14:tracePt t="591585" x="6589713" y="3635375"/>
          <p14:tracePt t="591602" x="6518275" y="3643313"/>
          <p14:tracePt t="591619" x="6402388" y="3643313"/>
          <p14:tracePt t="591635" x="6269038" y="3643313"/>
          <p14:tracePt t="591652" x="6045200" y="3625850"/>
          <p14:tracePt t="591669" x="5707063" y="3544888"/>
          <p14:tracePt t="591685" x="5330825" y="3465513"/>
          <p14:tracePt t="591703" x="4581525" y="3303588"/>
          <p14:tracePt t="591719" x="4133850" y="3214688"/>
          <p14:tracePt t="591736" x="3697288" y="3152775"/>
          <p14:tracePt t="591752" x="3251200" y="3063875"/>
          <p14:tracePt t="591769" x="2660650" y="2973388"/>
          <p14:tracePt t="591785" x="2295525" y="2921000"/>
          <p14:tracePt t="591802" x="1955800" y="2884488"/>
          <p14:tracePt t="591819" x="1670050" y="2867025"/>
          <p14:tracePt t="591835" x="1482725" y="2867025"/>
          <p14:tracePt t="591853" x="1322388" y="2867025"/>
          <p14:tracePt t="591870" x="1231900" y="2867025"/>
          <p14:tracePt t="591888" x="1116013" y="2867025"/>
          <p14:tracePt t="591903" x="1098550" y="2867025"/>
          <p14:tracePt t="591919" x="1071563" y="2867025"/>
          <p14:tracePt t="591935" x="1062038" y="2884488"/>
          <p14:tracePt t="591952" x="1054100" y="2894013"/>
          <p14:tracePt t="591969" x="1009650" y="2901950"/>
          <p14:tracePt t="591985" x="973138" y="2901950"/>
          <p14:tracePt t="592002" x="955675" y="2911475"/>
          <p14:tracePt t="592019" x="938213" y="2921000"/>
          <p14:tracePt t="592035" x="911225" y="2928938"/>
          <p14:tracePt t="592052" x="893763" y="2946400"/>
          <p14:tracePt t="592069" x="874713" y="2946400"/>
          <p14:tracePt t="592085" x="857250" y="2946400"/>
          <p14:tracePt t="592102" x="847725" y="2955925"/>
          <p14:tracePt t="592176" x="839788" y="2955925"/>
          <p14:tracePt t="592208" x="839788" y="2938463"/>
          <p14:tracePt t="592224" x="839788" y="2928938"/>
          <p14:tracePt t="592248" x="839788" y="2921000"/>
          <p14:tracePt t="592280" x="839788" y="2911475"/>
          <p14:tracePt t="592289" x="847725" y="2911475"/>
          <p14:tracePt t="592303" x="874713" y="2911475"/>
          <p14:tracePt t="592320" x="928688" y="2911475"/>
          <p14:tracePt t="592336" x="1009650" y="2911475"/>
          <p14:tracePt t="592352" x="1133475" y="2901950"/>
          <p14:tracePt t="592369" x="1241425" y="2901950"/>
          <p14:tracePt t="592386" x="1393825" y="2901950"/>
          <p14:tracePt t="592402" x="1581150" y="2901950"/>
          <p14:tracePt t="592419" x="1768475" y="2901950"/>
          <p14:tracePt t="592436" x="1982788" y="2901950"/>
          <p14:tracePt t="592452" x="2224088" y="2901950"/>
          <p14:tracePt t="592469" x="2446338" y="2901950"/>
          <p14:tracePt t="592487" x="2776538" y="2901950"/>
          <p14:tracePt t="592503" x="2884488" y="2901950"/>
          <p14:tracePt t="592519" x="2911475" y="2884488"/>
          <p14:tracePt t="592616" x="2919413" y="2884488"/>
          <p14:tracePt t="592625" x="2946400" y="2884488"/>
          <p14:tracePt t="592636" x="2973388" y="2874963"/>
          <p14:tracePt t="592653" x="3197225" y="2840038"/>
          <p14:tracePt t="592670" x="3509963" y="2786063"/>
          <p14:tracePt t="592686" x="4044950" y="2741613"/>
          <p14:tracePt t="592703" x="4500563" y="2751138"/>
          <p14:tracePt t="592719" x="4894263" y="2840038"/>
          <p14:tracePt t="592736" x="5456238" y="2965450"/>
          <p14:tracePt t="592752" x="5867400" y="3071813"/>
          <p14:tracePt t="592769" x="6224588" y="3125788"/>
          <p14:tracePt t="592786" x="6635750" y="3278188"/>
          <p14:tracePt t="592802" x="6804025" y="3394075"/>
          <p14:tracePt t="592819" x="6831013" y="3446463"/>
          <p14:tracePt t="592944" x="6850063" y="3446463"/>
          <p14:tracePt t="592992" x="6840538" y="3446463"/>
          <p14:tracePt t="593002" x="6850063" y="3455988"/>
          <p14:tracePt t="593036" x="6823075" y="3455988"/>
          <p14:tracePt t="593053" x="6831013" y="3492500"/>
          <p14:tracePt t="593071" x="6831013" y="3500438"/>
          <p14:tracePt t="593088" x="6850063" y="3517900"/>
          <p14:tracePt t="593104" x="6875463" y="3563938"/>
          <p14:tracePt t="593120" x="6894513" y="3581400"/>
          <p14:tracePt t="593136" x="6921500" y="3616325"/>
          <p14:tracePt t="593153" x="6929438" y="3635375"/>
          <p14:tracePt t="593169" x="6938963" y="3670300"/>
          <p14:tracePt t="593186" x="6956425" y="3687763"/>
          <p14:tracePt t="593202" x="6983413" y="3706813"/>
          <p14:tracePt t="593219" x="7010400" y="3733800"/>
          <p14:tracePt t="593236" x="7037388" y="3759200"/>
          <p14:tracePt t="593252" x="7045325" y="3786188"/>
          <p14:tracePt t="593269" x="7045325" y="3822700"/>
          <p14:tracePt t="593286" x="7045325" y="3867150"/>
          <p14:tracePt t="593302" x="7045325" y="3938588"/>
          <p14:tracePt t="593320" x="7045325" y="3983038"/>
          <p14:tracePt t="593336" x="7045325" y="4010025"/>
          <p14:tracePt t="593352" x="7045325" y="4054475"/>
          <p14:tracePt t="593369" x="7054850" y="4071938"/>
          <p14:tracePt t="593387" x="7054850" y="4090988"/>
          <p14:tracePt t="593528" x="7054850" y="4098925"/>
          <p14:tracePt t="593569" x="7045325" y="4098925"/>
          <p14:tracePt t="593578" x="7027863" y="4098925"/>
          <p14:tracePt t="593587" x="7018338" y="4098925"/>
          <p14:tracePt t="593603" x="7010400" y="4108450"/>
          <p14:tracePt t="593620" x="7000875" y="4116388"/>
          <p14:tracePt t="593636" x="6965950" y="4116388"/>
          <p14:tracePt t="593653" x="6965950" y="4125913"/>
          <p14:tracePt t="593670" x="6956425" y="4125913"/>
          <p14:tracePt t="593687" x="6946900" y="4125913"/>
          <p14:tracePt t="593703" x="6938963" y="4125913"/>
          <p14:tracePt t="593864" x="6929438" y="4125913"/>
          <p14:tracePt t="593968" x="6921500" y="4135438"/>
          <p14:tracePt t="594000" x="6911975" y="4135438"/>
          <p14:tracePt t="594016" x="6894513" y="4135438"/>
          <p14:tracePt t="594032" x="6884988" y="4135438"/>
          <p14:tracePt t="594047" x="6875463" y="4135438"/>
          <p14:tracePt t="594063" x="6867525" y="4135438"/>
          <p14:tracePt t="594111" x="6858000" y="4135438"/>
          <p14:tracePt t="594159" x="6850063" y="4135438"/>
          <p14:tracePt t="594456" x="6858000" y="4135438"/>
          <p14:tracePt t="594552" x="6867525" y="4135438"/>
          <p14:tracePt t="594640" x="6875463" y="4143375"/>
          <p14:tracePt t="594664" x="6884988" y="4143375"/>
          <p14:tracePt t="594704" x="6902450" y="4143375"/>
          <p14:tracePt t="594768" x="6911975" y="4143375"/>
          <p14:tracePt t="594777" x="6911975" y="4162425"/>
          <p14:tracePt t="594824" x="6921500" y="4162425"/>
          <p14:tracePt t="594897" x="6929438" y="4162425"/>
          <p14:tracePt t="594906" x="6902450" y="4152900"/>
          <p14:tracePt t="594936" x="6938963" y="4162425"/>
          <p14:tracePt t="595000" x="6946900" y="4162425"/>
          <p14:tracePt t="595040" x="6956425" y="4162425"/>
          <p14:tracePt t="595064" x="6965950" y="4162425"/>
          <p14:tracePt t="595096" x="6973888" y="4162425"/>
          <p14:tracePt t="595240" x="6983413" y="4162425"/>
          <p14:tracePt t="595336" x="6992938" y="4162425"/>
          <p14:tracePt t="595536" x="7000875" y="4162425"/>
          <p14:tracePt t="595560" x="7018338" y="4162425"/>
          <p14:tracePt t="595648" x="7027863" y="4170363"/>
          <p14:tracePt t="595704" x="7037388" y="4170363"/>
          <p14:tracePt t="595848" x="7045325" y="4170363"/>
          <p14:tracePt t="595920" x="7054850" y="4179888"/>
          <p14:tracePt t="596010" x="7064375" y="4179888"/>
          <p14:tracePt t="596080" x="7072313" y="4179888"/>
          <p14:tracePt t="596121" x="7089775" y="4187825"/>
          <p14:tracePt t="596152" x="7099300" y="4187825"/>
          <p14:tracePt t="596208" x="7108825" y="4197350"/>
          <p14:tracePt t="596257" x="7116763" y="4206875"/>
          <p14:tracePt t="596345" x="7126288" y="4224338"/>
          <p14:tracePt t="596400" x="7126288" y="4233863"/>
          <p14:tracePt t="596409" x="7135813" y="4233863"/>
          <p14:tracePt t="596448" x="7135813" y="4241800"/>
          <p14:tracePt t="596473" x="7143750" y="4251325"/>
          <p14:tracePt t="596512" x="7143750" y="4259263"/>
          <p14:tracePt t="596522" x="7161213" y="4259263"/>
          <p14:tracePt t="596545" x="7161213" y="4268788"/>
          <p14:tracePt t="596561" x="7170738" y="4268788"/>
          <p14:tracePt t="596585" x="7170738" y="4278313"/>
          <p14:tracePt t="596617" x="7170738" y="4295775"/>
          <p14:tracePt t="596625" x="7180263" y="4295775"/>
          <p14:tracePt t="596657" x="7180263" y="4305300"/>
          <p14:tracePt t="596705" x="7188200" y="4305300"/>
          <p14:tracePt t="596714" x="7188200" y="4313238"/>
          <p14:tracePt t="596744" x="7188200" y="4322763"/>
          <p14:tracePt t="596784" x="7188200" y="4330700"/>
          <p14:tracePt t="596792" x="7188200" y="4340225"/>
          <p14:tracePt t="596803" x="7197725" y="4340225"/>
          <p14:tracePt t="596820" x="7197725" y="4349750"/>
          <p14:tracePt t="596837" x="7207250" y="4367213"/>
          <p14:tracePt t="596853" x="7207250" y="4376738"/>
          <p14:tracePt t="596870" x="7215188" y="4376738"/>
          <p14:tracePt t="596888" x="7224713" y="4384675"/>
          <p14:tracePt t="596904" x="7224713" y="4394200"/>
          <p14:tracePt t="596919" x="7242175" y="4394200"/>
          <p14:tracePt t="596936" x="7242175" y="4402138"/>
          <p14:tracePt t="596968" x="7242175" y="4411663"/>
          <p14:tracePt t="596992" x="7251700" y="4421188"/>
          <p14:tracePt t="597001" x="7251700" y="4429125"/>
          <p14:tracePt t="597025" x="7259638" y="4448175"/>
          <p14:tracePt t="597073" x="7259638" y="4456113"/>
          <p14:tracePt t="597136" x="7269163" y="4465638"/>
          <p14:tracePt t="597146" x="7278688" y="4473575"/>
          <p14:tracePt t="597169" x="7278688" y="4483100"/>
          <p14:tracePt t="597217" x="7286625" y="4492625"/>
          <p14:tracePt t="597433" x="7278688" y="4492625"/>
          <p14:tracePt t="597449" x="7269163" y="4483100"/>
          <p14:tracePt t="597458" x="7269163" y="4473575"/>
          <p14:tracePt t="597473" x="7259638" y="4465638"/>
          <p14:tracePt t="597486" x="7259638" y="4456113"/>
          <p14:tracePt t="597503" x="7251700" y="4438650"/>
          <p14:tracePt t="597520" x="7224713" y="4411663"/>
          <p14:tracePt t="597536" x="7224713" y="4402138"/>
          <p14:tracePt t="597553" x="7207250" y="4384675"/>
          <p14:tracePt t="597570" x="7207250" y="4376738"/>
          <p14:tracePt t="597587" x="7197725" y="4357688"/>
          <p14:tracePt t="597603" x="7197725" y="4349750"/>
          <p14:tracePt t="597620" x="7180263" y="4330700"/>
          <p14:tracePt t="597653" x="7170738" y="4322763"/>
          <p14:tracePt t="597670" x="7143750" y="4305300"/>
          <p14:tracePt t="597687" x="7126288" y="4278313"/>
          <p14:tracePt t="597705" x="7108825" y="4259263"/>
          <p14:tracePt t="597721" x="7099300" y="4251325"/>
          <p14:tracePt t="597737" x="7072313" y="4241800"/>
          <p14:tracePt t="597770" x="7064375" y="4233863"/>
          <p14:tracePt t="597787" x="7064375" y="4214813"/>
          <p14:tracePt t="597804" x="7054850" y="4206875"/>
          <p14:tracePt t="597821" x="7045325" y="4197350"/>
          <p14:tracePt t="597857" x="7037388" y="4187825"/>
          <p14:tracePt t="597866" x="7027863" y="4187825"/>
          <p14:tracePt t="597881" x="7010400" y="4179888"/>
          <p14:tracePt t="597892" x="7000875" y="4179888"/>
          <p14:tracePt t="597905" x="6983413" y="4170363"/>
          <p14:tracePt t="597920" x="6965950" y="4170363"/>
          <p14:tracePt t="597937" x="6956425" y="4170363"/>
          <p14:tracePt t="597954" x="6929438" y="4170363"/>
          <p14:tracePt t="597970" x="6921500" y="4170363"/>
          <p14:tracePt t="598003" x="6911975" y="4170363"/>
          <p14:tracePt t="598019" x="6902450" y="4170363"/>
          <p14:tracePt t="598036" x="6894513" y="4162425"/>
          <p14:tracePt t="598052" x="6884988" y="4162425"/>
          <p14:tracePt t="598185" x="6884988" y="4143375"/>
          <p14:tracePt t="598208" x="6894513" y="4143375"/>
          <p14:tracePt t="598217" x="6902450" y="4143375"/>
          <p14:tracePt t="598228" x="6911975" y="4143375"/>
          <p14:tracePt t="598241" x="6921500" y="4143375"/>
          <p14:tracePt t="598254" x="6938963" y="4143375"/>
          <p14:tracePt t="598270" x="6956425" y="4143375"/>
          <p14:tracePt t="598286" x="6965950" y="4143375"/>
          <p14:tracePt t="598303" x="6992938" y="4143375"/>
          <p14:tracePt t="598321" x="7018338" y="4143375"/>
          <p14:tracePt t="598336" x="7037388" y="4143375"/>
          <p14:tracePt t="598353" x="7054850" y="4152900"/>
          <p14:tracePt t="598370" x="7064375" y="4162425"/>
          <p14:tracePt t="598403" x="7072313" y="4170363"/>
          <p14:tracePt t="598420" x="7089775" y="4179888"/>
          <p14:tracePt t="598437" x="7099300" y="4187825"/>
          <p14:tracePt t="598454" x="7116763" y="4197350"/>
          <p14:tracePt t="598470" x="7126288" y="4206875"/>
          <p14:tracePt t="598487" x="7143750" y="4224338"/>
          <p14:tracePt t="598505" x="7170738" y="4233863"/>
          <p14:tracePt t="598521" x="7188200" y="4251325"/>
          <p14:tracePt t="598537" x="7188200" y="4259263"/>
          <p14:tracePt t="598553" x="7197725" y="4278313"/>
          <p14:tracePt t="598571" x="7215188" y="4286250"/>
          <p14:tracePt t="598586" x="7232650" y="4295775"/>
          <p14:tracePt t="598603" x="7232650" y="4305300"/>
          <p14:tracePt t="598620" x="7242175" y="4313238"/>
          <p14:tracePt t="598637" x="7242175" y="4322763"/>
          <p14:tracePt t="598654" x="7251700" y="4322763"/>
          <p14:tracePt t="598670" x="7251700" y="4340225"/>
          <p14:tracePt t="598687" x="7251700" y="4367213"/>
          <p14:tracePt t="598705" x="7269163" y="4384675"/>
          <p14:tracePt t="598721" x="7269163" y="4394200"/>
          <p14:tracePt t="598754" x="7269163" y="4402138"/>
          <p14:tracePt t="598771" x="7278688" y="4429125"/>
          <p14:tracePt t="598787" x="7278688" y="4438650"/>
          <p14:tracePt t="598803" x="7286625" y="4448175"/>
          <p14:tracePt t="598820" x="7286625" y="4456113"/>
          <p14:tracePt t="598836" x="7304088" y="4456113"/>
          <p14:tracePt t="600297" x="7296150" y="4456113"/>
          <p14:tracePt t="600313" x="7296150" y="4448175"/>
          <p14:tracePt t="600323" x="7296150" y="4438650"/>
          <p14:tracePt t="600337" x="7296150" y="4411663"/>
          <p14:tracePt t="600354" x="7286625" y="4340225"/>
          <p14:tracePt t="600371" x="7259638" y="4268788"/>
          <p14:tracePt t="600387" x="7232650" y="4116388"/>
          <p14:tracePt t="600404" x="7207250" y="4000500"/>
          <p14:tracePt t="600421" x="7188200" y="3902075"/>
          <p14:tracePt t="600437" x="7180263" y="3822700"/>
          <p14:tracePt t="600454" x="7180263" y="3778250"/>
          <p14:tracePt t="600471" x="7161213" y="3741738"/>
          <p14:tracePt t="600487" x="7153275" y="3697288"/>
          <p14:tracePt t="600503" x="7143750" y="3679825"/>
          <p14:tracePt t="600521" x="7126288" y="3662363"/>
          <p14:tracePt t="600537" x="7116763" y="3643313"/>
          <p14:tracePt t="600554" x="7099300" y="3616325"/>
          <p14:tracePt t="600587" x="7072313" y="3598863"/>
          <p14:tracePt t="600604" x="7064375" y="3589338"/>
          <p14:tracePt t="600637" x="7054850" y="3581400"/>
          <p14:tracePt t="600670" x="7045325" y="3571875"/>
          <p14:tracePt t="600704" x="7037388" y="3571875"/>
          <p14:tracePt t="600761" x="7037388" y="3554413"/>
          <p14:tracePt t="600793" x="7027863" y="3544888"/>
          <p14:tracePt t="600803" x="7010400" y="3536950"/>
          <p14:tracePt t="600825" x="7000875" y="3527425"/>
          <p14:tracePt t="600841" x="6992938" y="3517900"/>
          <p14:tracePt t="600854" x="6983413" y="3509963"/>
          <p14:tracePt t="600871" x="6973888" y="3509963"/>
          <p14:tracePt t="600887" x="6973888" y="3500438"/>
          <p14:tracePt t="600904" x="6965950" y="3500438"/>
          <p14:tracePt t="600923" x="6956425" y="3482975"/>
          <p14:tracePt t="600938" x="6956425" y="3473450"/>
          <p14:tracePt t="600954" x="6938963" y="3465513"/>
          <p14:tracePt t="600971" x="6938963" y="3455988"/>
          <p14:tracePt t="600987" x="6929438" y="3446463"/>
          <p14:tracePt t="601004" x="6929438" y="3429000"/>
          <p14:tracePt t="601021" x="6921500" y="3411538"/>
          <p14:tracePt t="601037" x="6921500" y="3402013"/>
          <p14:tracePt t="601054" x="6911975" y="3394075"/>
          <p14:tracePt t="601153" x="6911975" y="3411538"/>
          <p14:tracePt t="601162" x="6911975" y="3421063"/>
          <p14:tracePt t="601172" x="6911975" y="3455988"/>
          <p14:tracePt t="601187" x="6911975" y="3527425"/>
          <p14:tracePt t="601203" x="6911975" y="3608388"/>
          <p14:tracePt t="601220" x="6911975" y="3670300"/>
          <p14:tracePt t="601237" x="6911975" y="3741738"/>
          <p14:tracePt t="601254" x="6911975" y="3822700"/>
          <p14:tracePt t="601271" x="6911975" y="3894138"/>
          <p14:tracePt t="601287" x="6929438" y="3992563"/>
          <p14:tracePt t="601306" x="6938963" y="4027488"/>
          <p14:tracePt t="601321" x="6938963" y="4044950"/>
          <p14:tracePt t="601338" x="6938963" y="4054475"/>
          <p14:tracePt t="601354" x="6938963" y="4064000"/>
          <p14:tracePt t="601370" x="6938963" y="4071938"/>
          <p14:tracePt t="601394" x="6938963" y="4081463"/>
          <p14:tracePt t="601409" x="6929438" y="4090988"/>
          <p14:tracePt t="601425" x="6921500" y="4098925"/>
          <p14:tracePt t="601441" x="6921500" y="4108450"/>
          <p14:tracePt t="601453" x="6911975" y="4125913"/>
          <p14:tracePt t="601470" x="6894513" y="4125913"/>
          <p14:tracePt t="601486" x="6884988" y="4152900"/>
          <p14:tracePt t="601503" x="6875463" y="4187825"/>
          <p14:tracePt t="601522" x="6867525" y="4224338"/>
          <p14:tracePt t="601625" x="6867525" y="4214813"/>
          <p14:tracePt t="601650" x="6867525" y="4206875"/>
          <p14:tracePt t="601665" x="6867525" y="4197350"/>
          <p14:tracePt t="601794" x="6875463" y="4197350"/>
          <p14:tracePt t="601818" x="6875463" y="4187825"/>
          <p14:tracePt t="601952" x="6884988" y="4187825"/>
          <p14:tracePt t="601977" x="6902450" y="4187825"/>
          <p14:tracePt t="602002" x="6911975" y="4187825"/>
          <p14:tracePt t="602034" x="6921500" y="4187825"/>
          <p14:tracePt t="602049" x="6929438" y="4187825"/>
          <p14:tracePt t="602057" x="6938963" y="4187825"/>
          <p14:tracePt t="602073" x="6946900" y="4187825"/>
          <p14:tracePt t="602087" x="6956425" y="4187825"/>
          <p14:tracePt t="602103" x="6965950" y="4187825"/>
          <p14:tracePt t="602121" x="6992938" y="4187825"/>
          <p14:tracePt t="602137" x="7000875" y="4187825"/>
          <p14:tracePt t="602153" x="7010400" y="4187825"/>
          <p14:tracePt t="602187" x="7027863" y="4187825"/>
          <p14:tracePt t="602204" x="7037388" y="4187825"/>
          <p14:tracePt t="602221" x="7054850" y="4187825"/>
          <p14:tracePt t="602237" x="7072313" y="4187825"/>
          <p14:tracePt t="602254" x="7081838" y="4187825"/>
          <p14:tracePt t="602287" x="7089775" y="4187825"/>
          <p14:tracePt t="602304" x="7099300" y="4187825"/>
          <p14:tracePt t="602320" x="7108825" y="4187825"/>
          <p14:tracePt t="602338" x="7126288" y="4187825"/>
          <p14:tracePt t="602354" x="7143750" y="4187825"/>
          <p14:tracePt t="602371" x="7153275" y="4187825"/>
          <p14:tracePt t="602387" x="7170738" y="4197350"/>
          <p14:tracePt t="602403" x="7180263" y="4206875"/>
          <p14:tracePt t="602420" x="7197725" y="4224338"/>
          <p14:tracePt t="602437" x="7207250" y="4233863"/>
          <p14:tracePt t="602453" x="7207250" y="4251325"/>
          <p14:tracePt t="602470" x="7215188" y="4268788"/>
          <p14:tracePt t="602486" x="7224713" y="4278313"/>
          <p14:tracePt t="602503" x="7232650" y="4305300"/>
          <p14:tracePt t="602520" x="7242175" y="4322763"/>
          <p14:tracePt t="602537" x="7251700" y="4330700"/>
          <p14:tracePt t="602571" x="7259638" y="4340225"/>
          <p14:tracePt t="602587" x="7278688" y="4367213"/>
          <p14:tracePt t="602604" x="7278688" y="4376738"/>
          <p14:tracePt t="602621" x="7296150" y="4394200"/>
          <p14:tracePt t="602637" x="7304088" y="4411663"/>
          <p14:tracePt t="602654" x="7323138" y="4429125"/>
          <p14:tracePt t="602688" x="7323138" y="4438650"/>
          <p14:tracePt t="602704" x="7340600" y="4448175"/>
          <p14:tracePt t="602721" x="7340600" y="4456113"/>
          <p14:tracePt t="602744" x="7340600" y="4465638"/>
          <p14:tracePt t="602753" x="7340600" y="4473575"/>
          <p14:tracePt t="602776" x="7340600" y="4492625"/>
          <p14:tracePt t="602816" x="7340600" y="4500563"/>
          <p14:tracePt t="602897" x="7340600" y="4483100"/>
          <p14:tracePt t="602906" x="7331075" y="4473575"/>
          <p14:tracePt t="602921" x="7323138" y="4465638"/>
          <p14:tracePt t="602938" x="7304088" y="4448175"/>
          <p14:tracePt t="602954" x="7286625" y="4429125"/>
          <p14:tracePt t="602970" x="7251700" y="4402138"/>
          <p14:tracePt t="603003" x="7259638" y="4411663"/>
          <p14:tracePt t="603020" x="7251700" y="4411663"/>
          <p14:tracePt t="603037" x="7224713" y="4394200"/>
          <p14:tracePt t="603053" x="7197725" y="4384675"/>
          <p14:tracePt t="603071" x="7161213" y="4357688"/>
          <p14:tracePt t="603087" x="7135813" y="4349750"/>
          <p14:tracePt t="603106" x="7099300" y="4340225"/>
          <p14:tracePt t="603122" x="7072313" y="4340225"/>
          <p14:tracePt t="603138" x="7054850" y="4340225"/>
          <p14:tracePt t="603154" x="7045325" y="4330700"/>
          <p14:tracePt t="603171" x="7037388" y="4313238"/>
          <p14:tracePt t="603187" x="7018338" y="4305300"/>
          <p14:tracePt t="603204" x="6992938" y="4286250"/>
          <p14:tracePt t="603221" x="6983413" y="4278313"/>
          <p14:tracePt t="603237" x="6956425" y="4268788"/>
          <p14:tracePt t="603254" x="6929438" y="4251325"/>
          <p14:tracePt t="603271" x="6921500" y="4233863"/>
          <p14:tracePt t="603304" x="6911975" y="4224338"/>
          <p14:tracePt t="603322" x="6911975" y="4214813"/>
          <p14:tracePt t="603346" x="6911975" y="4206875"/>
          <p14:tracePt t="603402" x="6911975" y="4197350"/>
          <p14:tracePt t="603418" x="6911975" y="4179888"/>
          <p14:tracePt t="603442" x="6911975" y="4170363"/>
          <p14:tracePt t="603498" x="6921500" y="4170363"/>
          <p14:tracePt t="603507" x="6929438" y="4170363"/>
          <p14:tracePt t="603521" x="6946900" y="4170363"/>
          <p14:tracePt t="603538" x="6965950" y="4170363"/>
          <p14:tracePt t="603554" x="7010400" y="4179888"/>
          <p14:tracePt t="603571" x="7018338" y="4179888"/>
          <p14:tracePt t="603587" x="7045325" y="4179888"/>
          <p14:tracePt t="603604" x="7054850" y="4179888"/>
          <p14:tracePt t="603620" x="7064375" y="4179888"/>
          <p14:tracePt t="603637" x="7072313" y="4179888"/>
          <p14:tracePt t="603654" x="7089775" y="4179888"/>
          <p14:tracePt t="603670" x="7116763" y="4179888"/>
          <p14:tracePt t="603687" x="7135813" y="4187825"/>
          <p14:tracePt t="603704" x="7153275" y="4206875"/>
          <p14:tracePt t="603720" x="7180263" y="4224338"/>
          <p14:tracePt t="603737" x="7188200" y="4241800"/>
          <p14:tracePt t="603754" x="7215188" y="4259263"/>
          <p14:tracePt t="603770" x="7251700" y="4268788"/>
          <p14:tracePt t="603787" x="7286625" y="4295775"/>
          <p14:tracePt t="603804" x="7304088" y="4305300"/>
          <p14:tracePt t="603821" x="7313613" y="4322763"/>
          <p14:tracePt t="603838" x="7331075" y="4349750"/>
          <p14:tracePt t="603854" x="7331075" y="4367213"/>
          <p14:tracePt t="603871" x="7350125" y="4394200"/>
          <p14:tracePt t="603887" x="7350125" y="4421188"/>
          <p14:tracePt t="603905" x="7350125" y="4438650"/>
          <p14:tracePt t="603922" x="7350125" y="4456113"/>
          <p14:tracePt t="603938" x="7358063" y="4483100"/>
          <p14:tracePt t="603954" x="7358063" y="4500563"/>
          <p14:tracePt t="603971" x="7358063" y="4519613"/>
          <p14:tracePt t="603987" x="7367588" y="4537075"/>
          <p14:tracePt t="604098" x="7358063" y="4537075"/>
          <p14:tracePt t="604107" x="7358063" y="4527550"/>
          <p14:tracePt t="604122" x="7350125" y="4510088"/>
          <p14:tracePt t="604138" x="7331075" y="4492625"/>
          <p14:tracePt t="604154" x="7296150" y="4429125"/>
          <p14:tracePt t="604171" x="7278688" y="4394200"/>
          <p14:tracePt t="604188" x="7251700" y="4376738"/>
          <p14:tracePt t="604204" x="7232650" y="4340225"/>
          <p14:tracePt t="604221" x="7207250" y="4305300"/>
          <p14:tracePt t="604237" x="7170738" y="4278313"/>
          <p14:tracePt t="604254" x="7153275" y="4259263"/>
          <p14:tracePt t="604270" x="7116763" y="4241800"/>
          <p14:tracePt t="604287" x="7072313" y="4214813"/>
          <p14:tracePt t="604304" x="7027863" y="4206875"/>
          <p14:tracePt t="604322" x="7000875" y="4197350"/>
          <p14:tracePt t="604394" x="6983413" y="4197350"/>
          <p14:tracePt t="604434" x="6992938" y="4197350"/>
          <p14:tracePt t="604443" x="7000875" y="4197350"/>
          <p14:tracePt t="604454" x="7010400" y="4197350"/>
          <p14:tracePt t="604471" x="7037388" y="4197350"/>
          <p14:tracePt t="604488" x="7135813" y="4197350"/>
          <p14:tracePt t="604504" x="7197725" y="4206875"/>
          <p14:tracePt t="604522" x="7242175" y="4206875"/>
          <p14:tracePt t="604539" x="7232650" y="4206875"/>
          <p14:tracePt t="604555" x="7224713" y="4206875"/>
          <p14:tracePt t="604571" x="7180263" y="4206875"/>
          <p14:tracePt t="604588" x="7116763" y="4206875"/>
          <p14:tracePt t="604604" x="7072313" y="4197350"/>
          <p14:tracePt t="604621" x="7045325" y="4187825"/>
          <p14:tracePt t="604638" x="7027863" y="4187825"/>
          <p14:tracePt t="604666" x="7027863" y="4179888"/>
          <p14:tracePt t="604706" x="7037388" y="4179888"/>
          <p14:tracePt t="604715" x="7045325" y="4179888"/>
          <p14:tracePt t="604725" x="7054850" y="4179888"/>
          <p14:tracePt t="604738" x="7099300" y="4179888"/>
          <p14:tracePt t="604754" x="7153275" y="4179888"/>
          <p14:tracePt t="604770" x="7188200" y="4179888"/>
          <p14:tracePt t="604787" x="7207250" y="4187825"/>
          <p14:tracePt t="604821" x="7170738" y="4187825"/>
          <p14:tracePt t="604838" x="7143750" y="4187825"/>
          <p14:tracePt t="604854" x="7064375" y="4187825"/>
          <p14:tracePt t="604871" x="7037388" y="4187825"/>
          <p14:tracePt t="604888" x="7000875" y="4187825"/>
          <p14:tracePt t="604904" x="6992938" y="4187825"/>
          <p14:tracePt t="604946" x="7000875" y="4187825"/>
          <p14:tracePt t="604954" x="7010400" y="4187825"/>
          <p14:tracePt t="604971" x="7045325" y="4187825"/>
          <p14:tracePt t="604987" x="7108825" y="4187825"/>
          <p14:tracePt t="605004" x="7153275" y="4187825"/>
          <p14:tracePt t="605021" x="7180263" y="4187825"/>
          <p14:tracePt t="605037" x="7188200" y="4187825"/>
          <p14:tracePt t="605057" x="7170738" y="4187825"/>
          <p14:tracePt t="605071" x="7161213" y="4187825"/>
          <p14:tracePt t="605087" x="7116763" y="4187825"/>
          <p14:tracePt t="605104" x="7072313" y="4187825"/>
          <p14:tracePt t="605122" x="7037388" y="4187825"/>
          <p14:tracePt t="605137" x="7018338" y="4187825"/>
          <p14:tracePt t="605185" x="7027863" y="4187825"/>
          <p14:tracePt t="605202" x="7037388" y="4187825"/>
          <p14:tracePt t="605212" x="7045325" y="4187825"/>
          <p14:tracePt t="605221" x="7054850" y="4187825"/>
          <p14:tracePt t="605238" x="7072313" y="4187825"/>
          <p14:tracePt t="605254" x="7099300" y="4187825"/>
          <p14:tracePt t="605271" x="7108825" y="4187825"/>
          <p14:tracePt t="605288" x="7116763" y="4187825"/>
          <p14:tracePt t="605306" x="7108825" y="4187825"/>
          <p14:tracePt t="605330" x="7089775" y="4187825"/>
          <p14:tracePt t="605506" x="7081838" y="4187825"/>
          <p14:tracePt t="605818" x="7072313" y="4187825"/>
          <p14:tracePt t="605962" x="7072313" y="4179888"/>
          <p14:tracePt t="605971" x="7072313" y="4170363"/>
          <p14:tracePt t="605988" x="7072313" y="4135438"/>
          <p14:tracePt t="606004" x="7064375" y="4044950"/>
          <p14:tracePt t="606021" x="7064375" y="3956050"/>
          <p14:tracePt t="606038" x="7037388" y="3876675"/>
          <p14:tracePt t="606054" x="7037388" y="3813175"/>
          <p14:tracePt t="606072" x="7037388" y="3741738"/>
          <p14:tracePt t="606088" x="7037388" y="3652838"/>
          <p14:tracePt t="606104" x="7045325" y="3598863"/>
          <p14:tracePt t="606122" x="7045325" y="3581400"/>
          <p14:tracePt t="606226" x="7045325" y="3589338"/>
          <p14:tracePt t="606236" x="7045325" y="3598863"/>
          <p14:tracePt t="606254" x="7045325" y="3608388"/>
          <p14:tracePt t="606271" x="7037388" y="3616325"/>
          <p14:tracePt t="606288" x="7037388" y="3652838"/>
          <p14:tracePt t="606305" x="7037388" y="3670300"/>
          <p14:tracePt t="606323" x="7027863" y="3697288"/>
          <p14:tracePt t="606338" x="7027863" y="3706813"/>
          <p14:tracePt t="606354" x="7027863" y="3724275"/>
          <p14:tracePt t="606371" x="7027863" y="3751263"/>
          <p14:tracePt t="606389" x="7027863" y="3822700"/>
          <p14:tracePt t="606405" x="7027863" y="3948113"/>
          <p14:tracePt t="606421" x="7027863" y="4010025"/>
          <p14:tracePt t="606438" x="7027863" y="4044950"/>
          <p14:tracePt t="606455" x="7027863" y="4064000"/>
          <p14:tracePt t="606471" x="7027863" y="4071938"/>
          <p14:tracePt t="606488" x="7027863" y="4090988"/>
          <p14:tracePt t="606506" x="7027863" y="4125913"/>
          <p14:tracePt t="606522" x="7027863" y="4143375"/>
          <p14:tracePt t="606538" x="7027863" y="4162425"/>
          <p14:tracePt t="606554" x="7027863" y="4187825"/>
          <p14:tracePt t="606626" x="7018338" y="4187825"/>
          <p14:tracePt t="606642" x="7010400" y="4187825"/>
          <p14:tracePt t="606658" x="7000875" y="4179888"/>
          <p14:tracePt t="606722" x="6983413" y="4179888"/>
          <p14:tracePt t="606762" x="6973888" y="4179888"/>
          <p14:tracePt t="606786" x="6965950" y="4170363"/>
          <p14:tracePt t="607066" x="6973888" y="4170363"/>
          <p14:tracePt t="607076" x="6992938" y="4170363"/>
          <p14:tracePt t="607088" x="7000875" y="4162425"/>
          <p14:tracePt t="607106" x="7064375" y="4162425"/>
          <p14:tracePt t="607122" x="7108825" y="4179888"/>
          <p14:tracePt t="607139" x="7153275" y="4179888"/>
          <p14:tracePt t="607155" x="7180263" y="4187825"/>
          <p14:tracePt t="607666" x="7170738" y="4187825"/>
          <p14:tracePt t="607699" x="7161213" y="4187825"/>
          <p14:tracePt t="607739" x="7161213" y="4197350"/>
          <p14:tracePt t="609747" x="7143750" y="4179888"/>
          <p14:tracePt t="609756" x="7143750" y="4162425"/>
          <p14:tracePt t="609771" x="7143750" y="4027488"/>
          <p14:tracePt t="609788" x="7153275" y="3840163"/>
          <p14:tracePt t="609805" x="7224713" y="3589338"/>
          <p14:tracePt t="609822" x="7313613" y="3357563"/>
          <p14:tracePt t="609838" x="7412038" y="3152775"/>
          <p14:tracePt t="609855" x="7500938" y="2921000"/>
          <p14:tracePt t="609872" x="7545388" y="2759075"/>
          <p14:tracePt t="609889" x="7626350" y="2635250"/>
          <p14:tracePt t="609905" x="7688263" y="2455863"/>
          <p14:tracePt t="609921" x="7707313" y="2374900"/>
          <p14:tracePt t="609939" x="7724775" y="2322513"/>
          <p14:tracePt t="609954" x="7724775" y="2286000"/>
          <p14:tracePt t="609971" x="7724775" y="2278063"/>
          <p14:tracePt t="609988" x="7724775" y="2268538"/>
          <p14:tracePt t="610004" x="7732713" y="2259013"/>
          <p14:tracePt t="610099" x="7732713" y="2251075"/>
          <p14:tracePt t="610115" x="7732713" y="2241550"/>
          <p14:tracePt t="610125" x="7732713" y="2224088"/>
          <p14:tracePt t="610139" x="7732713" y="2206625"/>
          <p14:tracePt t="610156" x="7724775" y="2160588"/>
          <p14:tracePt t="610172" x="7724775" y="2152650"/>
          <p14:tracePt t="610195" x="7724775" y="2143125"/>
          <p14:tracePt t="610211" x="7732713" y="2143125"/>
          <p14:tracePt t="610222" x="7759700" y="2143125"/>
          <p14:tracePt t="610238" x="7813675" y="2143125"/>
          <p14:tracePt t="610255" x="7867650" y="2143125"/>
          <p14:tracePt t="610272" x="7921625" y="2143125"/>
          <p14:tracePt t="610288" x="8010525" y="2143125"/>
          <p14:tracePt t="610305" x="8064500" y="2143125"/>
          <p14:tracePt t="610323" x="8089900" y="2143125"/>
          <p14:tracePt t="610339" x="8099425" y="2135188"/>
          <p14:tracePt t="610771" x="8099425" y="2125663"/>
          <p14:tracePt t="610811" x="8099425" y="2135188"/>
          <p14:tracePt t="610820" x="8099425" y="2143125"/>
          <p14:tracePt t="610839" x="8099425" y="2152650"/>
          <p14:tracePt t="610855" x="8081963" y="2197100"/>
          <p14:tracePt t="610872" x="8054975" y="2259013"/>
          <p14:tracePt t="610888" x="8027988" y="2312988"/>
          <p14:tracePt t="610905" x="8018463" y="2357438"/>
          <p14:tracePt t="610923" x="7993063" y="2401888"/>
          <p14:tracePt t="610939" x="7993063" y="2420938"/>
          <p14:tracePt t="610955" x="7983538" y="2420938"/>
          <p14:tracePt t="611219" x="7974013" y="2420938"/>
          <p14:tracePt t="611235" x="7966075" y="2420938"/>
          <p14:tracePt t="611244" x="7956550" y="2420938"/>
          <p14:tracePt t="611260" x="7947025" y="2420938"/>
          <p14:tracePt t="611272" x="7939088" y="2420938"/>
          <p14:tracePt t="611289" x="7902575" y="2420938"/>
          <p14:tracePt t="611305" x="7867650" y="2420938"/>
          <p14:tracePt t="611324" x="7796213" y="2473325"/>
          <p14:tracePt t="611339" x="7724775" y="2563813"/>
          <p14:tracePt t="611356" x="7643813" y="2751138"/>
          <p14:tracePt t="611372" x="7572375" y="2955925"/>
          <p14:tracePt t="611389" x="7500938" y="3179763"/>
          <p14:tracePt t="611406" x="7466013" y="3429000"/>
          <p14:tracePt t="611421" x="7429500" y="3670300"/>
          <p14:tracePt t="611438" x="7385050" y="3902075"/>
          <p14:tracePt t="611455" x="7350125" y="4125913"/>
          <p14:tracePt t="611472" x="7331075" y="4233863"/>
          <p14:tracePt t="611488" x="7323138" y="4313238"/>
          <p14:tracePt t="611505" x="7323138" y="4340225"/>
          <p14:tracePt t="611523" x="7313613" y="4367213"/>
          <p14:tracePt t="611540" x="7313613" y="4384675"/>
          <p14:tracePt t="611555" x="7304088" y="4394200"/>
          <p14:tracePt t="611572" x="7304088" y="4411663"/>
          <p14:tracePt t="611588" x="7304088" y="4438650"/>
          <p14:tracePt t="611605" x="7304088" y="4448175"/>
          <p14:tracePt t="611621" x="7304088" y="4465638"/>
          <p14:tracePt t="611638" x="7304088" y="4510088"/>
          <p14:tracePt t="611655" x="7304088" y="4564063"/>
          <p14:tracePt t="611671" x="7207250" y="4616450"/>
          <p14:tracePt t="611688" x="7188200" y="4751388"/>
          <p14:tracePt t="611705" x="7170738" y="4894263"/>
          <p14:tracePt t="611723" x="7135813" y="5072063"/>
          <p14:tracePt t="611740" x="7099300" y="5241925"/>
          <p14:tracePt t="611755" x="7089775" y="5465763"/>
          <p14:tracePt t="611771" x="7089775" y="5662613"/>
          <p14:tracePt t="611788" x="7089775" y="5778500"/>
          <p14:tracePt t="611805" x="7089775" y="5849938"/>
          <p14:tracePt t="611867" x="7072313" y="5840413"/>
          <p14:tracePt t="611876" x="7072313" y="5832475"/>
          <p14:tracePt t="611888" x="7072313" y="5822950"/>
          <p14:tracePt t="611904" x="7054850" y="5768975"/>
          <p14:tracePt t="611923" x="7037388" y="5670550"/>
          <p14:tracePt t="611939" x="7037388" y="5599113"/>
          <p14:tracePt t="611955" x="7037388" y="5519738"/>
          <p14:tracePt t="611972" x="7037388" y="5456238"/>
          <p14:tracePt t="611988" x="7037388" y="5421313"/>
          <p14:tracePt t="612005" x="7027863" y="5394325"/>
          <p14:tracePt t="612043" x="7018338" y="5384800"/>
          <p14:tracePt t="612083" x="7018338" y="5367338"/>
          <p14:tracePt t="612203" x="7010400" y="5367338"/>
          <p14:tracePt t="612219" x="7010400" y="5376863"/>
          <p14:tracePt t="612229" x="7000875" y="5376863"/>
          <p14:tracePt t="612239" x="6992938" y="5376863"/>
          <p14:tracePt t="612255" x="6973888" y="5384800"/>
          <p14:tracePt t="612272" x="6946900" y="5394325"/>
          <p14:tracePt t="612288" x="6929438" y="5394325"/>
          <p14:tracePt t="612305" x="6911975" y="5394325"/>
          <p14:tracePt t="612364" x="6911975" y="5402263"/>
          <p14:tracePt t="612387" x="6921500" y="5402263"/>
          <p14:tracePt t="612398" x="6929438" y="5402263"/>
          <p14:tracePt t="612404" x="6938963" y="5402263"/>
          <p14:tracePt t="612421" x="6965950" y="5402263"/>
          <p14:tracePt t="612438" x="7010400" y="5402263"/>
          <p14:tracePt t="612454" x="7045325" y="5411788"/>
          <p14:tracePt t="612471" x="7089775" y="5411788"/>
          <p14:tracePt t="612488" x="7116763" y="5411788"/>
          <p14:tracePt t="612572" x="7099300" y="5411788"/>
          <p14:tracePt t="612836" x="7089775" y="5411788"/>
          <p14:tracePt t="612972" x="7089775" y="5421313"/>
          <p14:tracePt t="612987" x="7089775" y="5438775"/>
          <p14:tracePt t="612997" x="7089775" y="5448300"/>
          <p14:tracePt t="613006" x="7089775" y="5456238"/>
          <p14:tracePt t="613022" x="7089775" y="5473700"/>
          <p14:tracePt t="613039" x="7089775" y="5492750"/>
          <p14:tracePt t="613055" x="7089775" y="5519738"/>
          <p14:tracePt t="613073" x="7089775" y="5546725"/>
          <p14:tracePt t="613089" x="7089775" y="5564188"/>
          <p14:tracePt t="613105" x="7089775" y="5581650"/>
          <p14:tracePt t="613121" x="7089775" y="5591175"/>
          <p14:tracePt t="613268" x="7081838" y="5591175"/>
          <p14:tracePt t="613484" x="7081838" y="5572125"/>
          <p14:tracePt t="613716" x="7081838" y="5564188"/>
          <p14:tracePt t="613731" x="7081838" y="5554663"/>
          <p14:tracePt t="613741" x="7081838" y="5546725"/>
          <p14:tracePt t="613756" x="7072313" y="5500688"/>
          <p14:tracePt t="613772" x="7064375" y="5402263"/>
          <p14:tracePt t="613789" x="7045325" y="5259388"/>
          <p14:tracePt t="613805" x="7010400" y="5010150"/>
          <p14:tracePt t="613823" x="6946900" y="4714875"/>
          <p14:tracePt t="613839" x="6894513" y="4448175"/>
          <p14:tracePt t="613855" x="6875463" y="4162425"/>
          <p14:tracePt t="613872" x="6875463" y="3894138"/>
          <p14:tracePt t="613889" x="6875463" y="3751263"/>
          <p14:tracePt t="613905" x="6875463" y="3598863"/>
          <p14:tracePt t="613922" x="6875463" y="3482975"/>
          <p14:tracePt t="613939" x="6867525" y="3313113"/>
          <p14:tracePt t="613955" x="6850063" y="3259138"/>
          <p14:tracePt t="613972" x="6840538" y="3206750"/>
          <p14:tracePt t="613989" x="6831013" y="3187700"/>
          <p14:tracePt t="614005" x="6831013" y="3170238"/>
          <p14:tracePt t="614023" x="6813550" y="3170238"/>
          <p14:tracePt t="614039" x="6796088" y="3152775"/>
          <p14:tracePt t="614055" x="6786563" y="3143250"/>
          <p14:tracePt t="614088" x="6778625" y="3116263"/>
          <p14:tracePt t="614124" x="6778625" y="3108325"/>
          <p14:tracePt t="614188" x="6786563" y="3108325"/>
          <p14:tracePt t="614197" x="6786563" y="3098800"/>
          <p14:tracePt t="614212" x="6804025" y="3098800"/>
          <p14:tracePt t="614261" x="6813550" y="3098800"/>
          <p14:tracePt t="614270" x="6823075" y="3098800"/>
          <p14:tracePt t="614289" x="6831013" y="3116263"/>
          <p14:tracePt t="614305" x="6850063" y="3152775"/>
          <p14:tracePt t="614324" x="6875463" y="3224213"/>
          <p14:tracePt t="614340" x="6902450" y="3286125"/>
          <p14:tracePt t="614356" x="6902450" y="3349625"/>
          <p14:tracePt t="614373" x="6902450" y="3384550"/>
          <p14:tracePt t="614389" x="6902450" y="3394075"/>
          <p14:tracePt t="614476" x="6902450" y="3375025"/>
          <p14:tracePt t="614516" x="6902450" y="3367088"/>
          <p14:tracePt t="614532" x="6902450" y="3357563"/>
          <p14:tracePt t="614548" x="6902450" y="3349625"/>
          <p14:tracePt t="614557" x="6902450" y="3340100"/>
          <p14:tracePt t="614573" x="6902450" y="3330575"/>
          <p14:tracePt t="614707" x="6902450" y="3322638"/>
          <p14:tracePt t="614804" x="6902450" y="3303588"/>
          <p14:tracePt t="615076" x="6911975" y="3303588"/>
          <p14:tracePt t="615108" x="6921500" y="3303588"/>
          <p14:tracePt t="615148" x="6929438" y="3303588"/>
          <p14:tracePt t="615172" x="6938963" y="3303588"/>
          <p14:tracePt t="615220" x="6956425" y="3303588"/>
          <p14:tracePt t="615260" x="6965950" y="3303588"/>
          <p14:tracePt t="615284" x="6973888" y="3303588"/>
          <p14:tracePt t="615316" x="6983413" y="3303588"/>
          <p14:tracePt t="615340" x="6992938" y="3303588"/>
          <p14:tracePt t="615356" x="7000875" y="3303588"/>
          <p14:tracePt t="615380" x="7010400" y="3313113"/>
          <p14:tracePt t="615390" x="7027863" y="3313113"/>
          <p14:tracePt t="615412" x="7037388" y="3313113"/>
          <p14:tracePt t="615428" x="7037388" y="3303588"/>
          <p14:tracePt t="615460" x="7045325" y="3313113"/>
          <p14:tracePt t="615508" x="7054850" y="3313113"/>
          <p14:tracePt t="615532" x="7064375" y="3313113"/>
          <p14:tracePt t="615556" x="7072313" y="3322638"/>
          <p14:tracePt t="615580" x="7089775" y="3322638"/>
          <p14:tracePt t="615604" x="7099300" y="3322638"/>
          <p14:tracePt t="615732" x="7108825" y="3322638"/>
          <p14:tracePt t="615788" x="7116763" y="3330575"/>
          <p14:tracePt t="615797" x="7126288" y="3330575"/>
          <p14:tracePt t="615820" x="7135813" y="3330575"/>
          <p14:tracePt t="615844" x="7143750" y="3340100"/>
          <p14:tracePt t="615868" x="7161213" y="3340100"/>
          <p14:tracePt t="615884" x="7170738" y="3349625"/>
          <p14:tracePt t="615980" x="7180263" y="3375025"/>
          <p14:tracePt t="615990" x="7180263" y="3384550"/>
          <p14:tracePt t="616012" x="7188200" y="3394075"/>
          <p14:tracePt t="616028" x="7188200" y="3402013"/>
          <p14:tracePt t="616044" x="7188200" y="3411538"/>
          <p14:tracePt t="616068" x="7188200" y="3429000"/>
          <p14:tracePt t="616078" x="7197725" y="3429000"/>
          <p14:tracePt t="616089" x="7215188" y="3438525"/>
          <p14:tracePt t="616106" x="7215188" y="3455988"/>
          <p14:tracePt t="616122" x="7215188" y="3465513"/>
          <p14:tracePt t="616139" x="7232650" y="3492500"/>
          <p14:tracePt t="616156" x="7242175" y="3517900"/>
          <p14:tracePt t="616172" x="7251700" y="3544888"/>
          <p14:tracePt t="616189" x="7259638" y="3554413"/>
          <p14:tracePt t="616206" x="7259638" y="3571875"/>
          <p14:tracePt t="616222" x="7259638" y="3581400"/>
          <p14:tracePt t="616239" x="7259638" y="3589338"/>
          <p14:tracePt t="616256" x="7269163" y="3608388"/>
          <p14:tracePt t="616272" x="7269163" y="3616325"/>
          <p14:tracePt t="616289" x="7269163" y="3625850"/>
          <p14:tracePt t="616305" x="7269163" y="3643313"/>
          <p14:tracePt t="616322" x="7269163" y="3652838"/>
          <p14:tracePt t="616341" x="7269163" y="3662363"/>
          <p14:tracePt t="616452" x="7269163" y="3652838"/>
          <p14:tracePt t="616468" x="7269163" y="3635375"/>
          <p14:tracePt t="616483" x="7269163" y="3625850"/>
          <p14:tracePt t="616491" x="7259638" y="3625850"/>
          <p14:tracePt t="616505" x="7242175" y="3608388"/>
          <p14:tracePt t="616522" x="7207250" y="3581400"/>
          <p14:tracePt t="616523" x="7197725" y="3571875"/>
          <p14:tracePt t="616538" x="7170738" y="3563938"/>
          <p14:tracePt t="616555" x="7126288" y="3527425"/>
          <p14:tracePt t="616572" x="7108825" y="3509963"/>
          <p14:tracePt t="616588" x="7099300" y="3482975"/>
          <p14:tracePt t="616606" x="7081838" y="3455988"/>
          <p14:tracePt t="616623" x="7072313" y="3421063"/>
          <p14:tracePt t="616639" x="7054850" y="3384550"/>
          <p14:tracePt t="616656" x="7054850" y="3375025"/>
          <p14:tracePt t="616689" x="7045325" y="3367088"/>
          <p14:tracePt t="616706" x="7027863" y="3349625"/>
          <p14:tracePt t="616722" x="7018338" y="3340100"/>
          <p14:tracePt t="616740" x="7000875" y="3313113"/>
          <p14:tracePt t="616756" x="6992938" y="3303588"/>
          <p14:tracePt t="616812" x="6983413" y="3303588"/>
          <p14:tracePt t="616892" x="6983413" y="3313113"/>
          <p14:tracePt t="616901" x="6983413" y="3330575"/>
          <p14:tracePt t="616911" x="6983413" y="3340100"/>
          <p14:tracePt t="616925" x="6983413" y="3367088"/>
          <p14:tracePt t="616940" x="6983413" y="3402013"/>
          <p14:tracePt t="616956" x="6983413" y="3429000"/>
          <p14:tracePt t="616973" x="6983413" y="3465513"/>
          <p14:tracePt t="616990" x="6992938" y="3527425"/>
          <p14:tracePt t="617006" x="7010400" y="3608388"/>
          <p14:tracePt t="617023" x="7010400" y="3652838"/>
          <p14:tracePt t="617039" x="7018338" y="3697288"/>
          <p14:tracePt t="617055" x="7018338" y="3741738"/>
          <p14:tracePt t="617072" x="7018338" y="3759200"/>
          <p14:tracePt t="617089" x="7010400" y="3795713"/>
          <p14:tracePt t="617105" x="7010400" y="3822700"/>
          <p14:tracePt t="617123" x="7010400" y="3876675"/>
          <p14:tracePt t="617140" x="6983413" y="3973513"/>
          <p14:tracePt t="617156" x="6965950" y="4010025"/>
          <p14:tracePt t="617173" x="6965950" y="4037013"/>
          <p14:tracePt t="617189" x="6946900" y="4064000"/>
          <p14:tracePt t="617206" x="6946900" y="4090988"/>
          <p14:tracePt t="617223" x="6946900" y="4135438"/>
          <p14:tracePt t="617239" x="6946900" y="4206875"/>
          <p14:tracePt t="617256" x="6946900" y="4241800"/>
          <p14:tracePt t="617273" x="6946900" y="4268788"/>
          <p14:tracePt t="617289" x="6946900" y="4305300"/>
          <p14:tracePt t="617306" x="6946900" y="4322763"/>
          <p14:tracePt t="617323" x="6946900" y="4349750"/>
          <p14:tracePt t="617339" x="6946900" y="4357688"/>
          <p14:tracePt t="617420" x="6956425" y="4357688"/>
          <p14:tracePt t="617428" x="6956425" y="4340225"/>
          <p14:tracePt t="617438" x="6956425" y="4330700"/>
          <p14:tracePt t="617455" x="6983413" y="4259263"/>
          <p14:tracePt t="617473" x="7010400" y="4162425"/>
          <p14:tracePt t="617489" x="7018338" y="4044950"/>
          <p14:tracePt t="617506" x="7018338" y="3911600"/>
          <p14:tracePt t="617523" x="7018338" y="3786188"/>
          <p14:tracePt t="617525" x="7018338" y="3714750"/>
          <p14:tracePt t="617541" x="7018338" y="3652838"/>
          <p14:tracePt t="617556" x="7018338" y="3608388"/>
          <p14:tracePt t="617573" x="7018338" y="3544888"/>
          <p14:tracePt t="617589" x="7018338" y="3500438"/>
          <p14:tracePt t="617606" x="7018338" y="3465513"/>
          <p14:tracePt t="617623" x="7018338" y="3429000"/>
          <p14:tracePt t="617639" x="7018338" y="3411538"/>
          <p14:tracePt t="617673" x="7018338" y="3402013"/>
          <p14:tracePt t="617690" x="7018338" y="3394075"/>
          <p14:tracePt t="617706" x="7010400" y="3375025"/>
          <p14:tracePt t="617722" x="7010400" y="3357563"/>
          <p14:tracePt t="617740" x="6992938" y="3340100"/>
          <p14:tracePt t="617756" x="6983413" y="3330575"/>
          <p14:tracePt t="617788" x="6965950" y="3322638"/>
          <p14:tracePt t="617844" x="6965950" y="3313113"/>
          <p14:tracePt t="617892" x="6965950" y="3303588"/>
          <p14:tracePt t="617949" x="6956425" y="3295650"/>
          <p14:tracePt t="618164" x="6946900" y="3278188"/>
          <p14:tracePt t="618188" x="6938963" y="3278188"/>
          <p14:tracePt t="618229" x="6929438" y="3278188"/>
          <p14:tracePt t="618405" x="6938963" y="3268663"/>
          <p14:tracePt t="618429" x="6946900" y="3268663"/>
          <p14:tracePt t="618445" x="6956425" y="3268663"/>
          <p14:tracePt t="618461" x="6973888" y="3268663"/>
          <p14:tracePt t="618473" x="6983413" y="3268663"/>
          <p14:tracePt t="618489" x="7000875" y="3268663"/>
          <p14:tracePt t="618505" x="7037388" y="3268663"/>
          <p14:tracePt t="618522" x="7064375" y="3268663"/>
          <p14:tracePt t="618524" x="7072313" y="3268663"/>
          <p14:tracePt t="618539" x="7108825" y="3278188"/>
          <p14:tracePt t="618556" x="7161213" y="3286125"/>
          <p14:tracePt t="618573" x="7207250" y="3286125"/>
          <p14:tracePt t="618676" x="7207250" y="3295650"/>
          <p14:tracePt t="618685" x="7197725" y="3295650"/>
          <p14:tracePt t="618716" x="7188200" y="3295650"/>
          <p14:tracePt t="618725" x="7180263" y="3295650"/>
          <p14:tracePt t="618741" x="7170738" y="3303588"/>
          <p14:tracePt t="618757" x="7153275" y="3340100"/>
          <p14:tracePt t="618773" x="7126288" y="3429000"/>
          <p14:tracePt t="618789" x="7045325" y="3616325"/>
          <p14:tracePt t="618806" x="6992938" y="3751263"/>
          <p14:tracePt t="618824" x="6973888" y="3867150"/>
          <p14:tracePt t="618839" x="6973888" y="3956050"/>
          <p14:tracePt t="618856" x="7010400" y="4064000"/>
          <p14:tracePt t="618873" x="7037388" y="4116388"/>
          <p14:tracePt t="618890" x="7054850" y="4162425"/>
          <p14:tracePt t="618906" x="7054850" y="4187825"/>
          <p14:tracePt t="618922" x="7054850" y="4197350"/>
          <p14:tracePt t="619069" x="7064375" y="4197350"/>
          <p14:tracePt t="619100" x="7064375" y="4187825"/>
          <p14:tracePt t="619293" x="7064375" y="4179888"/>
          <p14:tracePt t="619326" x="7064375" y="4170363"/>
          <p14:tracePt t="619341" x="7064375" y="4162425"/>
          <p14:tracePt t="619397" x="7064375" y="4152900"/>
          <p14:tracePt t="619493" x="7064375" y="4135438"/>
          <p14:tracePt t="619524" x="7064375" y="4125913"/>
          <p14:tracePt t="619549" x="7064375" y="4116388"/>
          <p14:tracePt t="619564" x="7064375" y="4108450"/>
          <p14:tracePt t="619574" x="7064375" y="4090988"/>
          <p14:tracePt t="619589" x="7064375" y="4054475"/>
          <p14:tracePt t="619606" x="7081838" y="3929063"/>
          <p14:tracePt t="619623" x="7108825" y="3714750"/>
          <p14:tracePt t="619639" x="7143750" y="3517900"/>
          <p14:tracePt t="619656" x="7161213" y="3295650"/>
          <p14:tracePt t="619673" x="7180263" y="3054350"/>
          <p14:tracePt t="619689" x="7170738" y="2973388"/>
          <p14:tracePt t="619706" x="7170738" y="2946400"/>
          <p14:tracePt t="619723" x="7170738" y="2928938"/>
          <p14:tracePt t="619739" x="7161213" y="2911475"/>
          <p14:tracePt t="619773" x="7153275" y="2911475"/>
          <p14:tracePt t="619797" x="7143750" y="2911475"/>
          <p14:tracePt t="619821" x="7135813" y="2901950"/>
          <p14:tracePt t="619837" x="7126288" y="2901950"/>
          <p14:tracePt t="619846" x="7126288" y="2894013"/>
          <p14:tracePt t="619856" x="7116763" y="2884488"/>
          <p14:tracePt t="619872" x="7089775" y="2867025"/>
          <p14:tracePt t="619889" x="7064375" y="2830513"/>
          <p14:tracePt t="619906" x="7027863" y="2786063"/>
          <p14:tracePt t="619922" x="7000875" y="2751138"/>
          <p14:tracePt t="619939" x="6983413" y="2732088"/>
          <p14:tracePt t="619956" x="6973888" y="2724150"/>
          <p14:tracePt t="619990" x="6973888" y="2714625"/>
          <p14:tracePt t="620037" x="6965950" y="2714625"/>
          <p14:tracePt t="620317" x="6965950" y="2697163"/>
          <p14:tracePt t="620405" x="6965950" y="2687638"/>
          <p14:tracePt t="620437" x="6965950" y="2679700"/>
          <p14:tracePt t="620446" x="6965950" y="2670175"/>
          <p14:tracePt t="620456" x="6956425" y="2670175"/>
          <p14:tracePt t="620472" x="6946900" y="2652713"/>
          <p14:tracePt t="620489" x="6929438" y="2643188"/>
          <p14:tracePt t="620506" x="6902450" y="2608263"/>
          <p14:tracePt t="620523" x="6875463" y="2589213"/>
          <p14:tracePt t="620526" x="6867525" y="2581275"/>
          <p14:tracePt t="620540" x="6858000" y="2563813"/>
          <p14:tracePt t="620581" x="6867525" y="2563813"/>
          <p14:tracePt t="620590" x="6884988" y="2554288"/>
          <p14:tracePt t="620606" x="6938963" y="2554288"/>
          <p14:tracePt t="620623" x="7045325" y="2554288"/>
          <p14:tracePt t="620640" x="7135813" y="2554288"/>
          <p14:tracePt t="620656" x="7269163" y="2554288"/>
          <p14:tracePt t="620673" x="7429500" y="2554288"/>
          <p14:tracePt t="620689" x="7589838" y="2554288"/>
          <p14:tracePt t="620706" x="7742238" y="2554288"/>
          <p14:tracePt t="620722" x="7867650" y="2554288"/>
          <p14:tracePt t="620739" x="7947025" y="2544763"/>
          <p14:tracePt t="620756" x="8037513" y="2509838"/>
          <p14:tracePt t="620773" x="8054975" y="2492375"/>
          <p14:tracePt t="620789" x="8072438" y="2482850"/>
          <p14:tracePt t="620805" x="8072438" y="2473325"/>
          <p14:tracePt t="621021" x="8064500" y="2482850"/>
          <p14:tracePt t="621030" x="8064500" y="2509838"/>
          <p14:tracePt t="621040" x="8018463" y="2608263"/>
          <p14:tracePt t="621057" x="7974013" y="2921000"/>
          <p14:tracePt t="621074" x="7840663" y="3214688"/>
          <p14:tracePt t="621090" x="7715250" y="3517900"/>
          <p14:tracePt t="621106" x="7599363" y="3822700"/>
          <p14:tracePt t="621122" x="7510463" y="4054475"/>
          <p14:tracePt t="621141" x="7439025" y="4465638"/>
          <p14:tracePt t="621157" x="7402513" y="4714875"/>
          <p14:tracePt t="621173" x="7350125" y="4911725"/>
          <p14:tracePt t="621190" x="7296150" y="5126038"/>
          <p14:tracePt t="621206" x="7251700" y="5241925"/>
          <p14:tracePt t="621223" x="7207250" y="5322888"/>
          <p14:tracePt t="621240" x="7188200" y="5384800"/>
          <p14:tracePt t="621256" x="7161213" y="5438775"/>
          <p14:tracePt t="621273" x="7161213" y="5465763"/>
          <p14:tracePt t="621290" x="7153275" y="5465763"/>
          <p14:tracePt t="621306" x="7126288" y="5465763"/>
          <p14:tracePt t="621323" x="7116763" y="5465763"/>
          <p14:tracePt t="621340" x="7108825" y="5465763"/>
          <p14:tracePt t="621357" x="7099300" y="5465763"/>
          <p14:tracePt t="621397" x="7089775" y="5465763"/>
          <p14:tracePt t="621407" x="7081838" y="5456238"/>
          <p14:tracePt t="621423" x="7072313" y="5448300"/>
          <p14:tracePt t="621440" x="7072313" y="5438775"/>
          <p14:tracePt t="621456" x="7045325" y="5421313"/>
          <p14:tracePt t="621473" x="7045325" y="5411788"/>
          <p14:tracePt t="621490" x="7037388" y="5394325"/>
          <p14:tracePt t="621506" x="7037388" y="5384800"/>
          <p14:tracePt t="621523" x="7027863" y="5367338"/>
          <p14:tracePt t="621527" x="7018338" y="5357813"/>
          <p14:tracePt t="621645" x="7010400" y="5357813"/>
          <p14:tracePt t="621702" x="7018338" y="5357813"/>
          <p14:tracePt t="621711" x="7027863" y="5357813"/>
          <p14:tracePt t="621723" x="7064375" y="5322888"/>
          <p14:tracePt t="621741" x="7170738" y="5180013"/>
          <p14:tracePt t="621757" x="7242175" y="5064125"/>
          <p14:tracePt t="621773" x="7323138" y="4822825"/>
          <p14:tracePt t="621790" x="7350125" y="4724400"/>
          <p14:tracePt t="621806" x="7350125" y="4706938"/>
          <p14:tracePt t="621877" x="7340600" y="4706938"/>
          <p14:tracePt t="621901" x="7331075" y="4706938"/>
          <p14:tracePt t="621910" x="7331075" y="4714875"/>
          <p14:tracePt t="621923" x="7323138" y="4714875"/>
          <p14:tracePt t="621942" x="7313613" y="4733925"/>
          <p14:tracePt t="621958" x="7296150" y="4778375"/>
          <p14:tracePt t="621973" x="7286625" y="4822825"/>
          <p14:tracePt t="621990" x="7259638" y="4902200"/>
          <p14:tracePt t="622006" x="7251700" y="5010150"/>
          <p14:tracePt t="622022" x="7224713" y="5197475"/>
          <p14:tracePt t="622039" x="7170738" y="5448300"/>
          <p14:tracePt t="622056" x="7126288" y="5653088"/>
          <p14:tracePt t="622074" x="7099300" y="5795963"/>
          <p14:tracePt t="622090" x="7089775" y="5921375"/>
          <p14:tracePt t="622107" x="7089775" y="5965825"/>
          <p14:tracePt t="622123" x="7081838" y="5983288"/>
          <p14:tracePt t="622140" x="7081838" y="5992813"/>
          <p14:tracePt t="622173" x="7081838" y="6010275"/>
          <p14:tracePt t="622190" x="7064375" y="6027738"/>
          <p14:tracePt t="622207" x="7064375" y="6037263"/>
          <p14:tracePt t="622223" x="7064375" y="6046788"/>
          <p14:tracePt t="622240" x="7054850" y="6054725"/>
          <p14:tracePt t="622256" x="7037388" y="6072188"/>
          <p14:tracePt t="622273" x="7027863" y="6081713"/>
          <p14:tracePt t="622290" x="6983413" y="6108700"/>
          <p14:tracePt t="622306" x="6946900" y="6126163"/>
          <p14:tracePt t="622324" x="6929438" y="6153150"/>
          <p14:tracePt t="622341" x="6894513" y="6162675"/>
          <p14:tracePt t="622397" x="6894513" y="6170613"/>
          <p14:tracePt t="622437" x="6902450" y="6170613"/>
          <p14:tracePt t="622453" x="6929438" y="6170613"/>
          <p14:tracePt t="622463" x="6965950" y="6143625"/>
          <p14:tracePt t="622473" x="7027863" y="6099175"/>
          <p14:tracePt t="622490" x="7116763" y="5992813"/>
          <p14:tracePt t="622507" x="7197725" y="5894388"/>
          <p14:tracePt t="622523" x="7286625" y="5805488"/>
          <p14:tracePt t="622527" x="7313613" y="5778500"/>
          <p14:tracePt t="622541" x="7340600" y="5761038"/>
          <p14:tracePt t="622558" x="7340600" y="5724525"/>
          <p14:tracePt t="622573" x="7340600" y="5715000"/>
          <p14:tracePt t="622709" x="7331075" y="5715000"/>
          <p14:tracePt t="622845" x="7323138" y="5715000"/>
          <p14:tracePt t="622877" x="7313613" y="5715000"/>
          <p14:tracePt t="622893" x="7304088" y="5715000"/>
          <p14:tracePt t="625421" x="7278688" y="5715000"/>
          <p14:tracePt t="625430" x="7259638" y="5715000"/>
          <p14:tracePt t="625440" x="7215188" y="5707063"/>
          <p14:tracePt t="625456" x="7081838" y="5670550"/>
          <p14:tracePt t="625473" x="7037388" y="5662613"/>
          <p14:tracePt t="625490" x="7010400" y="5599113"/>
          <p14:tracePt t="625507" x="6983413" y="5500688"/>
          <p14:tracePt t="625523" x="6956425" y="5421313"/>
          <p14:tracePt t="625526" x="6921500" y="5367338"/>
          <p14:tracePt t="625540" x="6921500" y="5340350"/>
          <p14:tracePt t="625558" x="6929438" y="5187950"/>
          <p14:tracePt t="625574" x="6929438" y="5099050"/>
          <p14:tracePt t="625590" x="6929438" y="5019675"/>
          <p14:tracePt t="625607" x="6929438" y="4948238"/>
          <p14:tracePt t="625624" x="6956425" y="4867275"/>
          <p14:tracePt t="625640" x="6983413" y="4768850"/>
          <p14:tracePt t="625657" x="7045325" y="4635500"/>
          <p14:tracePt t="625674" x="7116763" y="4519613"/>
          <p14:tracePt t="625690" x="7180263" y="4340225"/>
          <p14:tracePt t="625707" x="7224713" y="4206875"/>
          <p14:tracePt t="625724" x="7242175" y="4098925"/>
          <p14:tracePt t="625742" x="7232650" y="3867150"/>
          <p14:tracePt t="625758" x="7188200" y="3778250"/>
          <p14:tracePt t="625774" x="7153275" y="3706813"/>
          <p14:tracePt t="625790" x="7099300" y="3643313"/>
          <p14:tracePt t="625807" x="7064375" y="3571875"/>
          <p14:tracePt t="625825" x="7018338" y="3527425"/>
          <p14:tracePt t="625840" x="6983413" y="3473450"/>
          <p14:tracePt t="625857" x="6973888" y="3455988"/>
          <p14:tracePt t="625875" x="6973888" y="3438525"/>
          <p14:tracePt t="625891" x="6973888" y="3429000"/>
          <p14:tracePt t="625906" x="7010400" y="3402013"/>
          <p14:tracePt t="625923" x="7054850" y="3394075"/>
          <p14:tracePt t="625939" x="7089775" y="3384550"/>
          <p14:tracePt t="625956" x="7126288" y="3384550"/>
          <p14:tracePt t="625973" x="7153275" y="3375025"/>
          <p14:tracePt t="625990" x="7161213" y="3349625"/>
          <p14:tracePt t="626006" x="7161213" y="3330575"/>
          <p14:tracePt t="626023" x="7161213" y="3322638"/>
          <p14:tracePt t="626040" x="7143750" y="3295650"/>
          <p14:tracePt t="626056" x="7089775" y="3268663"/>
          <p14:tracePt t="626073" x="7037388" y="3251200"/>
          <p14:tracePt t="626090" x="7000875" y="3241675"/>
          <p14:tracePt t="626107" x="6965950" y="3241675"/>
          <p14:tracePt t="626124" x="6946900" y="3241675"/>
          <p14:tracePt t="626166" x="6956425" y="3251200"/>
          <p14:tracePt t="626176" x="6965950" y="3259138"/>
          <p14:tracePt t="626190" x="7000875" y="3286125"/>
          <p14:tracePt t="626207" x="7064375" y="3313113"/>
          <p14:tracePt t="626224" x="7143750" y="3340100"/>
          <p14:tracePt t="626240" x="7161213" y="3340100"/>
          <p14:tracePt t="626278" x="7161213" y="3330575"/>
          <p14:tracePt t="626294" x="7153275" y="3330575"/>
          <p14:tracePt t="626307" x="7143750" y="3322638"/>
          <p14:tracePt t="626323" x="7108825" y="3313113"/>
          <p14:tracePt t="626340" x="7081838" y="3303588"/>
          <p14:tracePt t="626357" x="7027863" y="3286125"/>
          <p14:tracePt t="626373" x="7000875" y="3268663"/>
          <p14:tracePt t="626390" x="6992938" y="3268663"/>
          <p14:tracePt t="626429" x="7000875" y="3278188"/>
          <p14:tracePt t="626440" x="7018338" y="3278188"/>
          <p14:tracePt t="626457" x="7037388" y="3295650"/>
          <p14:tracePt t="626474" x="7081838" y="3303588"/>
          <p14:tracePt t="626490" x="7116763" y="3322638"/>
          <p14:tracePt t="626507" x="7126288" y="3330575"/>
          <p14:tracePt t="626524" x="7135813" y="3330575"/>
          <p14:tracePt t="626558" x="7126288" y="3330575"/>
          <p14:tracePt t="626567" x="7089775" y="3322638"/>
          <p14:tracePt t="626577" x="7064375" y="3313113"/>
          <p14:tracePt t="626590" x="7018338" y="3313113"/>
          <p14:tracePt t="626607" x="6973888" y="3303588"/>
          <p14:tracePt t="626624" x="6973888" y="3295650"/>
          <p14:tracePt t="626654" x="6983413" y="3295650"/>
          <p14:tracePt t="626664" x="7000875" y="3295650"/>
          <p14:tracePt t="626674" x="7045325" y="3313113"/>
          <p14:tracePt t="626691" x="7108825" y="3322638"/>
          <p14:tracePt t="626707" x="7161213" y="3330575"/>
          <p14:tracePt t="626724" x="7180263" y="3349625"/>
          <p14:tracePt t="626758" x="7153275" y="3349625"/>
          <p14:tracePt t="626774" x="7108825" y="3349625"/>
          <p14:tracePt t="626790" x="7064375" y="3349625"/>
          <p14:tracePt t="626807" x="7027863" y="3340100"/>
          <p14:tracePt t="626824" x="7010400" y="3340100"/>
          <p14:tracePt t="626862" x="7018338" y="3340100"/>
          <p14:tracePt t="626874" x="7027863" y="3340100"/>
          <p14:tracePt t="626890" x="7089775" y="3349625"/>
          <p14:tracePt t="626907" x="7126288" y="3357563"/>
          <p14:tracePt t="626924" x="7153275" y="3367088"/>
          <p14:tracePt t="626940" x="7153275" y="3375025"/>
          <p14:tracePt t="626959" x="7153275" y="3384550"/>
          <p14:tracePt t="626974" x="7135813" y="3384550"/>
          <p14:tracePt t="626990" x="7099300" y="3384550"/>
          <p14:tracePt t="627007" x="7081838" y="3384550"/>
          <p14:tracePt t="627024" x="7064375" y="3384550"/>
          <p14:tracePt t="627054" x="7054850" y="3384550"/>
          <p14:tracePt t="627062" x="7045325" y="3375025"/>
          <p14:tracePt t="627270" x="7054850" y="33750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108625"/>
            <a:ext cx="8229600" cy="889000"/>
          </a:xfrm>
        </p:spPr>
        <p:txBody>
          <a:bodyPr anchor="ctr"/>
          <a:lstStyle/>
          <a:p>
            <a:r>
              <a:rPr lang="en-US" dirty="0" smtClean="0"/>
              <a:t>D Flip-Flop</a:t>
            </a:r>
            <a:endParaRPr lang="en-US" dirty="0"/>
          </a:p>
        </p:txBody>
      </p: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455613" y="3784922"/>
            <a:ext cx="8228012" cy="213169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Don’t have prohibited states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i="1" dirty="0" smtClean="0"/>
              <a:t>Asserted by a level of the write enable signal (we)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Store one bit of information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Can be used as building block for creating static memory arrays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346915" y="1399726"/>
            <a:ext cx="3729617" cy="1965243"/>
            <a:chOff x="184355" y="1399726"/>
            <a:chExt cx="3729617" cy="1965243"/>
          </a:xfrm>
        </p:grpSpPr>
        <p:grpSp>
          <p:nvGrpSpPr>
            <p:cNvPr id="87" name="Group 86"/>
            <p:cNvGrpSpPr/>
            <p:nvPr/>
          </p:nvGrpSpPr>
          <p:grpSpPr>
            <a:xfrm>
              <a:off x="2391671" y="1587454"/>
              <a:ext cx="1522301" cy="1093694"/>
              <a:chOff x="1237558" y="4455457"/>
              <a:chExt cx="2393549" cy="1093694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1999129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2000470" y="4547707"/>
                <a:ext cx="4617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S</a:t>
                </a:r>
                <a:endParaRPr lang="en-US" sz="1600" dirty="0">
                  <a:latin typeface="Neo Sans Intel" pitchFamily="34" charset="0"/>
                </a:endParaRPr>
              </a:p>
            </p:txBody>
          </p:sp>
          <p:cxnSp>
            <p:nvCxnSpPr>
              <p:cNvPr id="94" name="Straight Connector 93"/>
              <p:cNvCxnSpPr>
                <a:stCxn id="101" idx="2"/>
              </p:cNvCxnSpPr>
              <p:nvPr/>
            </p:nvCxnSpPr>
            <p:spPr bwMode="auto">
              <a:xfrm flipV="1">
                <a:off x="1237558" y="4733656"/>
                <a:ext cx="761570" cy="7744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95" name="Straight Connector 94"/>
              <p:cNvCxnSpPr>
                <a:stCxn id="102" idx="2"/>
              </p:cNvCxnSpPr>
              <p:nvPr/>
            </p:nvCxnSpPr>
            <p:spPr bwMode="auto">
              <a:xfrm flipV="1">
                <a:off x="1237558" y="5271538"/>
                <a:ext cx="761570" cy="9787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>
                <a:off x="3291512" y="4733655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  <p:sp>
            <p:nvSpPr>
              <p:cNvPr id="97" name="Rectangle 96"/>
              <p:cNvSpPr/>
              <p:nvPr/>
            </p:nvSpPr>
            <p:spPr>
              <a:xfrm>
                <a:off x="2758972" y="5102261"/>
                <a:ext cx="499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Q</a:t>
                </a:r>
              </a:p>
            </p:txBody>
          </p:sp>
          <p:cxnSp>
            <p:nvCxnSpPr>
              <p:cNvPr id="98" name="Straight Connector 97"/>
              <p:cNvCxnSpPr/>
              <p:nvPr/>
            </p:nvCxnSpPr>
            <p:spPr bwMode="auto">
              <a:xfrm flipH="1">
                <a:off x="3291512" y="5271537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</p:grpSp>
        <p:sp>
          <p:nvSpPr>
            <p:cNvPr id="99" name="Rectangle 98"/>
            <p:cNvSpPr/>
            <p:nvPr/>
          </p:nvSpPr>
          <p:spPr>
            <a:xfrm>
              <a:off x="2878383" y="2234258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R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301585" y="1696375"/>
              <a:ext cx="3577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!Q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101" name="Flowchart: Delay 10"/>
            <p:cNvSpPr/>
            <p:nvPr/>
          </p:nvSpPr>
          <p:spPr bwMode="auto">
            <a:xfrm>
              <a:off x="2008762" y="1638947"/>
              <a:ext cx="382909" cy="468900"/>
            </a:xfrm>
            <a:custGeom>
              <a:avLst/>
              <a:gdLst>
                <a:gd name="connsiteX0" fmla="*/ 0 w 658964"/>
                <a:gd name="connsiteY0" fmla="*/ 0 h 812800"/>
                <a:gd name="connsiteX1" fmla="*/ 329482 w 658964"/>
                <a:gd name="connsiteY1" fmla="*/ 0 h 812800"/>
                <a:gd name="connsiteX2" fmla="*/ 658964 w 658964"/>
                <a:gd name="connsiteY2" fmla="*/ 406400 h 812800"/>
                <a:gd name="connsiteX3" fmla="*/ 329482 w 658964"/>
                <a:gd name="connsiteY3" fmla="*/ 812800 h 812800"/>
                <a:gd name="connsiteX4" fmla="*/ 0 w 658964"/>
                <a:gd name="connsiteY4" fmla="*/ 812800 h 812800"/>
                <a:gd name="connsiteX5" fmla="*/ 0 w 658964"/>
                <a:gd name="connsiteY5" fmla="*/ 0 h 812800"/>
                <a:gd name="connsiteX0" fmla="*/ 969 w 659933"/>
                <a:gd name="connsiteY0" fmla="*/ 0 h 812800"/>
                <a:gd name="connsiteX1" fmla="*/ 330451 w 659933"/>
                <a:gd name="connsiteY1" fmla="*/ 0 h 812800"/>
                <a:gd name="connsiteX2" fmla="*/ 659933 w 659933"/>
                <a:gd name="connsiteY2" fmla="*/ 406400 h 812800"/>
                <a:gd name="connsiteX3" fmla="*/ 330451 w 659933"/>
                <a:gd name="connsiteY3" fmla="*/ 812800 h 812800"/>
                <a:gd name="connsiteX4" fmla="*/ 969 w 659933"/>
                <a:gd name="connsiteY4" fmla="*/ 812800 h 812800"/>
                <a:gd name="connsiteX5" fmla="*/ 0 w 659933"/>
                <a:gd name="connsiteY5" fmla="*/ 199987 h 812800"/>
                <a:gd name="connsiteX6" fmla="*/ 969 w 659933"/>
                <a:gd name="connsiteY6" fmla="*/ 0 h 812800"/>
                <a:gd name="connsiteX0" fmla="*/ 4778 w 663742"/>
                <a:gd name="connsiteY0" fmla="*/ 0 h 812800"/>
                <a:gd name="connsiteX1" fmla="*/ 334260 w 663742"/>
                <a:gd name="connsiteY1" fmla="*/ 0 h 812800"/>
                <a:gd name="connsiteX2" fmla="*/ 663742 w 663742"/>
                <a:gd name="connsiteY2" fmla="*/ 406400 h 812800"/>
                <a:gd name="connsiteX3" fmla="*/ 334260 w 663742"/>
                <a:gd name="connsiteY3" fmla="*/ 812800 h 812800"/>
                <a:gd name="connsiteX4" fmla="*/ 4778 w 663742"/>
                <a:gd name="connsiteY4" fmla="*/ 812800 h 812800"/>
                <a:gd name="connsiteX5" fmla="*/ 0 w 663742"/>
                <a:gd name="connsiteY5" fmla="*/ 653377 h 812800"/>
                <a:gd name="connsiteX6" fmla="*/ 3809 w 663742"/>
                <a:gd name="connsiteY6" fmla="*/ 199987 h 812800"/>
                <a:gd name="connsiteX7" fmla="*/ 4778 w 663742"/>
                <a:gd name="connsiteY7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42" h="812800">
                  <a:moveTo>
                    <a:pt x="4778" y="0"/>
                  </a:moveTo>
                  <a:lnTo>
                    <a:pt x="334260" y="0"/>
                  </a:lnTo>
                  <a:cubicBezTo>
                    <a:pt x="516228" y="0"/>
                    <a:pt x="663742" y="181951"/>
                    <a:pt x="663742" y="406400"/>
                  </a:cubicBezTo>
                  <a:cubicBezTo>
                    <a:pt x="663742" y="630849"/>
                    <a:pt x="516228" y="812800"/>
                    <a:pt x="334260" y="812800"/>
                  </a:cubicBezTo>
                  <a:lnTo>
                    <a:pt x="4778" y="812800"/>
                  </a:lnTo>
                  <a:lnTo>
                    <a:pt x="0" y="653377"/>
                  </a:lnTo>
                  <a:cubicBezTo>
                    <a:pt x="1270" y="502247"/>
                    <a:pt x="2539" y="351117"/>
                    <a:pt x="3809" y="199987"/>
                  </a:cubicBezTo>
                  <a:lnTo>
                    <a:pt x="4778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2" name="Flowchart: Delay 10"/>
            <p:cNvSpPr/>
            <p:nvPr/>
          </p:nvSpPr>
          <p:spPr bwMode="auto">
            <a:xfrm>
              <a:off x="2008762" y="2178872"/>
              <a:ext cx="382909" cy="468900"/>
            </a:xfrm>
            <a:custGeom>
              <a:avLst/>
              <a:gdLst>
                <a:gd name="connsiteX0" fmla="*/ 0 w 658964"/>
                <a:gd name="connsiteY0" fmla="*/ 0 h 812800"/>
                <a:gd name="connsiteX1" fmla="*/ 329482 w 658964"/>
                <a:gd name="connsiteY1" fmla="*/ 0 h 812800"/>
                <a:gd name="connsiteX2" fmla="*/ 658964 w 658964"/>
                <a:gd name="connsiteY2" fmla="*/ 406400 h 812800"/>
                <a:gd name="connsiteX3" fmla="*/ 329482 w 658964"/>
                <a:gd name="connsiteY3" fmla="*/ 812800 h 812800"/>
                <a:gd name="connsiteX4" fmla="*/ 0 w 658964"/>
                <a:gd name="connsiteY4" fmla="*/ 812800 h 812800"/>
                <a:gd name="connsiteX5" fmla="*/ 0 w 658964"/>
                <a:gd name="connsiteY5" fmla="*/ 0 h 812800"/>
                <a:gd name="connsiteX0" fmla="*/ 969 w 659933"/>
                <a:gd name="connsiteY0" fmla="*/ 0 h 812800"/>
                <a:gd name="connsiteX1" fmla="*/ 330451 w 659933"/>
                <a:gd name="connsiteY1" fmla="*/ 0 h 812800"/>
                <a:gd name="connsiteX2" fmla="*/ 659933 w 659933"/>
                <a:gd name="connsiteY2" fmla="*/ 406400 h 812800"/>
                <a:gd name="connsiteX3" fmla="*/ 330451 w 659933"/>
                <a:gd name="connsiteY3" fmla="*/ 812800 h 812800"/>
                <a:gd name="connsiteX4" fmla="*/ 969 w 659933"/>
                <a:gd name="connsiteY4" fmla="*/ 812800 h 812800"/>
                <a:gd name="connsiteX5" fmla="*/ 0 w 659933"/>
                <a:gd name="connsiteY5" fmla="*/ 199987 h 812800"/>
                <a:gd name="connsiteX6" fmla="*/ 969 w 659933"/>
                <a:gd name="connsiteY6" fmla="*/ 0 h 812800"/>
                <a:gd name="connsiteX0" fmla="*/ 4778 w 663742"/>
                <a:gd name="connsiteY0" fmla="*/ 0 h 812800"/>
                <a:gd name="connsiteX1" fmla="*/ 334260 w 663742"/>
                <a:gd name="connsiteY1" fmla="*/ 0 h 812800"/>
                <a:gd name="connsiteX2" fmla="*/ 663742 w 663742"/>
                <a:gd name="connsiteY2" fmla="*/ 406400 h 812800"/>
                <a:gd name="connsiteX3" fmla="*/ 334260 w 663742"/>
                <a:gd name="connsiteY3" fmla="*/ 812800 h 812800"/>
                <a:gd name="connsiteX4" fmla="*/ 4778 w 663742"/>
                <a:gd name="connsiteY4" fmla="*/ 812800 h 812800"/>
                <a:gd name="connsiteX5" fmla="*/ 0 w 663742"/>
                <a:gd name="connsiteY5" fmla="*/ 653377 h 812800"/>
                <a:gd name="connsiteX6" fmla="*/ 3809 w 663742"/>
                <a:gd name="connsiteY6" fmla="*/ 199987 h 812800"/>
                <a:gd name="connsiteX7" fmla="*/ 4778 w 663742"/>
                <a:gd name="connsiteY7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42" h="812800">
                  <a:moveTo>
                    <a:pt x="4778" y="0"/>
                  </a:moveTo>
                  <a:lnTo>
                    <a:pt x="334260" y="0"/>
                  </a:lnTo>
                  <a:cubicBezTo>
                    <a:pt x="516228" y="0"/>
                    <a:pt x="663742" y="181951"/>
                    <a:pt x="663742" y="406400"/>
                  </a:cubicBezTo>
                  <a:cubicBezTo>
                    <a:pt x="663742" y="630849"/>
                    <a:pt x="516228" y="812800"/>
                    <a:pt x="334260" y="812800"/>
                  </a:cubicBezTo>
                  <a:lnTo>
                    <a:pt x="4778" y="812800"/>
                  </a:lnTo>
                  <a:lnTo>
                    <a:pt x="0" y="653377"/>
                  </a:lnTo>
                  <a:cubicBezTo>
                    <a:pt x="1270" y="502247"/>
                    <a:pt x="2539" y="351117"/>
                    <a:pt x="3809" y="199987"/>
                  </a:cubicBezTo>
                  <a:lnTo>
                    <a:pt x="4778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824586" y="2352602"/>
              <a:ext cx="424236" cy="406400"/>
              <a:chOff x="1607464" y="2009795"/>
              <a:chExt cx="720577" cy="690282"/>
            </a:xfrm>
          </p:grpSpPr>
          <p:sp>
            <p:nvSpPr>
              <p:cNvPr id="104" name="Isosceles Triangle 103"/>
              <p:cNvSpPr/>
              <p:nvPr/>
            </p:nvSpPr>
            <p:spPr bwMode="auto">
              <a:xfrm rot="5400000">
                <a:off x="1559859" y="2057400"/>
                <a:ext cx="690282" cy="595071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>
                <a:off x="2193570" y="2287699"/>
                <a:ext cx="134471" cy="134471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06" name="Straight Connector 105"/>
            <p:cNvCxnSpPr>
              <a:endCxn id="102" idx="5"/>
            </p:cNvCxnSpPr>
            <p:nvPr/>
          </p:nvCxnSpPr>
          <p:spPr bwMode="auto">
            <a:xfrm>
              <a:off x="1300441" y="2555801"/>
              <a:ext cx="708321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107" name="Straight Connector 106"/>
            <p:cNvCxnSpPr>
              <a:endCxn id="102" idx="6"/>
            </p:cNvCxnSpPr>
            <p:nvPr/>
          </p:nvCxnSpPr>
          <p:spPr bwMode="auto">
            <a:xfrm>
              <a:off x="1592826" y="2294243"/>
              <a:ext cx="41813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8" name="Straight Connector 107"/>
            <p:cNvCxnSpPr>
              <a:endCxn id="101" idx="5"/>
            </p:cNvCxnSpPr>
            <p:nvPr/>
          </p:nvCxnSpPr>
          <p:spPr bwMode="auto">
            <a:xfrm>
              <a:off x="1592826" y="2012586"/>
              <a:ext cx="415936" cy="329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09" name="Oval 108"/>
            <p:cNvSpPr/>
            <p:nvPr/>
          </p:nvSpPr>
          <p:spPr bwMode="auto">
            <a:xfrm>
              <a:off x="1534540" y="2488997"/>
              <a:ext cx="120061" cy="106389"/>
            </a:xfrm>
            <a:prstGeom prst="ellipse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 bwMode="auto">
            <a:xfrm>
              <a:off x="1603298" y="1996481"/>
              <a:ext cx="0" cy="1063809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Rectangle 110"/>
            <p:cNvSpPr/>
            <p:nvPr/>
          </p:nvSpPr>
          <p:spPr>
            <a:xfrm>
              <a:off x="988837" y="3026415"/>
              <a:ext cx="12731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Write enable</a:t>
              </a:r>
              <a:endParaRPr lang="en-US" sz="1600" dirty="0">
                <a:latin typeface="Neo Sans Intel" pitchFamily="34" charset="0"/>
              </a:endParaRPr>
            </a:p>
          </p:txBody>
        </p:sp>
        <p:cxnSp>
          <p:nvCxnSpPr>
            <p:cNvPr id="113" name="Straight Connector 112"/>
            <p:cNvCxnSpPr>
              <a:endCxn id="101" idx="6"/>
            </p:cNvCxnSpPr>
            <p:nvPr/>
          </p:nvCxnSpPr>
          <p:spPr bwMode="auto">
            <a:xfrm>
              <a:off x="184355" y="1754318"/>
              <a:ext cx="182660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4" name="Straight Connector 113"/>
            <p:cNvCxnSpPr>
              <a:endCxn id="104" idx="3"/>
            </p:cNvCxnSpPr>
            <p:nvPr/>
          </p:nvCxnSpPr>
          <p:spPr bwMode="auto">
            <a:xfrm flipV="1">
              <a:off x="530942" y="2555802"/>
              <a:ext cx="293645" cy="8505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5" name="Straight Connector 114"/>
            <p:cNvCxnSpPr/>
            <p:nvPr/>
          </p:nvCxnSpPr>
          <p:spPr bwMode="auto">
            <a:xfrm>
              <a:off x="530942" y="1754318"/>
              <a:ext cx="0" cy="81849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6" name="Rectangle 115"/>
            <p:cNvSpPr/>
            <p:nvPr/>
          </p:nvSpPr>
          <p:spPr>
            <a:xfrm>
              <a:off x="184355" y="1399726"/>
              <a:ext cx="5893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D</a:t>
              </a:r>
              <a:r>
                <a:rPr lang="en-US" sz="1600" dirty="0" smtClean="0">
                  <a:latin typeface="Neo Sans Intel" pitchFamily="34" charset="0"/>
                </a:rPr>
                <a:t>ata</a:t>
              </a:r>
              <a:endParaRPr lang="en-US" sz="1600" dirty="0">
                <a:latin typeface="Neo Sans Inte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35914" y="1600463"/>
            <a:ext cx="1280121" cy="1093694"/>
            <a:chOff x="1618343" y="4455457"/>
            <a:chExt cx="2012764" cy="1093694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000470" y="4547707"/>
              <a:ext cx="48947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D</a:t>
              </a: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1618343" y="4733655"/>
              <a:ext cx="380785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1618343" y="5271539"/>
              <a:ext cx="38078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flipH="1">
              <a:off x="3291512" y="4733655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44" name="Rectangle 43"/>
            <p:cNvSpPr/>
            <p:nvPr/>
          </p:nvSpPr>
          <p:spPr>
            <a:xfrm>
              <a:off x="1995391" y="5098329"/>
              <a:ext cx="7048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Neo Sans Intel" pitchFamily="34" charset="0"/>
                </a:rPr>
                <a:t>we</a:t>
              </a:r>
              <a:endParaRPr lang="en-US" sz="1600" dirty="0">
                <a:latin typeface="Neo Sans Intel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65672" y="4537702"/>
              <a:ext cx="4995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Q</a:t>
              </a:r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6872"/>
              </p:ext>
            </p:extLst>
          </p:nvPr>
        </p:nvGraphicFramePr>
        <p:xfrm>
          <a:off x="6695949" y="1594450"/>
          <a:ext cx="1782501" cy="134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644"/>
                <a:gridCol w="437795"/>
                <a:gridCol w="555812"/>
                <a:gridCol w="401250"/>
              </a:tblGrid>
              <a:tr h="3377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400" dirty="0" smtClean="0"/>
                        <a:t>t-1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D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2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Q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8264544"/>
      </p:ext>
    </p:extLst>
  </p:cSld>
  <p:clrMapOvr>
    <a:masterClrMapping/>
  </p:clrMapOvr>
  <p:transition advTm="3399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58" x="7037388" y="3375025"/>
          <p14:tracePt t="9566" x="6929438" y="3357563"/>
          <p14:tracePt t="9574" x="6894513" y="3357563"/>
          <p14:tracePt t="9583" x="6804025" y="3357563"/>
          <p14:tracePt t="9599" x="6732588" y="3330575"/>
          <p14:tracePt t="9616" x="6670675" y="3313113"/>
          <p14:tracePt t="9633" x="6518275" y="3251200"/>
          <p14:tracePt t="9650" x="6384925" y="3170238"/>
          <p14:tracePt t="9666" x="6286500" y="3108325"/>
          <p14:tracePt t="9683" x="6143625" y="2955925"/>
          <p14:tracePt t="9700" x="6089650" y="2911475"/>
          <p14:tracePt t="9717" x="5992813" y="2830513"/>
          <p14:tracePt t="9734" x="5921375" y="2778125"/>
          <p14:tracePt t="9750" x="5822950" y="2687638"/>
          <p14:tracePt t="9767" x="5751513" y="2625725"/>
          <p14:tracePt t="9782" x="5707063" y="2554288"/>
          <p14:tracePt t="9799" x="5643563" y="2492375"/>
          <p14:tracePt t="9816" x="5608638" y="2446338"/>
          <p14:tracePt t="9832" x="5554663" y="2374900"/>
          <p14:tracePt t="9849" x="5492750" y="2322513"/>
          <p14:tracePt t="9865" x="5411788" y="2268538"/>
          <p14:tracePt t="9882" x="5303838" y="2170113"/>
          <p14:tracePt t="9899" x="5241925" y="2116138"/>
          <p14:tracePt t="9916" x="5180013" y="2071688"/>
          <p14:tracePt t="9932" x="5126038" y="2036763"/>
          <p14:tracePt t="9950" x="5072063" y="1992313"/>
          <p14:tracePt t="9966" x="5045075" y="1965325"/>
          <p14:tracePt t="9982" x="5000625" y="1946275"/>
          <p14:tracePt t="9999" x="4956175" y="1911350"/>
          <p14:tracePt t="10016" x="4884738" y="1857375"/>
          <p14:tracePt t="10032" x="4795838" y="1822450"/>
          <p14:tracePt t="10049" x="4679950" y="1776413"/>
          <p14:tracePt t="10066" x="4465638" y="1670050"/>
          <p14:tracePt t="10083" x="4330700" y="1625600"/>
          <p14:tracePt t="10100" x="4214813" y="1598613"/>
          <p14:tracePt t="10116" x="4098925" y="1571625"/>
          <p14:tracePt t="10134" x="3965575" y="1509713"/>
          <p14:tracePt t="10151" x="3884613" y="1473200"/>
          <p14:tracePt t="10167" x="3840163" y="1455738"/>
          <p14:tracePt t="10183" x="3786188" y="1428750"/>
          <p14:tracePt t="10200" x="3759200" y="1419225"/>
          <p14:tracePt t="10216" x="3724275" y="1393825"/>
          <p14:tracePt t="10233" x="3705225" y="1393825"/>
          <p14:tracePt t="10250" x="3679825" y="1384300"/>
          <p14:tracePt t="10266" x="3652838" y="1384300"/>
          <p14:tracePt t="10282" x="3633788" y="1384300"/>
          <p14:tracePt t="10299" x="3598863" y="1384300"/>
          <p14:tracePt t="10316" x="3562350" y="1384300"/>
          <p14:tracePt t="10335" x="3527425" y="1384300"/>
          <p14:tracePt t="10350" x="3490913" y="1384300"/>
          <p14:tracePt t="10366" x="3473450" y="1384300"/>
          <p14:tracePt t="10383" x="3438525" y="1401763"/>
          <p14:tracePt t="10400" x="3419475" y="1411288"/>
          <p14:tracePt t="10416" x="3375025" y="1411288"/>
          <p14:tracePt t="10433" x="3340100" y="1419225"/>
          <p14:tracePt t="10450" x="3268663" y="1438275"/>
          <p14:tracePt t="10466" x="3205163" y="1446213"/>
          <p14:tracePt t="10483" x="3143250" y="1455738"/>
          <p14:tracePt t="10500" x="3098800" y="1482725"/>
          <p14:tracePt t="10516" x="3044825" y="1500188"/>
          <p14:tracePt t="10535" x="2973388" y="1527175"/>
          <p14:tracePt t="10550" x="2946400" y="1536700"/>
          <p14:tracePt t="10566" x="2919413" y="1544638"/>
          <p14:tracePt t="10583" x="2894013" y="1562100"/>
          <p14:tracePt t="10600" x="2884488" y="1581150"/>
          <p14:tracePt t="10616" x="2867025" y="1589088"/>
          <p14:tracePt t="10633" x="2847975" y="1608138"/>
          <p14:tracePt t="10650" x="2830513" y="1625600"/>
          <p14:tracePt t="10666" x="2813050" y="1652588"/>
          <p14:tracePt t="10683" x="2803525" y="1660525"/>
          <p14:tracePt t="10700" x="2803525" y="1670050"/>
          <p14:tracePt t="10716" x="2803525" y="1679575"/>
          <p14:tracePt t="10734" x="2795588" y="1714500"/>
          <p14:tracePt t="10751" x="2795588" y="1741488"/>
          <p14:tracePt t="10766" x="2795588" y="1785938"/>
          <p14:tracePt t="10782" x="2786063" y="1822450"/>
          <p14:tracePt t="10799" x="2786063" y="1866900"/>
          <p14:tracePt t="10816" x="2786063" y="1901825"/>
          <p14:tracePt t="10833" x="2786063" y="1946275"/>
          <p14:tracePt t="10849" x="2795588" y="1973263"/>
          <p14:tracePt t="10866" x="2795588" y="2017713"/>
          <p14:tracePt t="10883" x="2813050" y="2071688"/>
          <p14:tracePt t="10900" x="2822575" y="2125663"/>
          <p14:tracePt t="10918" x="2840038" y="2214563"/>
          <p14:tracePt t="10935" x="2840038" y="2251075"/>
          <p14:tracePt t="10950" x="2847975" y="2278063"/>
          <p14:tracePt t="10966" x="2857500" y="2312988"/>
          <p14:tracePt t="10983" x="2867025" y="2357438"/>
          <p14:tracePt t="11000" x="2867025" y="2393950"/>
          <p14:tracePt t="11016" x="2894013" y="2438400"/>
          <p14:tracePt t="11033" x="2894013" y="2492375"/>
          <p14:tracePt t="11050" x="2901950" y="2536825"/>
          <p14:tracePt t="11066" x="2901950" y="2571750"/>
          <p14:tracePt t="11083" x="2919413" y="2616200"/>
          <p14:tracePt t="11100" x="2928938" y="2652713"/>
          <p14:tracePt t="11116" x="2938463" y="2687638"/>
          <p14:tracePt t="11135" x="2965450" y="2732088"/>
          <p14:tracePt t="11150" x="2973388" y="2751138"/>
          <p14:tracePt t="11167" x="2982913" y="2759075"/>
          <p14:tracePt t="11183" x="2990850" y="2768600"/>
          <p14:tracePt t="11200" x="3000375" y="2778125"/>
          <p14:tracePt t="11216" x="3017838" y="2795588"/>
          <p14:tracePt t="11233" x="3036888" y="2795588"/>
          <p14:tracePt t="11250" x="3054350" y="2813050"/>
          <p14:tracePt t="11266" x="3062288" y="2822575"/>
          <p14:tracePt t="11283" x="3081338" y="2830513"/>
          <p14:tracePt t="11300" x="3108325" y="2840038"/>
          <p14:tracePt t="11316" x="3125788" y="2849563"/>
          <p14:tracePt t="11334" x="3179763" y="2857500"/>
          <p14:tracePt t="11350" x="3205163" y="2884488"/>
          <p14:tracePt t="11367" x="3251200" y="2884488"/>
          <p14:tracePt t="11383" x="3276600" y="2894013"/>
          <p14:tracePt t="11400" x="3340100" y="2894013"/>
          <p14:tracePt t="11417" x="3402013" y="2911475"/>
          <p14:tracePt t="11433" x="3438525" y="2911475"/>
          <p14:tracePt t="11450" x="3500438" y="2911475"/>
          <p14:tracePt t="11467" x="3544888" y="2921000"/>
          <p14:tracePt t="11483" x="3589338" y="2921000"/>
          <p14:tracePt t="11500" x="3633788" y="2921000"/>
          <p14:tracePt t="11518" x="3705225" y="2928938"/>
          <p14:tracePt t="11534" x="3751263" y="2928938"/>
          <p14:tracePt t="11550" x="3813175" y="2928938"/>
          <p14:tracePt t="11566" x="3875088" y="2928938"/>
          <p14:tracePt t="11583" x="3919538" y="2928938"/>
          <p14:tracePt t="11599" x="3990975" y="2928938"/>
          <p14:tracePt t="11616" x="4054475" y="2928938"/>
          <p14:tracePt t="11632" x="4098925" y="2921000"/>
          <p14:tracePt t="11649" x="4116388" y="2911475"/>
          <p14:tracePt t="11666" x="4152900" y="2894013"/>
          <p14:tracePt t="11683" x="4170363" y="2884488"/>
          <p14:tracePt t="11700" x="4205288" y="2874963"/>
          <p14:tracePt t="11716" x="4214813" y="2857500"/>
          <p14:tracePt t="11735" x="4251325" y="2768600"/>
          <p14:tracePt t="11751" x="4259263" y="2706688"/>
          <p14:tracePt t="11767" x="4276725" y="2635250"/>
          <p14:tracePt t="11783" x="4303713" y="2581275"/>
          <p14:tracePt t="11799" x="4313238" y="2509838"/>
          <p14:tracePt t="11816" x="4330700" y="2455863"/>
          <p14:tracePt t="11834" x="4330700" y="2393950"/>
          <p14:tracePt t="11850" x="4330700" y="2312988"/>
          <p14:tracePt t="11867" x="4330700" y="2251075"/>
          <p14:tracePt t="11883" x="4330700" y="2197100"/>
          <p14:tracePt t="11900" x="4330700" y="2160588"/>
          <p14:tracePt t="11916" x="4330700" y="2116138"/>
          <p14:tracePt t="11935" x="4322763" y="2081213"/>
          <p14:tracePt t="11951" x="4313238" y="2063750"/>
          <p14:tracePt t="11967" x="4313238" y="2017713"/>
          <p14:tracePt t="11983" x="4303713" y="1992313"/>
          <p14:tracePt t="12000" x="4303713" y="1955800"/>
          <p14:tracePt t="12016" x="4286250" y="1920875"/>
          <p14:tracePt t="12033" x="4276725" y="1901825"/>
          <p14:tracePt t="12050" x="4251325" y="1884363"/>
          <p14:tracePt t="12066" x="4232275" y="1849438"/>
          <p14:tracePt t="12083" x="4214813" y="1830388"/>
          <p14:tracePt t="12100" x="4187825" y="1803400"/>
          <p14:tracePt t="12116" x="4152900" y="1758950"/>
          <p14:tracePt t="12134" x="4108450" y="1724025"/>
          <p14:tracePt t="12150" x="4054475" y="1679575"/>
          <p14:tracePt t="12167" x="4000500" y="1643063"/>
          <p14:tracePt t="12183" x="3956050" y="1608138"/>
          <p14:tracePt t="12200" x="3911600" y="1571625"/>
          <p14:tracePt t="12216" x="3867150" y="1536700"/>
          <p14:tracePt t="12233" x="3830638" y="1527175"/>
          <p14:tracePt t="12250" x="3776663" y="1509713"/>
          <p14:tracePt t="12267" x="3732213" y="1490663"/>
          <p14:tracePt t="12283" x="3705225" y="1482725"/>
          <p14:tracePt t="12300" x="3660775" y="1473200"/>
          <p14:tracePt t="12316" x="3625850" y="1465263"/>
          <p14:tracePt t="12334" x="3571875" y="1446213"/>
          <p14:tracePt t="12351" x="3536950" y="1446213"/>
          <p14:tracePt t="12367" x="3490913" y="1438275"/>
          <p14:tracePt t="12383" x="3465513" y="1428750"/>
          <p14:tracePt t="12400" x="3419475" y="1428750"/>
          <p14:tracePt t="12417" x="3375025" y="1419225"/>
          <p14:tracePt t="12433" x="3348038" y="1419225"/>
          <p14:tracePt t="12450" x="3303588" y="1419225"/>
          <p14:tracePt t="12467" x="3259138" y="1419225"/>
          <p14:tracePt t="12483" x="3214688" y="1419225"/>
          <p14:tracePt t="12500" x="3152775" y="1419225"/>
          <p14:tracePt t="12518" x="3089275" y="1419225"/>
          <p14:tracePt t="12535" x="3044825" y="1419225"/>
          <p14:tracePt t="12551" x="3000375" y="1419225"/>
          <p14:tracePt t="12567" x="2955925" y="1419225"/>
          <p14:tracePt t="12583" x="2928938" y="1419225"/>
          <p14:tracePt t="12600" x="2901950" y="1419225"/>
          <p14:tracePt t="12617" x="2874963" y="1419225"/>
          <p14:tracePt t="12633" x="2857500" y="1428750"/>
          <p14:tracePt t="12650" x="2840038" y="1438275"/>
          <p14:tracePt t="12667" x="2830513" y="1446213"/>
          <p14:tracePt t="12684" x="2822575" y="1455738"/>
          <p14:tracePt t="12700" x="2803525" y="1473200"/>
          <p14:tracePt t="12717" x="2795588" y="1482725"/>
          <p14:tracePt t="12734" x="2768600" y="1500188"/>
          <p14:tracePt t="12751" x="2759075" y="1517650"/>
          <p14:tracePt t="12768" x="2751138" y="1527175"/>
          <p14:tracePt t="12783" x="2732088" y="1554163"/>
          <p14:tracePt t="12800" x="2732088" y="1571625"/>
          <p14:tracePt t="12817" x="2724150" y="1598613"/>
          <p14:tracePt t="12834" x="2714625" y="1633538"/>
          <p14:tracePt t="12850" x="2714625" y="1670050"/>
          <p14:tracePt t="12867" x="2714625" y="1714500"/>
          <p14:tracePt t="12883" x="2714625" y="1785938"/>
          <p14:tracePt t="12900" x="2714625" y="1830388"/>
          <p14:tracePt t="12917" x="2714625" y="1893888"/>
          <p14:tracePt t="12935" x="2714625" y="2009775"/>
          <p14:tracePt t="12951" x="2714625" y="2071688"/>
          <p14:tracePt t="12967" x="2714625" y="2143125"/>
          <p14:tracePt t="12983" x="2741613" y="2197100"/>
          <p14:tracePt t="13000" x="2741613" y="2224088"/>
          <p14:tracePt t="13017" x="2751138" y="2259013"/>
          <p14:tracePt t="13033" x="2751138" y="2303463"/>
          <p14:tracePt t="13050" x="2751138" y="2339975"/>
          <p14:tracePt t="13067" x="2751138" y="2411413"/>
          <p14:tracePt t="13083" x="2768600" y="2455863"/>
          <p14:tracePt t="13100" x="2768600" y="2482850"/>
          <p14:tracePt t="13117" x="2786063" y="2536825"/>
          <p14:tracePt t="13135" x="2786063" y="2589213"/>
          <p14:tracePt t="13151" x="2813050" y="2635250"/>
          <p14:tracePt t="13167" x="2822575" y="2670175"/>
          <p14:tracePt t="13183" x="2867025" y="2724150"/>
          <p14:tracePt t="13200" x="2884488" y="2768600"/>
          <p14:tracePt t="13217" x="2919413" y="2803525"/>
          <p14:tracePt t="13233" x="2938463" y="2822575"/>
          <p14:tracePt t="13250" x="2973388" y="2840038"/>
          <p14:tracePt t="13267" x="3036888" y="2857500"/>
          <p14:tracePt t="13283" x="3098800" y="2857500"/>
          <p14:tracePt t="13300" x="3160713" y="2874963"/>
          <p14:tracePt t="13317" x="3232150" y="2874963"/>
          <p14:tracePt t="13335" x="3367088" y="2874963"/>
          <p14:tracePt t="13351" x="3419475" y="2874963"/>
          <p14:tracePt t="13367" x="3473450" y="2874963"/>
          <p14:tracePt t="13383" x="3500438" y="2874963"/>
          <p14:tracePt t="13400" x="3509963" y="2874963"/>
          <p14:tracePt t="13559" x="3500438" y="2874963"/>
          <p14:tracePt t="13567" x="3490913" y="2874963"/>
          <p14:tracePt t="13575" x="3482975" y="2874963"/>
          <p14:tracePt t="13584" x="3473450" y="2874963"/>
          <p14:tracePt t="13600" x="3429000" y="2874963"/>
          <p14:tracePt t="13617" x="3384550" y="2874963"/>
          <p14:tracePt t="13633" x="3330575" y="2874963"/>
          <p14:tracePt t="13650" x="3268663" y="2867025"/>
          <p14:tracePt t="13667" x="3197225" y="2857500"/>
          <p14:tracePt t="13683" x="3133725" y="2849563"/>
          <p14:tracePt t="13700" x="3071813" y="2830513"/>
          <p14:tracePt t="13717" x="3009900" y="2795588"/>
          <p14:tracePt t="13735" x="2938463" y="2786063"/>
          <p14:tracePt t="13751" x="2919413" y="2759075"/>
          <p14:tracePt t="13768" x="2894013" y="2759075"/>
          <p14:tracePt t="13783" x="2884488" y="2759075"/>
          <p14:tracePt t="13800" x="2867025" y="2759075"/>
          <p14:tracePt t="13817" x="2857500" y="2759075"/>
          <p14:tracePt t="13833" x="2847975" y="2759075"/>
          <p14:tracePt t="13850" x="2840038" y="2759075"/>
          <p14:tracePt t="13919" x="2840038" y="2751138"/>
          <p14:tracePt t="13927" x="2840038" y="2741613"/>
          <p14:tracePt t="13935" x="2840038" y="2732088"/>
          <p14:tracePt t="13951" x="2840038" y="2697163"/>
          <p14:tracePt t="13967" x="2847975" y="2670175"/>
          <p14:tracePt t="13983" x="2857500" y="2616200"/>
          <p14:tracePt t="14000" x="2857500" y="2544763"/>
          <p14:tracePt t="14017" x="2874963" y="2482850"/>
          <p14:tracePt t="14033" x="2874963" y="2374900"/>
          <p14:tracePt t="14050" x="2874963" y="2303463"/>
          <p14:tracePt t="14067" x="2847975" y="2224088"/>
          <p14:tracePt t="14083" x="2847975" y="2170113"/>
          <p14:tracePt t="14100" x="2840038" y="2135188"/>
          <p14:tracePt t="14117" x="2830513" y="2089150"/>
          <p14:tracePt t="14135" x="2803525" y="2009775"/>
          <p14:tracePt t="14151" x="2786063" y="1955800"/>
          <p14:tracePt t="14167" x="2759075" y="1911350"/>
          <p14:tracePt t="14183" x="2741613" y="1866900"/>
          <p14:tracePt t="14200" x="2697163" y="1822450"/>
          <p14:tracePt t="14217" x="2687638" y="1795463"/>
          <p14:tracePt t="14233" x="2660650" y="1768475"/>
          <p14:tracePt t="14250" x="2633663" y="1731963"/>
          <p14:tracePt t="14267" x="2598738" y="1697038"/>
          <p14:tracePt t="14283" x="2581275" y="1670050"/>
          <p14:tracePt t="14300" x="2536825" y="1625600"/>
          <p14:tracePt t="14316" x="2509838" y="1581150"/>
          <p14:tracePt t="14333" x="2473325" y="1544638"/>
          <p14:tracePt t="14349" x="2446338" y="1517650"/>
          <p14:tracePt t="14366" x="2419350" y="1500188"/>
          <p14:tracePt t="14383" x="2393950" y="1482725"/>
          <p14:tracePt t="14400" x="2347913" y="1473200"/>
          <p14:tracePt t="14417" x="2286000" y="1455738"/>
          <p14:tracePt t="14434" x="2241550" y="1446213"/>
          <p14:tracePt t="14450" x="2179638" y="1419225"/>
          <p14:tracePt t="14467" x="2116138" y="1393825"/>
          <p14:tracePt t="14483" x="2054225" y="1374775"/>
          <p14:tracePt t="14500" x="1990725" y="1347788"/>
          <p14:tracePt t="14517" x="1919288" y="1347788"/>
          <p14:tracePt t="14535" x="1803400" y="1322388"/>
          <p14:tracePt t="14551" x="1741488" y="1312863"/>
          <p14:tracePt t="14567" x="1679575" y="1303338"/>
          <p14:tracePt t="14584" x="1633538" y="1303338"/>
          <p14:tracePt t="14600" x="1544638" y="1285875"/>
          <p14:tracePt t="14617" x="1500188" y="1285875"/>
          <p14:tracePt t="14633" x="1419225" y="1285875"/>
          <p14:tracePt t="14650" x="1357313" y="1276350"/>
          <p14:tracePt t="14667" x="1303338" y="1276350"/>
          <p14:tracePt t="14683" x="1223963" y="1276350"/>
          <p14:tracePt t="14700" x="1160463" y="1276350"/>
          <p14:tracePt t="14718" x="1071563" y="1276350"/>
          <p14:tracePt t="14734" x="938213" y="1303338"/>
          <p14:tracePt t="14751" x="874713" y="1312863"/>
          <p14:tracePt t="14767" x="785813" y="1312863"/>
          <p14:tracePt t="14783" x="704850" y="1339850"/>
          <p14:tracePt t="14799" x="642938" y="1357313"/>
          <p14:tracePt t="14816" x="598488" y="1366838"/>
          <p14:tracePt t="14833" x="536575" y="1366838"/>
          <p14:tracePt t="14849" x="509588" y="1374775"/>
          <p14:tracePt t="14866" x="455613" y="1374775"/>
          <p14:tracePt t="14883" x="428625" y="1393825"/>
          <p14:tracePt t="14900" x="393700" y="1393825"/>
          <p14:tracePt t="14917" x="374650" y="1401763"/>
          <p14:tracePt t="14935" x="357188" y="1419225"/>
          <p14:tracePt t="14951" x="330200" y="1428750"/>
          <p14:tracePt t="14967" x="322263" y="1438275"/>
          <p14:tracePt t="14983" x="312738" y="1446213"/>
          <p14:tracePt t="15000" x="303213" y="1465263"/>
          <p14:tracePt t="15017" x="295275" y="1473200"/>
          <p14:tracePt t="15034" x="276225" y="1473200"/>
          <p14:tracePt t="15050" x="258763" y="1490663"/>
          <p14:tracePt t="15067" x="250825" y="1527175"/>
          <p14:tracePt t="15084" x="241300" y="1554163"/>
          <p14:tracePt t="15100" x="214313" y="1608138"/>
          <p14:tracePt t="15117" x="204788" y="1679575"/>
          <p14:tracePt t="15135" x="204788" y="1751013"/>
          <p14:tracePt t="15151" x="196850" y="1812925"/>
          <p14:tracePt t="15167" x="179388" y="1874838"/>
          <p14:tracePt t="15184" x="179388" y="1920875"/>
          <p14:tracePt t="15200" x="169863" y="1982788"/>
          <p14:tracePt t="15217" x="169863" y="2027238"/>
          <p14:tracePt t="15233" x="169863" y="2071688"/>
          <p14:tracePt t="15250" x="169863" y="2098675"/>
          <p14:tracePt t="15267" x="169863" y="2135188"/>
          <p14:tracePt t="15284" x="169863" y="2160588"/>
          <p14:tracePt t="15300" x="169863" y="2206625"/>
          <p14:tracePt t="15317" x="169863" y="2232025"/>
          <p14:tracePt t="15335" x="187325" y="2303463"/>
          <p14:tracePt t="15351" x="196850" y="2357438"/>
          <p14:tracePt t="15367" x="204788" y="2446338"/>
          <p14:tracePt t="15384" x="204788" y="2492375"/>
          <p14:tracePt t="15400" x="223838" y="2554288"/>
          <p14:tracePt t="15417" x="223838" y="2581275"/>
          <p14:tracePt t="15434" x="231775" y="2635250"/>
          <p14:tracePt t="15450" x="241300" y="2660650"/>
          <p14:tracePt t="15467" x="258763" y="2706688"/>
          <p14:tracePt t="15483" x="258763" y="2751138"/>
          <p14:tracePt t="15500" x="268288" y="2795588"/>
          <p14:tracePt t="15517" x="268288" y="2830513"/>
          <p14:tracePt t="15533" x="268288" y="2849563"/>
          <p14:tracePt t="15551" x="268288" y="2894013"/>
          <p14:tracePt t="15567" x="268288" y="2911475"/>
          <p14:tracePt t="15583" x="276225" y="2946400"/>
          <p14:tracePt t="15600" x="285750" y="2992438"/>
          <p14:tracePt t="15617" x="285750" y="3027363"/>
          <p14:tracePt t="15634" x="295275" y="3044825"/>
          <p14:tracePt t="15650" x="295275" y="3063875"/>
          <p14:tracePt t="15667" x="312738" y="3098800"/>
          <p14:tracePt t="15684" x="322263" y="3125788"/>
          <p14:tracePt t="15700" x="339725" y="3160713"/>
          <p14:tracePt t="15717" x="347663" y="3179763"/>
          <p14:tracePt t="15734" x="384175" y="3214688"/>
          <p14:tracePt t="15752" x="411163" y="3232150"/>
          <p14:tracePt t="15768" x="446088" y="3251200"/>
          <p14:tracePt t="15783" x="482600" y="3278188"/>
          <p14:tracePt t="15800" x="517525" y="3286125"/>
          <p14:tracePt t="15816" x="561975" y="3303588"/>
          <p14:tracePt t="15834" x="581025" y="3303588"/>
          <p14:tracePt t="15850" x="608013" y="3303588"/>
          <p14:tracePt t="15867" x="652463" y="3303588"/>
          <p14:tracePt t="15884" x="714375" y="3303588"/>
          <p14:tracePt t="15900" x="758825" y="3313113"/>
          <p14:tracePt t="15917" x="795338" y="3313113"/>
          <p14:tracePt t="15934" x="857250" y="3313113"/>
          <p14:tracePt t="15951" x="946150" y="3313113"/>
          <p14:tracePt t="15967" x="990600" y="3313113"/>
          <p14:tracePt t="15984" x="1071563" y="3313113"/>
          <p14:tracePt t="16000" x="1143000" y="3313113"/>
          <p14:tracePt t="16017" x="1223963" y="3313113"/>
          <p14:tracePt t="16034" x="1295400" y="3313113"/>
          <p14:tracePt t="16050" x="1393825" y="3313113"/>
          <p14:tracePt t="16067" x="1517650" y="3313113"/>
          <p14:tracePt t="16084" x="1616075" y="3330575"/>
          <p14:tracePt t="16100" x="1704975" y="3340100"/>
          <p14:tracePt t="16117" x="1803400" y="3357563"/>
          <p14:tracePt t="16135" x="1982788" y="3367088"/>
          <p14:tracePt t="16151" x="2081213" y="3384550"/>
          <p14:tracePt t="16167" x="2108200" y="3367088"/>
          <p14:tracePt t="16184" x="2205038" y="3375025"/>
          <p14:tracePt t="16200" x="2276475" y="3375025"/>
          <p14:tracePt t="16217" x="2357438" y="3375025"/>
          <p14:tracePt t="16234" x="2401888" y="3375025"/>
          <p14:tracePt t="16250" x="2446338" y="3375025"/>
          <p14:tracePt t="16267" x="2509838" y="3375025"/>
          <p14:tracePt t="16284" x="2544763" y="3375025"/>
          <p14:tracePt t="16300" x="2562225" y="3375025"/>
          <p14:tracePt t="16317" x="2589213" y="3375025"/>
          <p14:tracePt t="16335" x="2625725" y="3375025"/>
          <p14:tracePt t="16352" x="2643188" y="3367088"/>
          <p14:tracePt t="16367" x="2660650" y="3357563"/>
          <p14:tracePt t="16384" x="2687638" y="3340100"/>
          <p14:tracePt t="16400" x="2705100" y="3303588"/>
          <p14:tracePt t="16417" x="2741613" y="3259138"/>
          <p14:tracePt t="16434" x="2776538" y="3206750"/>
          <p14:tracePt t="16450" x="2822575" y="3089275"/>
          <p14:tracePt t="16467" x="2847975" y="2992438"/>
          <p14:tracePt t="16484" x="2857500" y="2911475"/>
          <p14:tracePt t="16500" x="2857500" y="2840038"/>
          <p14:tracePt t="16518" x="2857500" y="2759075"/>
          <p14:tracePt t="16534" x="2857500" y="2687638"/>
          <p14:tracePt t="16552" x="2857500" y="2589213"/>
          <p14:tracePt t="16567" x="2857500" y="2527300"/>
          <p14:tracePt t="16584" x="2847975" y="2465388"/>
          <p14:tracePt t="16600" x="2847975" y="2420938"/>
          <p14:tracePt t="16617" x="2847975" y="2384425"/>
          <p14:tracePt t="16634" x="2847975" y="2322513"/>
          <p14:tracePt t="16650" x="2847975" y="2278063"/>
          <p14:tracePt t="16667" x="2830513" y="2232025"/>
          <p14:tracePt t="16684" x="2822575" y="2187575"/>
          <p14:tracePt t="16700" x="2813050" y="2152650"/>
          <p14:tracePt t="16717" x="2813050" y="2125663"/>
          <p14:tracePt t="16734" x="2795588" y="2089150"/>
          <p14:tracePt t="16752" x="2776538" y="2017713"/>
          <p14:tracePt t="16767" x="2776538" y="1973263"/>
          <p14:tracePt t="16783" x="2759075" y="1901825"/>
          <p14:tracePt t="16800" x="2732088" y="1803400"/>
          <p14:tracePt t="16816" x="2705100" y="1741488"/>
          <p14:tracePt t="16833" x="2679700" y="1660525"/>
          <p14:tracePt t="16850" x="2670175" y="1625600"/>
          <p14:tracePt t="16866" x="2652713" y="1598613"/>
          <p14:tracePt t="16883" x="2633663" y="1571625"/>
          <p14:tracePt t="16900" x="2616200" y="1554163"/>
          <p14:tracePt t="16916" x="2589213" y="1517650"/>
          <p14:tracePt t="16933" x="2562225" y="1509713"/>
          <p14:tracePt t="16951" x="2509838" y="1490663"/>
          <p14:tracePt t="16967" x="2465388" y="1465263"/>
          <p14:tracePt t="16983" x="2411413" y="1455738"/>
          <p14:tracePt t="17000" x="2357438" y="1428750"/>
          <p14:tracePt t="17017" x="2251075" y="1419225"/>
          <p14:tracePt t="17033" x="2179638" y="1401763"/>
          <p14:tracePt t="17050" x="2098675" y="1393825"/>
          <p14:tracePt t="17066" x="2009775" y="1374775"/>
          <p14:tracePt t="17083" x="1911350" y="1357313"/>
          <p14:tracePt t="17100" x="1812925" y="1347788"/>
          <p14:tracePt t="17116" x="1697038" y="1330325"/>
          <p14:tracePt t="17133" x="1581150" y="1303338"/>
          <p14:tracePt t="17150" x="1411288" y="1268413"/>
          <p14:tracePt t="17167" x="1312863" y="1268413"/>
          <p14:tracePt t="17183" x="1223963" y="1268413"/>
          <p14:tracePt t="17200" x="1116013" y="1268413"/>
          <p14:tracePt t="17217" x="1054100" y="1268413"/>
          <p14:tracePt t="17233" x="1009650" y="1268413"/>
          <p14:tracePt t="17250" x="946150" y="1268413"/>
          <p14:tracePt t="17267" x="901700" y="1258888"/>
          <p14:tracePt t="17283" x="866775" y="1250950"/>
          <p14:tracePt t="17300" x="839788" y="1250950"/>
          <p14:tracePt t="17317" x="803275" y="1250950"/>
          <p14:tracePt t="17333" x="776288" y="1250950"/>
          <p14:tracePt t="17350" x="741363" y="1250950"/>
          <p14:tracePt t="17367" x="687388" y="1250950"/>
          <p14:tracePt t="17384" x="660400" y="1250950"/>
          <p14:tracePt t="17400" x="598488" y="1250950"/>
          <p14:tracePt t="17417" x="554038" y="1250950"/>
          <p14:tracePt t="17434" x="527050" y="1250950"/>
          <p14:tracePt t="17450" x="465138" y="1250950"/>
          <p14:tracePt t="17467" x="428625" y="1250950"/>
          <p14:tracePt t="17484" x="384175" y="1258888"/>
          <p14:tracePt t="17500" x="347663" y="1285875"/>
          <p14:tracePt t="17517" x="322263" y="1295400"/>
          <p14:tracePt t="17536" x="285750" y="1339850"/>
          <p14:tracePt t="17552" x="268288" y="1347788"/>
          <p14:tracePt t="17567" x="250825" y="1366838"/>
          <p14:tracePt t="17584" x="231775" y="1401763"/>
          <p14:tracePt t="17600" x="231775" y="1428750"/>
          <p14:tracePt t="17617" x="231775" y="1465263"/>
          <p14:tracePt t="17634" x="231775" y="1509713"/>
          <p14:tracePt t="17650" x="231775" y="1544638"/>
          <p14:tracePt t="17667" x="231775" y="1562100"/>
          <p14:tracePt t="17684" x="231775" y="1589088"/>
          <p14:tracePt t="17700" x="241300" y="1625600"/>
          <p14:tracePt t="17717" x="241300" y="1697038"/>
          <p14:tracePt t="17736" x="241300" y="1785938"/>
          <p14:tracePt t="17752" x="250825" y="1874838"/>
          <p14:tracePt t="17767" x="268288" y="1946275"/>
          <p14:tracePt t="17784" x="268288" y="2027238"/>
          <p14:tracePt t="17800" x="276225" y="2071688"/>
          <p14:tracePt t="17817" x="276225" y="2098675"/>
          <p14:tracePt t="17834" x="285750" y="2135188"/>
          <p14:tracePt t="17850" x="285750" y="2179638"/>
          <p14:tracePt t="17867" x="285750" y="2232025"/>
          <p14:tracePt t="17884" x="295275" y="2278063"/>
          <p14:tracePt t="17901" x="312738" y="2330450"/>
          <p14:tracePt t="17917" x="322263" y="2411413"/>
          <p14:tracePt t="17934" x="339725" y="2446338"/>
          <p14:tracePt t="17952" x="339725" y="2482850"/>
          <p14:tracePt t="17967" x="347663" y="2536825"/>
          <p14:tracePt t="17984" x="374650" y="2581275"/>
          <p14:tracePt t="18000" x="384175" y="2625725"/>
          <p14:tracePt t="18017" x="411163" y="2687638"/>
          <p14:tracePt t="18034" x="411163" y="2751138"/>
          <p14:tracePt t="18050" x="419100" y="2795588"/>
          <p14:tracePt t="18067" x="438150" y="2849563"/>
          <p14:tracePt t="18084" x="455613" y="2894013"/>
          <p14:tracePt t="18101" x="500063" y="2965450"/>
          <p14:tracePt t="18117" x="509588" y="3009900"/>
          <p14:tracePt t="18134" x="536575" y="3081338"/>
          <p14:tracePt t="18152" x="544513" y="3143250"/>
          <p14:tracePt t="18167" x="544513" y="3224213"/>
          <p14:tracePt t="18184" x="544513" y="3286125"/>
          <p14:tracePt t="18201" x="544513" y="3313113"/>
          <p14:tracePt t="18217" x="554038" y="3330575"/>
          <p14:tracePt t="18251" x="554038" y="3349625"/>
          <p14:tracePt t="18280" x="561975" y="3357563"/>
          <p14:tracePt t="18296" x="571500" y="3367088"/>
          <p14:tracePt t="18304" x="588963" y="3375025"/>
          <p14:tracePt t="18317" x="588963" y="3384550"/>
          <p14:tracePt t="18334" x="615950" y="3394075"/>
          <p14:tracePt t="18352" x="687388" y="3429000"/>
          <p14:tracePt t="18367" x="750888" y="3429000"/>
          <p14:tracePt t="18384" x="847725" y="3446463"/>
          <p14:tracePt t="18401" x="965200" y="3455988"/>
          <p14:tracePt t="18418" x="1143000" y="3473450"/>
          <p14:tracePt t="18434" x="1339850" y="3473450"/>
          <p14:tracePt t="18451" x="1616075" y="3527425"/>
          <p14:tracePt t="18467" x="1857375" y="3563938"/>
          <p14:tracePt t="18484" x="2143125" y="3563938"/>
          <p14:tracePt t="18501" x="2295525" y="3563938"/>
          <p14:tracePt t="18517" x="2374900" y="3563938"/>
          <p14:tracePt t="18534" x="2393950" y="3563938"/>
          <p14:tracePt t="18576" x="2401888" y="3563938"/>
          <p14:tracePt t="18592" x="2411413" y="3563938"/>
          <p14:tracePt t="18608" x="2419350" y="3563938"/>
          <p14:tracePt t="24793" x="2419350" y="3544888"/>
          <p14:tracePt t="24801" x="2419350" y="3509963"/>
          <p14:tracePt t="24809" x="2438400" y="3455988"/>
          <p14:tracePt t="24818" x="2446338" y="3421063"/>
          <p14:tracePt t="24835" x="2465388" y="3251200"/>
          <p14:tracePt t="24851" x="2419350" y="2965450"/>
          <p14:tracePt t="24868" x="2312988" y="2706688"/>
          <p14:tracePt t="24885" x="2197100" y="2411413"/>
          <p14:tracePt t="24901" x="2071688" y="2108200"/>
          <p14:tracePt t="24918" x="1938338" y="1830388"/>
          <p14:tracePt t="24935" x="1857375" y="1652588"/>
          <p14:tracePt t="24953" x="1714500" y="1490663"/>
          <p14:tracePt t="24969" x="1652588" y="1438275"/>
          <p14:tracePt t="24985" x="1544638" y="1374775"/>
          <p14:tracePt t="25002" x="1465263" y="1357313"/>
          <p14:tracePt t="25018" x="1347788" y="1295400"/>
          <p14:tracePt t="25035" x="1214438" y="1231900"/>
          <p14:tracePt t="25051" x="1152525" y="1187450"/>
          <p14:tracePt t="25068" x="1081088" y="1071563"/>
          <p14:tracePt t="25085" x="982663" y="965200"/>
          <p14:tracePt t="25101" x="911225" y="857250"/>
          <p14:tracePt t="25118" x="839788" y="768350"/>
          <p14:tracePt t="25135" x="785813" y="723900"/>
          <p14:tracePt t="25153" x="768350" y="696913"/>
          <p14:tracePt t="25168" x="758825" y="687388"/>
          <p14:tracePt t="25241" x="768350" y="687388"/>
          <p14:tracePt t="25249" x="768350" y="696913"/>
          <p14:tracePt t="25257" x="776288" y="696913"/>
          <p14:tracePt t="25268" x="803275" y="723900"/>
          <p14:tracePt t="25285" x="839788" y="768350"/>
          <p14:tracePt t="25301" x="893763" y="830263"/>
          <p14:tracePt t="25318" x="955675" y="919163"/>
          <p14:tracePt t="25335" x="1044575" y="1036638"/>
          <p14:tracePt t="25353" x="1276350" y="1347788"/>
          <p14:tracePt t="25369" x="1428750" y="1633538"/>
          <p14:tracePt t="25385" x="1581150" y="1911350"/>
          <p14:tracePt t="25402" x="1724025" y="2214563"/>
          <p14:tracePt t="25418" x="1768475" y="2330450"/>
          <p14:tracePt t="25435" x="1830388" y="2411413"/>
          <p14:tracePt t="25451" x="1847850" y="2455863"/>
          <p14:tracePt t="25468" x="1884363" y="2492375"/>
          <p14:tracePt t="25485" x="1901825" y="2517775"/>
          <p14:tracePt t="25501" x="1928813" y="2536825"/>
          <p14:tracePt t="25518" x="1946275" y="2563813"/>
          <p14:tracePt t="25535" x="1965325" y="2571750"/>
          <p14:tracePt t="25553" x="1982788" y="2589213"/>
          <p14:tracePt t="25569" x="2000250" y="2598738"/>
          <p14:tracePt t="25585" x="2017713" y="2608263"/>
          <p14:tracePt t="25602" x="2054225" y="2643188"/>
          <p14:tracePt t="25618" x="2081213" y="2660650"/>
          <p14:tracePt t="25635" x="2108200" y="2687638"/>
          <p14:tracePt t="25652" x="2133600" y="2697163"/>
          <p14:tracePt t="25668" x="2170113" y="2706688"/>
          <p14:tracePt t="25685" x="2187575" y="2714625"/>
          <p14:tracePt t="25702" x="2232025" y="2724150"/>
          <p14:tracePt t="25718" x="2286000" y="2751138"/>
          <p14:tracePt t="25735" x="2366963" y="2795588"/>
          <p14:tracePt t="25753" x="2419350" y="2822575"/>
          <p14:tracePt t="25770" x="2438400" y="2849563"/>
          <p14:tracePt t="25785" x="2473325" y="2894013"/>
          <p14:tracePt t="25802" x="2500313" y="2928938"/>
          <p14:tracePt t="25818" x="2517775" y="2946400"/>
          <p14:tracePt t="25835" x="2536825" y="2965450"/>
          <p14:tracePt t="25852" x="2544763" y="2965450"/>
          <p14:tracePt t="25868" x="2571750" y="2965450"/>
          <p14:tracePt t="28129" x="2544763" y="2955925"/>
          <p14:tracePt t="28170" x="2544763" y="2946400"/>
          <p14:tracePt t="28185" x="2544763" y="2955925"/>
          <p14:tracePt t="28194" x="2554288" y="2955925"/>
          <p14:tracePt t="28202" x="2554288" y="3027363"/>
          <p14:tracePt t="28218" x="2625725" y="3036888"/>
          <p14:tracePt t="28235" x="2741613" y="3036888"/>
          <p14:tracePt t="28252" x="2928938" y="3036888"/>
          <p14:tracePt t="28269" x="3143250" y="3036888"/>
          <p14:tracePt t="28285" x="3411538" y="3036888"/>
          <p14:tracePt t="28302" x="3670300" y="3036888"/>
          <p14:tracePt t="28318" x="3938588" y="3036888"/>
          <p14:tracePt t="28335" x="4295775" y="3009900"/>
          <p14:tracePt t="28352" x="4456113" y="3009900"/>
          <p14:tracePt t="28370" x="4608513" y="2982913"/>
          <p14:tracePt t="28385" x="4705350" y="2965450"/>
          <p14:tracePt t="28402" x="4786313" y="2911475"/>
          <p14:tracePt t="28419" x="4830763" y="2884488"/>
          <p14:tracePt t="28436" x="4875213" y="2884488"/>
          <p14:tracePt t="28452" x="4911725" y="2884488"/>
          <p14:tracePt t="28468" x="4946650" y="2884488"/>
          <p14:tracePt t="28485" x="4973638" y="2884488"/>
          <p14:tracePt t="28501" x="5018088" y="2884488"/>
          <p14:tracePt t="28518" x="5081588" y="2884488"/>
          <p14:tracePt t="28535" x="5207000" y="2884488"/>
          <p14:tracePt t="28551" x="5303838" y="2894013"/>
          <p14:tracePt t="28569" x="5438775" y="2901950"/>
          <p14:tracePt t="28585" x="5581650" y="2901950"/>
          <p14:tracePt t="28601" x="5697538" y="2867025"/>
          <p14:tracePt t="28618" x="5795963" y="2840038"/>
          <p14:tracePt t="28635" x="5867400" y="2803525"/>
          <p14:tracePt t="28651" x="5929313" y="2778125"/>
          <p14:tracePt t="28668" x="5983288" y="2724150"/>
          <p14:tracePt t="28685" x="6037263" y="2670175"/>
          <p14:tracePt t="28702" x="6072188" y="2625725"/>
          <p14:tracePt t="28718" x="6126163" y="2554288"/>
          <p14:tracePt t="28735" x="6161088" y="2509838"/>
          <p14:tracePt t="28753" x="6207125" y="2446338"/>
          <p14:tracePt t="28770" x="6242050" y="2374900"/>
          <p14:tracePt t="28785" x="6269038" y="2312988"/>
          <p14:tracePt t="28802" x="6278563" y="2268538"/>
          <p14:tracePt t="28819" x="6278563" y="2206625"/>
          <p14:tracePt t="28835" x="6278563" y="2160588"/>
          <p14:tracePt t="28852" x="6251575" y="2098675"/>
          <p14:tracePt t="28868" x="6242050" y="2063750"/>
          <p14:tracePt t="28885" x="6215063" y="2036763"/>
          <p14:tracePt t="28902" x="6180138" y="1982788"/>
          <p14:tracePt t="28919" x="6170613" y="1938338"/>
          <p14:tracePt t="28935" x="6153150" y="1884363"/>
          <p14:tracePt t="28954" x="6116638" y="1803400"/>
          <p14:tracePt t="28970" x="6064250" y="1704975"/>
          <p14:tracePt t="28985" x="6037263" y="1643063"/>
          <p14:tracePt t="29002" x="6010275" y="1598613"/>
          <p14:tracePt t="29019" x="5965825" y="1544638"/>
          <p14:tracePt t="29035" x="5894388" y="1482725"/>
          <p14:tracePt t="29052" x="5840413" y="1428750"/>
          <p14:tracePt t="29068" x="5778500" y="1393825"/>
          <p14:tracePt t="29085" x="5715000" y="1339850"/>
          <p14:tracePt t="29102" x="5680075" y="1312863"/>
          <p14:tracePt t="29118" x="5661025" y="1303338"/>
          <p14:tracePt t="29135" x="5653088" y="1295400"/>
          <p14:tracePt t="29153" x="5626100" y="1295400"/>
          <p14:tracePt t="29170" x="5608638" y="1295400"/>
          <p14:tracePt t="29185" x="5589588" y="1295400"/>
          <p14:tracePt t="29202" x="5554663" y="1295400"/>
          <p14:tracePt t="29219" x="5527675" y="1295400"/>
          <p14:tracePt t="29235" x="5483225" y="1295400"/>
          <p14:tracePt t="29252" x="5429250" y="1295400"/>
          <p14:tracePt t="29269" x="5384800" y="1295400"/>
          <p14:tracePt t="29285" x="5322888" y="1295400"/>
          <p14:tracePt t="29302" x="5278438" y="1295400"/>
          <p14:tracePt t="29319" x="5241925" y="1303338"/>
          <p14:tracePt t="29335" x="5197475" y="1330325"/>
          <p14:tracePt t="29352" x="5160963" y="1347788"/>
          <p14:tracePt t="29370" x="5108575" y="1374775"/>
          <p14:tracePt t="29385" x="5072063" y="1374775"/>
          <p14:tracePt t="29402" x="5054600" y="1384300"/>
          <p14:tracePt t="29419" x="5018088" y="1393825"/>
          <p14:tracePt t="29435" x="5000625" y="1411288"/>
          <p14:tracePt t="29452" x="4992688" y="1419225"/>
          <p14:tracePt t="29469" x="4956175" y="1446213"/>
          <p14:tracePt t="29485" x="4938713" y="1465263"/>
          <p14:tracePt t="29502" x="4902200" y="1482725"/>
          <p14:tracePt t="29519" x="4884738" y="1509713"/>
          <p14:tracePt t="29535" x="4867275" y="1554163"/>
          <p14:tracePt t="29553" x="4822825" y="1608138"/>
          <p14:tracePt t="29570" x="4803775" y="1670050"/>
          <p14:tracePt t="29586" x="4786313" y="1714500"/>
          <p14:tracePt t="29602" x="4759325" y="1768475"/>
          <p14:tracePt t="29619" x="4751388" y="1822450"/>
          <p14:tracePt t="29635" x="4724400" y="1874838"/>
          <p14:tracePt t="29652" x="4714875" y="1920875"/>
          <p14:tracePt t="29669" x="4687888" y="1982788"/>
          <p14:tracePt t="29685" x="4679950" y="2027238"/>
          <p14:tracePt t="29702" x="4670425" y="2063750"/>
          <p14:tracePt t="29719" x="4643438" y="2108200"/>
          <p14:tracePt t="29735" x="4633913" y="2143125"/>
          <p14:tracePt t="29754" x="4625975" y="2206625"/>
          <p14:tracePt t="29769" x="4608513" y="2241550"/>
          <p14:tracePt t="29785" x="4589463" y="2278063"/>
          <p14:tracePt t="29802" x="4589463" y="2330450"/>
          <p14:tracePt t="29819" x="4589463" y="2357438"/>
          <p14:tracePt t="29835" x="4581525" y="2401888"/>
          <p14:tracePt t="29852" x="4581525" y="2420938"/>
          <p14:tracePt t="29869" x="4581525" y="2455863"/>
          <p14:tracePt t="29885" x="4581525" y="2473325"/>
          <p14:tracePt t="29902" x="4581525" y="2500313"/>
          <p14:tracePt t="29919" x="4581525" y="2544763"/>
          <p14:tracePt t="29935" x="4581525" y="2581275"/>
          <p14:tracePt t="29952" x="4581525" y="2598738"/>
          <p14:tracePt t="29970" x="4589463" y="2643188"/>
          <p14:tracePt t="29985" x="4616450" y="2670175"/>
          <p14:tracePt t="30002" x="4616450" y="2687638"/>
          <p14:tracePt t="30019" x="4625975" y="2697163"/>
          <p14:tracePt t="30035" x="4633913" y="2714625"/>
          <p14:tracePt t="30052" x="4643438" y="2741613"/>
          <p14:tracePt t="30069" x="4652963" y="2751138"/>
          <p14:tracePt t="30085" x="4670425" y="2778125"/>
          <p14:tracePt t="30102" x="4697413" y="2803525"/>
          <p14:tracePt t="30119" x="4714875" y="2822575"/>
          <p14:tracePt t="30135" x="4732338" y="2857500"/>
          <p14:tracePt t="30154" x="4768850" y="2874963"/>
          <p14:tracePt t="30170" x="4786313" y="2894013"/>
          <p14:tracePt t="30185" x="4822825" y="2921000"/>
          <p14:tracePt t="30202" x="4848225" y="2938463"/>
          <p14:tracePt t="30219" x="4884738" y="2946400"/>
          <p14:tracePt t="30235" x="4911725" y="2955925"/>
          <p14:tracePt t="30253" x="4956175" y="2982913"/>
          <p14:tracePt t="30268" x="4965700" y="2982913"/>
          <p14:tracePt t="30285" x="5010150" y="2992438"/>
          <p14:tracePt t="30301" x="5045075" y="3009900"/>
          <p14:tracePt t="30318" x="5072063" y="3009900"/>
          <p14:tracePt t="30335" x="5099050" y="3017838"/>
          <p14:tracePt t="30352" x="5116513" y="3017838"/>
          <p14:tracePt t="30369" x="5135563" y="3017838"/>
          <p14:tracePt t="44948" x="5170488" y="3017838"/>
          <p14:tracePt t="44957" x="5207000" y="3017838"/>
          <p14:tracePt t="44970" x="5232400" y="3009900"/>
          <p14:tracePt t="44988" x="5554663" y="2955925"/>
          <p14:tracePt t="45004" x="5849938" y="2884488"/>
          <p14:tracePt t="45020" x="6188075" y="2830513"/>
          <p14:tracePt t="45037" x="6269038" y="2803525"/>
          <p14:tracePt t="45054" x="6323013" y="2803525"/>
          <p14:tracePt t="45070" x="6394450" y="2795588"/>
          <p14:tracePt t="45087" x="6510338" y="2778125"/>
          <p14:tracePt t="45104" x="6653213" y="2751138"/>
          <p14:tracePt t="45120" x="6796088" y="2714625"/>
          <p14:tracePt t="45137" x="6929438" y="2706688"/>
          <p14:tracePt t="45154" x="7099300" y="2670175"/>
          <p14:tracePt t="45157" x="7126288" y="2660650"/>
          <p14:tracePt t="45171" x="7197725" y="2660650"/>
          <p14:tracePt t="45189" x="7286625" y="2635250"/>
          <p14:tracePt t="45204" x="7340600" y="2616200"/>
          <p14:tracePt t="45220" x="7421563" y="2589213"/>
          <p14:tracePt t="45237" x="7483475" y="2571750"/>
          <p14:tracePt t="45254" x="7545388" y="2563813"/>
          <p14:tracePt t="45270" x="7572375" y="2554288"/>
          <p14:tracePt t="45287" x="7572375" y="2509838"/>
          <p14:tracePt t="45304" x="7572375" y="2482850"/>
          <p14:tracePt t="45604" x="7545388" y="2482850"/>
          <p14:tracePt t="45612" x="7537450" y="2482850"/>
          <p14:tracePt t="45644" x="7537450" y="2492375"/>
          <p14:tracePt t="45660" x="7537450" y="2482850"/>
          <p14:tracePt t="45676" x="7500938" y="2473325"/>
          <p14:tracePt t="45692" x="7493000" y="2473325"/>
          <p14:tracePt t="45700" x="7493000" y="2465388"/>
          <p14:tracePt t="45708" x="7483475" y="2465388"/>
          <p14:tracePt t="45740" x="7473950" y="2465388"/>
          <p14:tracePt t="45756" x="7466013" y="2465388"/>
          <p14:tracePt t="45764" x="7456488" y="2465388"/>
          <p14:tracePt t="45780" x="7429500" y="2465388"/>
          <p14:tracePt t="45788" x="7412038" y="2465388"/>
          <p14:tracePt t="45804" x="7394575" y="2465388"/>
          <p14:tracePt t="45820" x="7367588" y="2465388"/>
          <p14:tracePt t="45837" x="7340600" y="2465388"/>
          <p14:tracePt t="45853" x="7313613" y="2465388"/>
          <p14:tracePt t="45887" x="7304088" y="2465388"/>
          <p14:tracePt t="45908" x="7286625" y="2465388"/>
          <p14:tracePt t="45921" x="7278688" y="2465388"/>
          <p14:tracePt t="45937" x="7269163" y="2455863"/>
          <p14:tracePt t="45954" x="7242175" y="2455863"/>
          <p14:tracePt t="45971" x="7224713" y="2428875"/>
          <p14:tracePt t="45988" x="7207250" y="2420938"/>
          <p14:tracePt t="46005" x="7180263" y="2411413"/>
          <p14:tracePt t="46044" x="7170738" y="2401888"/>
          <p14:tracePt t="46173" x="7170738" y="2393950"/>
          <p14:tracePt t="46189" x="7161213" y="2393950"/>
          <p14:tracePt t="46213" x="7153275" y="2393950"/>
          <p14:tracePt t="46229" x="7143750" y="2384425"/>
          <p14:tracePt t="46237" x="7135813" y="2384425"/>
          <p14:tracePt t="46244" x="7116763" y="2384425"/>
          <p14:tracePt t="46254" x="7099300" y="2366963"/>
          <p14:tracePt t="46271" x="7054850" y="2357438"/>
          <p14:tracePt t="46287" x="6902450" y="2357438"/>
          <p14:tracePt t="46304" x="6724650" y="2357438"/>
          <p14:tracePt t="46321" x="6456363" y="2357438"/>
          <p14:tracePt t="46338" x="6126163" y="2357438"/>
          <p14:tracePt t="46354" x="5741988" y="2357438"/>
          <p14:tracePt t="46371" x="5322888" y="2312988"/>
          <p14:tracePt t="46389" x="4562475" y="2312988"/>
          <p14:tracePt t="46405" x="4187825" y="2312988"/>
          <p14:tracePt t="46421" x="3776663" y="2312988"/>
          <p14:tracePt t="46437" x="3402013" y="2312988"/>
          <p14:tracePt t="46454" x="3062288" y="2312988"/>
          <p14:tracePt t="46471" x="2795588" y="2312988"/>
          <p14:tracePt t="46487" x="2571750" y="2312988"/>
          <p14:tracePt t="46504" x="2527300" y="2312988"/>
          <p14:tracePt t="46521" x="2509838" y="2312988"/>
          <p14:tracePt t="46652" x="2509838" y="2303463"/>
          <p14:tracePt t="46668" x="2517775" y="2303463"/>
          <p14:tracePt t="46676" x="2517775" y="2295525"/>
          <p14:tracePt t="46687" x="2517775" y="2286000"/>
          <p14:tracePt t="46704" x="2536825" y="2259013"/>
          <p14:tracePt t="46721" x="2554288" y="2241550"/>
          <p14:tracePt t="46737" x="2562225" y="2232025"/>
          <p14:tracePt t="46754" x="2571750" y="2206625"/>
          <p14:tracePt t="46771" x="2581275" y="2187575"/>
          <p14:tracePt t="46788" x="2589213" y="2160588"/>
          <p14:tracePt t="46805" x="2589213" y="2135188"/>
          <p14:tracePt t="46821" x="2598738" y="2125663"/>
          <p14:tracePt t="46838" x="2598738" y="2108200"/>
          <p14:tracePt t="46854" x="2598738" y="2089150"/>
          <p14:tracePt t="46871" x="2598738" y="2063750"/>
          <p14:tracePt t="46887" x="2598738" y="2044700"/>
          <p14:tracePt t="46904" x="2598738" y="2017713"/>
          <p14:tracePt t="46921" x="2598738" y="1955800"/>
          <p14:tracePt t="46937" x="2571750" y="1893888"/>
          <p14:tracePt t="46954" x="2544763" y="1830388"/>
          <p14:tracePt t="46971" x="2490788" y="1751013"/>
          <p14:tracePt t="46989" x="2366963" y="1652588"/>
          <p14:tracePt t="47005" x="2286000" y="1581150"/>
          <p14:tracePt t="47021" x="2197100" y="1527175"/>
          <p14:tracePt t="47037" x="2116138" y="1455738"/>
          <p14:tracePt t="47054" x="1938338" y="1393825"/>
          <p14:tracePt t="47071" x="1803400" y="1357313"/>
          <p14:tracePt t="47087" x="1679575" y="1339850"/>
          <p14:tracePt t="47104" x="1562100" y="1312863"/>
          <p14:tracePt t="47121" x="1465263" y="1312863"/>
          <p14:tracePt t="47137" x="1374775" y="1312863"/>
          <p14:tracePt t="47154" x="1276350" y="1312863"/>
          <p14:tracePt t="47157" x="1204913" y="1312863"/>
          <p14:tracePt t="47171" x="1187450" y="1312863"/>
          <p14:tracePt t="47189" x="1054100" y="1312863"/>
          <p14:tracePt t="47205" x="990600" y="1312863"/>
          <p14:tracePt t="47221" x="928688" y="1312863"/>
          <p14:tracePt t="47237" x="847725" y="1339850"/>
          <p14:tracePt t="47254" x="795338" y="1366838"/>
          <p14:tracePt t="47271" x="750888" y="1374775"/>
          <p14:tracePt t="47287" x="741363" y="1374775"/>
          <p14:tracePt t="47304" x="741363" y="1384300"/>
          <p14:tracePt t="47320" x="758825" y="1401763"/>
          <p14:tracePt t="47337" x="812800" y="1419225"/>
          <p14:tracePt t="47354" x="973138" y="1465263"/>
          <p14:tracePt t="47370" x="1366838" y="1527175"/>
          <p14:tracePt t="47387" x="1768475" y="1589088"/>
          <p14:tracePt t="47404" x="2374900" y="1687513"/>
          <p14:tracePt t="47420" x="2867025" y="1776413"/>
          <p14:tracePt t="47437" x="3446463" y="1866900"/>
          <p14:tracePt t="47454" x="3786188" y="1920875"/>
          <p14:tracePt t="47471" x="4098925" y="1982788"/>
          <p14:tracePt t="47487" x="4394200" y="2036763"/>
          <p14:tracePt t="47504" x="4687888" y="2071688"/>
          <p14:tracePt t="47521" x="4911725" y="2108200"/>
          <p14:tracePt t="47537" x="5045075" y="2143125"/>
          <p14:tracePt t="47554" x="5214938" y="2152650"/>
          <p14:tracePt t="47571" x="5384800" y="2187575"/>
          <p14:tracePt t="47590" x="5537200" y="2214563"/>
          <p14:tracePt t="47605" x="5688013" y="2241550"/>
          <p14:tracePt t="47621" x="5875338" y="2278063"/>
          <p14:tracePt t="47638" x="6027738" y="2303463"/>
          <p14:tracePt t="47654" x="6153150" y="2303463"/>
          <p14:tracePt t="47671" x="6251575" y="2303463"/>
          <p14:tracePt t="47687" x="6296025" y="2303463"/>
          <p14:tracePt t="47704" x="6340475" y="2303463"/>
          <p14:tracePt t="47721" x="6375400" y="2303463"/>
          <p14:tracePt t="47737" x="6384925" y="2303463"/>
          <p14:tracePt t="47771" x="6394450" y="2303463"/>
          <p14:tracePt t="47821" x="6402388" y="2303463"/>
          <p14:tracePt t="47837" x="6421438" y="2303463"/>
          <p14:tracePt t="47845" x="6429375" y="2303463"/>
          <p14:tracePt t="47855" x="6465888" y="2303463"/>
          <p14:tracePt t="47871" x="6518275" y="2303463"/>
          <p14:tracePt t="47887" x="6581775" y="2278063"/>
          <p14:tracePt t="47904" x="6661150" y="2259013"/>
          <p14:tracePt t="47920" x="6742113" y="2214563"/>
          <p14:tracePt t="47937" x="6823075" y="2187575"/>
          <p14:tracePt t="47954" x="6956425" y="2125663"/>
          <p14:tracePt t="47970" x="7064375" y="2089150"/>
          <p14:tracePt t="47987" x="7188200" y="2044700"/>
          <p14:tracePt t="48003" x="7278688" y="1982788"/>
          <p14:tracePt t="48020" x="7350125" y="1928813"/>
          <p14:tracePt t="48037" x="7367588" y="1893888"/>
          <p14:tracePt t="48053" x="7367588" y="1874838"/>
          <p14:tracePt t="48086" x="7367588" y="1866900"/>
          <p14:tracePt t="48116" x="7367588" y="1857375"/>
          <p14:tracePt t="48204" x="7367588" y="1874838"/>
          <p14:tracePt t="48212" x="7367588" y="1901825"/>
          <p14:tracePt t="48221" x="7385050" y="1955800"/>
          <p14:tracePt t="48237" x="7385050" y="2081213"/>
          <p14:tracePt t="48253" x="7375525" y="2214563"/>
          <p14:tracePt t="48270" x="7350125" y="2312988"/>
          <p14:tracePt t="48286" x="7323138" y="2393950"/>
          <p14:tracePt t="48303" x="7286625" y="2446338"/>
          <p14:tracePt t="48320" x="7251700" y="2473325"/>
          <p14:tracePt t="48336" x="7143750" y="2500313"/>
          <p14:tracePt t="48353" x="7018338" y="2500313"/>
          <p14:tracePt t="48371" x="6796088" y="2473325"/>
          <p14:tracePt t="48389" x="6232525" y="2384425"/>
          <p14:tracePt t="48405" x="5849938" y="2322513"/>
          <p14:tracePt t="48421" x="5456238" y="2259013"/>
          <p14:tracePt t="48438" x="5099050" y="2206625"/>
          <p14:tracePt t="48455" x="4776788" y="2152650"/>
          <p14:tracePt t="48471" x="4537075" y="2108200"/>
          <p14:tracePt t="48488" x="4357688" y="2089150"/>
          <p14:tracePt t="48504" x="4295775" y="2125663"/>
          <p14:tracePt t="48521" x="4197350" y="2125663"/>
          <p14:tracePt t="48537" x="4187825" y="2125663"/>
          <p14:tracePt t="48629" x="4197350" y="2125663"/>
          <p14:tracePt t="48637" x="4214813" y="2125663"/>
          <p14:tracePt t="48645" x="4224338" y="2125663"/>
          <p14:tracePt t="48655" x="4232275" y="2125663"/>
          <p14:tracePt t="48671" x="4251325" y="2098675"/>
          <p14:tracePt t="48688" x="4268788" y="2081213"/>
          <p14:tracePt t="48704" x="4303713" y="2036763"/>
          <p14:tracePt t="48721" x="4303713" y="1992313"/>
          <p14:tracePt t="48737" x="4303713" y="1946275"/>
          <p14:tracePt t="48755" x="4295775" y="1901825"/>
          <p14:tracePt t="48771" x="4259263" y="1849438"/>
          <p14:tracePt t="48787" x="4232275" y="1803400"/>
          <p14:tracePt t="48803" x="4179888" y="1776413"/>
          <p14:tracePt t="48821" x="4098925" y="1714500"/>
          <p14:tracePt t="48838" x="4062413" y="1697038"/>
          <p14:tracePt t="48854" x="4017963" y="1660525"/>
          <p14:tracePt t="48871" x="3990975" y="1633538"/>
          <p14:tracePt t="48888" x="3938588" y="1616075"/>
          <p14:tracePt t="48904" x="3902075" y="1598613"/>
          <p14:tracePt t="48921" x="3840163" y="1581150"/>
          <p14:tracePt t="48938" x="3795713" y="1562100"/>
          <p14:tracePt t="48954" x="3751263" y="1544638"/>
          <p14:tracePt t="48971" x="3687763" y="1544638"/>
          <p14:tracePt t="48989" x="3589338" y="1517650"/>
          <p14:tracePt t="49005" x="3517900" y="1517650"/>
          <p14:tracePt t="49021" x="3455988" y="1517650"/>
          <p14:tracePt t="49038" x="3394075" y="1517650"/>
          <p14:tracePt t="49054" x="3313113" y="1554163"/>
          <p14:tracePt t="49071" x="3232150" y="1589088"/>
          <p14:tracePt t="49088" x="3062288" y="1724025"/>
          <p14:tracePt t="49104" x="2965450" y="1812925"/>
          <p14:tracePt t="49121" x="2894013" y="1893888"/>
          <p14:tracePt t="49138" x="2822575" y="2017713"/>
          <p14:tracePt t="49155" x="2768600" y="2143125"/>
          <p14:tracePt t="49158" x="2741613" y="2214563"/>
          <p14:tracePt t="49171" x="2741613" y="2259013"/>
          <p14:tracePt t="49188" x="2741613" y="2401888"/>
          <p14:tracePt t="49206" x="2795588" y="2598738"/>
          <p14:tracePt t="49221" x="2840038" y="2697163"/>
          <p14:tracePt t="49238" x="2901950" y="2768600"/>
          <p14:tracePt t="49255" x="2946400" y="2813050"/>
          <p14:tracePt t="49271" x="3009900" y="2830513"/>
          <p14:tracePt t="49288" x="3125788" y="2840038"/>
          <p14:tracePt t="49304" x="3251200" y="2867025"/>
          <p14:tracePt t="49321" x="3402013" y="2867025"/>
          <p14:tracePt t="49339" x="3562350" y="2867025"/>
          <p14:tracePt t="49355" x="3751263" y="2803525"/>
          <p14:tracePt t="49371" x="3929063" y="2706688"/>
          <p14:tracePt t="49389" x="4160838" y="2482850"/>
          <p14:tracePt t="49406" x="4259263" y="2357438"/>
          <p14:tracePt t="49421" x="4313238" y="2224088"/>
          <p14:tracePt t="49438" x="4313238" y="2063750"/>
          <p14:tracePt t="49455" x="4214813" y="1901825"/>
          <p14:tracePt t="49471" x="4027488" y="1660525"/>
          <p14:tracePt t="49488" x="3911600" y="1589088"/>
          <p14:tracePt t="49504" x="3751263" y="1517650"/>
          <p14:tracePt t="49521" x="3589338" y="1500188"/>
          <p14:tracePt t="49538" x="3429000" y="1482725"/>
          <p14:tracePt t="49554" x="3322638" y="1490663"/>
          <p14:tracePt t="49571" x="3251200" y="1554163"/>
          <p14:tracePt t="49589" x="3133725" y="1652588"/>
          <p14:tracePt t="49606" x="3108325" y="1751013"/>
          <p14:tracePt t="49621" x="3116263" y="1857375"/>
          <p14:tracePt t="49638" x="3125788" y="1992313"/>
          <p14:tracePt t="49654" x="3152775" y="2116138"/>
          <p14:tracePt t="49671" x="3170238" y="2197100"/>
          <p14:tracePt t="49688" x="3170238" y="2241550"/>
          <p14:tracePt t="49704" x="3152775" y="2286000"/>
          <p14:tracePt t="49721" x="3108325" y="2330450"/>
          <p14:tracePt t="49738" x="3009900" y="2401888"/>
          <p14:tracePt t="49754" x="2884488" y="2492375"/>
          <p14:tracePt t="49771" x="2751138" y="2598738"/>
          <p14:tracePt t="49789" x="2473325" y="2795588"/>
          <p14:tracePt t="49805" x="2366963" y="2884488"/>
          <p14:tracePt t="49821" x="2259013" y="2992438"/>
          <p14:tracePt t="49838" x="2152650" y="3135313"/>
          <p14:tracePt t="49855" x="2081213" y="3232150"/>
          <p14:tracePt t="49871" x="2062163" y="3278188"/>
          <p14:tracePt t="49888" x="2044700" y="3322638"/>
          <p14:tracePt t="49905" x="2036763" y="3340100"/>
          <p14:tracePt t="49921" x="2036763" y="3357563"/>
          <p14:tracePt t="49965" x="2027238" y="3357563"/>
          <p14:tracePt t="49981" x="2017713" y="3357563"/>
          <p14:tracePt t="49990" x="2009775" y="3357563"/>
          <p14:tracePt t="50006" x="1973263" y="3357563"/>
          <p14:tracePt t="50021" x="1955800" y="3349625"/>
          <p14:tracePt t="50038" x="1928813" y="3313113"/>
          <p14:tracePt t="50054" x="1866900" y="3187700"/>
          <p14:tracePt t="50071" x="1758950" y="2955925"/>
          <p14:tracePt t="50089" x="1608138" y="2652713"/>
          <p14:tracePt t="50105" x="1374775" y="2312988"/>
          <p14:tracePt t="50122" x="1169988" y="2098675"/>
          <p14:tracePt t="50137" x="955675" y="1938338"/>
          <p14:tracePt t="50154" x="893763" y="1911350"/>
          <p14:tracePt t="50171" x="866775" y="1911350"/>
          <p14:tracePt t="50187" x="812800" y="1884363"/>
          <p14:tracePt t="50204" x="795338" y="1866900"/>
          <p14:tracePt t="50220" x="768350" y="1857375"/>
          <p14:tracePt t="50237" x="758825" y="1857375"/>
          <p14:tracePt t="50255" x="785813" y="1857375"/>
          <p14:tracePt t="50271" x="776288" y="1822450"/>
          <p14:tracePt t="50288" x="758825" y="1776413"/>
          <p14:tracePt t="50305" x="731838" y="1714500"/>
          <p14:tracePt t="50322" x="714375" y="1679575"/>
          <p14:tracePt t="50338" x="714375" y="1670050"/>
          <p14:tracePt t="50365" x="714375" y="1679575"/>
          <p14:tracePt t="50372" x="714375" y="1697038"/>
          <p14:tracePt t="50387" x="723900" y="1741488"/>
          <p14:tracePt t="50404" x="768350" y="1839913"/>
          <p14:tracePt t="50421" x="857250" y="2027238"/>
          <p14:tracePt t="50437" x="973138" y="2179638"/>
          <p14:tracePt t="50453" x="1027113" y="2278063"/>
          <p14:tracePt t="50470" x="1133475" y="2438400"/>
          <p14:tracePt t="50487" x="1268413" y="2608263"/>
          <p14:tracePt t="50504" x="1384300" y="2778125"/>
          <p14:tracePt t="50520" x="1455738" y="2867025"/>
          <p14:tracePt t="50537" x="1517650" y="2946400"/>
          <p14:tracePt t="50554" x="1581150" y="3027363"/>
          <p14:tracePt t="50570" x="1652588" y="3098800"/>
          <p14:tracePt t="50587" x="1687513" y="3143250"/>
          <p14:tracePt t="50604" x="1704975" y="3179763"/>
          <p14:tracePt t="50620" x="1704975" y="3187700"/>
          <p14:tracePt t="50652" x="1704975" y="3179763"/>
          <p14:tracePt t="50660" x="1697038" y="3152775"/>
          <p14:tracePt t="50670" x="1633538" y="3054350"/>
          <p14:tracePt t="50687" x="1490663" y="2867025"/>
          <p14:tracePt t="50704" x="1285875" y="2598738"/>
          <p14:tracePt t="50720" x="1081088" y="2330450"/>
          <p14:tracePt t="50737" x="776288" y="2000250"/>
          <p14:tracePt t="50754" x="588963" y="1857375"/>
          <p14:tracePt t="50770" x="536575" y="1839913"/>
          <p14:tracePt t="50787" x="527050" y="1839913"/>
          <p14:tracePt t="50804" x="482600" y="1812925"/>
          <p14:tracePt t="50820" x="473075" y="1803400"/>
          <p14:tracePt t="50868" x="482600" y="1803400"/>
          <p14:tracePt t="50884" x="490538" y="1803400"/>
          <p14:tracePt t="50892" x="500063" y="1812925"/>
          <p14:tracePt t="50904" x="509588" y="1812925"/>
          <p14:tracePt t="50920" x="571500" y="1857375"/>
          <p14:tracePt t="50937" x="679450" y="1965325"/>
          <p14:tracePt t="50954" x="812800" y="2071688"/>
          <p14:tracePt t="50970" x="928688" y="2187575"/>
          <p14:tracePt t="50987" x="1143000" y="2374900"/>
          <p14:tracePt t="51004" x="1366838" y="2554288"/>
          <p14:tracePt t="51021" x="1633538" y="2759075"/>
          <p14:tracePt t="51037" x="1751013" y="2813050"/>
          <p14:tracePt t="51054" x="1874838" y="2874963"/>
          <p14:tracePt t="51070" x="1965325" y="2894013"/>
          <p14:tracePt t="51087" x="2017713" y="2894013"/>
          <p14:tracePt t="51104" x="2027238" y="2867025"/>
          <p14:tracePt t="51120" x="2027238" y="2849563"/>
          <p14:tracePt t="51137" x="2009775" y="2751138"/>
          <p14:tracePt t="51154" x="1965325" y="2635250"/>
          <p14:tracePt t="51171" x="1919288" y="2500313"/>
          <p14:tracePt t="51187" x="1857375" y="2339975"/>
          <p14:tracePt t="51204" x="1822450" y="2224088"/>
          <p14:tracePt t="51221" x="1741488" y="2063750"/>
          <p14:tracePt t="51237" x="1724025" y="2027238"/>
          <p14:tracePt t="51254" x="1714500" y="2017713"/>
          <p14:tracePt t="51270" x="1724025" y="2017713"/>
          <p14:tracePt t="51287" x="1751013" y="2017713"/>
          <p14:tracePt t="51304" x="1928813" y="2027238"/>
          <p14:tracePt t="51320" x="2125663" y="2063750"/>
          <p14:tracePt t="51337" x="2446338" y="2116138"/>
          <p14:tracePt t="51354" x="3081338" y="2232025"/>
          <p14:tracePt t="51371" x="4044950" y="2393950"/>
          <p14:tracePt t="51387" x="5089525" y="2544763"/>
          <p14:tracePt t="51404" x="5875338" y="2544763"/>
          <p14:tracePt t="51421" x="7251700" y="2544763"/>
          <p14:tracePt t="51437" x="7850188" y="2544763"/>
          <p14:tracePt t="51454" x="8278813" y="2544763"/>
          <p14:tracePt t="51470" x="8545513" y="2500313"/>
          <p14:tracePt t="51487" x="8707438" y="2465388"/>
          <p14:tracePt t="51504" x="8715375" y="2455863"/>
          <p14:tracePt t="51520" x="8715375" y="2446338"/>
          <p14:tracePt t="51537" x="8707438" y="2446338"/>
          <p14:tracePt t="51554" x="8653463" y="2438400"/>
          <p14:tracePt t="51570" x="8599488" y="2438400"/>
          <p14:tracePt t="51587" x="8545513" y="2438400"/>
          <p14:tracePt t="51604" x="8501063" y="2438400"/>
          <p14:tracePt t="51621" x="8421688" y="2482850"/>
          <p14:tracePt t="51637" x="8358188" y="2500313"/>
          <p14:tracePt t="51654" x="8296275" y="2554288"/>
          <p14:tracePt t="51670" x="8215313" y="2652713"/>
          <p14:tracePt t="51687" x="8010525" y="2786063"/>
          <p14:tracePt t="51704" x="7823200" y="2840038"/>
          <p14:tracePt t="51720" x="7670800" y="2901950"/>
          <p14:tracePt t="51737" x="7483475" y="2928938"/>
          <p14:tracePt t="51754" x="7251700" y="3000375"/>
          <p14:tracePt t="51770" x="7045325" y="3063875"/>
          <p14:tracePt t="51787" x="6902450" y="3143250"/>
          <p14:tracePt t="51804" x="6804025" y="3232150"/>
          <p14:tracePt t="51821" x="6688138" y="3384550"/>
          <p14:tracePt t="51837" x="6643688" y="3446463"/>
          <p14:tracePt t="51854" x="6608763" y="3509963"/>
          <p14:tracePt t="51871" x="6564313" y="3571875"/>
          <p14:tracePt t="51887" x="6564313" y="3697288"/>
          <p14:tracePt t="51904" x="6564313" y="3795713"/>
          <p14:tracePt t="51920" x="6572250" y="3857625"/>
          <p14:tracePt t="51937" x="6572250" y="3884613"/>
          <p14:tracePt t="51954" x="6572250" y="3902075"/>
          <p14:tracePt t="52108" x="6564313" y="3902075"/>
          <p14:tracePt t="52116" x="6564313" y="3894138"/>
          <p14:tracePt t="52124" x="6554788" y="3894138"/>
          <p14:tracePt t="52137" x="6554788" y="3884613"/>
          <p14:tracePt t="52156" x="6537325" y="3876675"/>
          <p14:tracePt t="52170" x="6527800" y="3876675"/>
          <p14:tracePt t="52187" x="6527800" y="3857625"/>
          <p14:tracePt t="52204" x="6518275" y="3857625"/>
          <p14:tracePt t="52252" x="6518275" y="3849688"/>
          <p14:tracePt t="52300" x="6510338" y="3849688"/>
          <p14:tracePt t="52308" x="6510338" y="3830638"/>
          <p14:tracePt t="52396" x="6510338" y="3822700"/>
          <p14:tracePt t="52412" x="6510338" y="3813175"/>
          <p14:tracePt t="52436" x="6510338" y="3805238"/>
          <p14:tracePt t="52452" x="6510338" y="3795713"/>
          <p14:tracePt t="52476" x="6510338" y="3786188"/>
          <p14:tracePt t="52493" x="6510338" y="3778250"/>
          <p14:tracePt t="52500" x="6510338" y="3759200"/>
          <p14:tracePt t="52509" x="6510338" y="3751263"/>
          <p14:tracePt t="52521" x="6510338" y="3741738"/>
          <p14:tracePt t="52537" x="6510338" y="3724275"/>
          <p14:tracePt t="52554" x="6518275" y="3679825"/>
          <p14:tracePt t="52571" x="6545263" y="3608388"/>
          <p14:tracePt t="52587" x="6608763" y="3446463"/>
          <p14:tracePt t="52604" x="6653213" y="3349625"/>
          <p14:tracePt t="52621" x="6732588" y="3224213"/>
          <p14:tracePt t="52637" x="6804025" y="3152775"/>
          <p14:tracePt t="52654" x="6875463" y="3054350"/>
          <p14:tracePt t="52671" x="6929438" y="2973388"/>
          <p14:tracePt t="52687" x="7000875" y="2894013"/>
          <p14:tracePt t="52704" x="7072313" y="2786063"/>
          <p14:tracePt t="52721" x="7143750" y="2697163"/>
          <p14:tracePt t="52737" x="7242175" y="2608263"/>
          <p14:tracePt t="52754" x="7331075" y="2536825"/>
          <p14:tracePt t="52771" x="7412038" y="2482850"/>
          <p14:tracePt t="52787" x="7439025" y="2438400"/>
          <p14:tracePt t="52804" x="7456488" y="2411413"/>
          <p14:tracePt t="52821" x="7473950" y="2374900"/>
          <p14:tracePt t="52837" x="7493000" y="2357438"/>
          <p14:tracePt t="52854" x="7493000" y="2330450"/>
          <p14:tracePt t="52871" x="7483475" y="2322513"/>
          <p14:tracePt t="52887" x="7473950" y="2312988"/>
          <p14:tracePt t="52904" x="7456488" y="2295525"/>
          <p14:tracePt t="52921" x="7439025" y="2295525"/>
          <p14:tracePt t="52937" x="7412038" y="2268538"/>
          <p14:tracePt t="52954" x="7385050" y="2268538"/>
          <p14:tracePt t="52971" x="7323138" y="2251075"/>
          <p14:tracePt t="52987" x="7304088" y="2241550"/>
          <p14:tracePt t="53004" x="7278688" y="2224088"/>
          <p14:tracePt t="53021" x="7251700" y="2224088"/>
          <p14:tracePt t="53037" x="7232650" y="2224088"/>
          <p14:tracePt t="53054" x="7215188" y="2224088"/>
          <p14:tracePt t="53071" x="7207250" y="2224088"/>
          <p14:tracePt t="53087" x="7197725" y="2224088"/>
          <p14:tracePt t="53121" x="7180263" y="2224088"/>
          <p14:tracePt t="53137" x="7170738" y="2224088"/>
          <p14:tracePt t="53154" x="7161213" y="2224088"/>
          <p14:tracePt t="53171" x="7135813" y="2224088"/>
          <p14:tracePt t="53187" x="7126288" y="2232025"/>
          <p14:tracePt t="53204" x="7116763" y="2232025"/>
          <p14:tracePt t="53245" x="7108825" y="2232025"/>
          <p14:tracePt t="53277" x="7099300" y="2232025"/>
          <p14:tracePt t="53389" x="7089775" y="2232025"/>
          <p14:tracePt t="53437" x="7081838" y="2232025"/>
          <p14:tracePt t="53517" x="7064375" y="2232025"/>
          <p14:tracePt t="53525" x="7054850" y="2232025"/>
          <p14:tracePt t="53533" x="7045325" y="2232025"/>
          <p14:tracePt t="53541" x="7045325" y="2224088"/>
          <p14:tracePt t="53554" x="7037388" y="2224088"/>
          <p14:tracePt t="53571" x="7027863" y="2224088"/>
          <p14:tracePt t="53613" x="7018338" y="2224088"/>
          <p14:tracePt t="53629" x="7010400" y="2224088"/>
          <p14:tracePt t="53645" x="6992938" y="2224088"/>
          <p14:tracePt t="53653" x="6983413" y="2224088"/>
          <p14:tracePt t="53685" x="6973888" y="2224088"/>
          <p14:tracePt t="54221" x="6973888" y="2214563"/>
          <p14:tracePt t="54237" x="6973888" y="2206625"/>
          <p14:tracePt t="54245" x="6973888" y="2197100"/>
          <p14:tracePt t="54261" x="6983413" y="2187575"/>
          <p14:tracePt t="54271" x="7010400" y="2160588"/>
          <p14:tracePt t="54287" x="7045325" y="2135188"/>
          <p14:tracePt t="54304" x="7064375" y="2098675"/>
          <p14:tracePt t="54321" x="7081838" y="2081213"/>
          <p14:tracePt t="54337" x="7081838" y="2054225"/>
          <p14:tracePt t="54354" x="7081838" y="2036763"/>
          <p14:tracePt t="54371" x="7081838" y="2027238"/>
          <p14:tracePt t="54388" x="7081838" y="2009775"/>
          <p14:tracePt t="54404" x="7081838" y="1982788"/>
          <p14:tracePt t="54421" x="7081838" y="1965325"/>
          <p14:tracePt t="54437" x="7081838" y="1946275"/>
          <p14:tracePt t="54454" x="7081838" y="1938338"/>
          <p14:tracePt t="54471" x="7081838" y="1911350"/>
          <p14:tracePt t="54488" x="7081838" y="1901825"/>
          <p14:tracePt t="54504" x="7081838" y="1893888"/>
          <p14:tracePt t="54521" x="7081838" y="1884363"/>
          <p14:tracePt t="54538" x="7072313" y="1874838"/>
          <p14:tracePt t="54554" x="7072313" y="1866900"/>
          <p14:tracePt t="54571" x="7072313" y="1857375"/>
          <p14:tracePt t="54588" x="7072313" y="1849438"/>
          <p14:tracePt t="54604" x="7072313" y="1830388"/>
          <p14:tracePt t="54621" x="7072313" y="1822450"/>
          <p14:tracePt t="54637" x="7072313" y="1812925"/>
          <p14:tracePt t="54654" x="7072313" y="1803400"/>
          <p14:tracePt t="54671" x="7072313" y="1795463"/>
          <p14:tracePt t="54687" x="7064375" y="1785938"/>
          <p14:tracePt t="54725" x="7054850" y="1776413"/>
          <p14:tracePt t="54757" x="7045325" y="1776413"/>
          <p14:tracePt t="54782" x="7037388" y="1758950"/>
          <p14:tracePt t="54790" x="7018338" y="1758950"/>
          <p14:tracePt t="54798" x="7010400" y="1758950"/>
          <p14:tracePt t="54806" x="7000875" y="1751013"/>
          <p14:tracePt t="54821" x="6992938" y="1751013"/>
          <p14:tracePt t="54838" x="6894513" y="1751013"/>
          <p14:tracePt t="54855" x="6724650" y="1724025"/>
          <p14:tracePt t="54872" x="6564313" y="1679575"/>
          <p14:tracePt t="54888" x="6269038" y="1633538"/>
          <p14:tracePt t="54905" x="6045200" y="1589088"/>
          <p14:tracePt t="54922" x="5875338" y="1571625"/>
          <p14:tracePt t="54938" x="5741988" y="1544638"/>
          <p14:tracePt t="54955" x="5581650" y="1527175"/>
          <p14:tracePt t="54972" x="5492750" y="1509713"/>
          <p14:tracePt t="54988" x="5411788" y="1509713"/>
          <p14:tracePt t="55006" x="5322888" y="1509713"/>
          <p14:tracePt t="55022" x="5278438" y="1536700"/>
          <p14:tracePt t="55038" x="5224463" y="1536700"/>
          <p14:tracePt t="55055" x="5160963" y="1517650"/>
          <p14:tracePt t="55072" x="5116513" y="1490663"/>
          <p14:tracePt t="55390" x="5108575" y="1490663"/>
          <p14:tracePt t="55398" x="5089525" y="1490663"/>
          <p14:tracePt t="55407" x="5054600" y="1490663"/>
          <p14:tracePt t="55422" x="4902200" y="1482725"/>
          <p14:tracePt t="55439" x="4697413" y="1482725"/>
          <p14:tracePt t="55455" x="4384675" y="1482725"/>
          <p14:tracePt t="55472" x="4125913" y="1438275"/>
          <p14:tracePt t="55488" x="3902075" y="1428750"/>
          <p14:tracePt t="55505" x="3660775" y="1428750"/>
          <p14:tracePt t="55522" x="3438525" y="1428750"/>
          <p14:tracePt t="55538" x="3197225" y="1428750"/>
          <p14:tracePt t="55555" x="2955925" y="1428750"/>
          <p14:tracePt t="55572" x="2741613" y="1428750"/>
          <p14:tracePt t="55588" x="2259013" y="1465263"/>
          <p14:tracePt t="55606" x="2054225" y="1490663"/>
          <p14:tracePt t="55622" x="1893888" y="1490663"/>
          <p14:tracePt t="55639" x="1704975" y="1490663"/>
          <p14:tracePt t="55655" x="1589088" y="1490663"/>
          <p14:tracePt t="55671" x="1509713" y="1490663"/>
          <p14:tracePt t="55688" x="1465263" y="1500188"/>
          <p14:tracePt t="55704" x="1446213" y="1500188"/>
          <p14:tracePt t="55722" x="1428750" y="1500188"/>
          <p14:tracePt t="55738" x="1419225" y="1517650"/>
          <p14:tracePt t="55755" x="1393825" y="1517650"/>
          <p14:tracePt t="55772" x="1384300" y="1517650"/>
          <p14:tracePt t="55789" x="1357313" y="1517650"/>
          <p14:tracePt t="55806" x="1339850" y="1517650"/>
          <p14:tracePt t="55822" x="1312863" y="1517650"/>
          <p14:tracePt t="55839" x="1295400" y="1517650"/>
          <p14:tracePt t="55855" x="1276350" y="1517650"/>
          <p14:tracePt t="55872" x="1250950" y="1517650"/>
          <p14:tracePt t="55889" x="1231900" y="1517650"/>
          <p14:tracePt t="55905" x="1214438" y="1509713"/>
          <p14:tracePt t="55922" x="1196975" y="1509713"/>
          <p14:tracePt t="55938" x="1179513" y="1509713"/>
          <p14:tracePt t="55955" x="1169988" y="1500188"/>
          <p14:tracePt t="55972" x="1160463" y="1500188"/>
          <p14:tracePt t="55988" x="1152525" y="1490663"/>
          <p14:tracePt t="56006" x="1133475" y="1482725"/>
          <p14:tracePt t="56023" x="1116013" y="1482725"/>
          <p14:tracePt t="56039" x="1098550" y="1473200"/>
          <p14:tracePt t="56055" x="1081088" y="1455738"/>
          <p14:tracePt t="56072" x="1062038" y="1438275"/>
          <p14:tracePt t="56089" x="1044575" y="1438275"/>
          <p14:tracePt t="56105" x="1017588" y="1428750"/>
          <p14:tracePt t="56122" x="1000125" y="1428750"/>
          <p14:tracePt t="56138" x="982663" y="1419225"/>
          <p14:tracePt t="56156" x="938213" y="1411288"/>
          <p14:tracePt t="56159" x="928688" y="1411288"/>
          <p14:tracePt t="56172" x="893763" y="1411288"/>
          <p14:tracePt t="56188" x="857250" y="1401763"/>
          <p14:tracePt t="56206" x="785813" y="1384300"/>
          <p14:tracePt t="56222" x="741363" y="1374775"/>
          <p14:tracePt t="56239" x="696913" y="1374775"/>
          <p14:tracePt t="56255" x="660400" y="1366838"/>
          <p14:tracePt t="56272" x="633413" y="1366838"/>
          <p14:tracePt t="56289" x="615950" y="1366838"/>
          <p14:tracePt t="56305" x="588963" y="1366838"/>
          <p14:tracePt t="56322" x="571500" y="1366838"/>
          <p14:tracePt t="56355" x="561975" y="1366838"/>
          <p14:tracePt t="56372" x="554038" y="1366838"/>
          <p14:tracePt t="56391" x="544513" y="1366838"/>
          <p14:tracePt t="56407" x="527050" y="1366838"/>
          <p14:tracePt t="56446" x="517525" y="1366838"/>
          <p14:tracePt t="56478" x="509588" y="1366838"/>
          <p14:tracePt t="56534" x="500063" y="1366838"/>
          <p14:tracePt t="56558" x="490538" y="1366838"/>
          <p14:tracePt t="56566" x="482600" y="1366838"/>
          <p14:tracePt t="56575" x="482600" y="1374775"/>
          <p14:tracePt t="56589" x="473075" y="1374775"/>
          <p14:tracePt t="56607" x="455613" y="1384300"/>
          <p14:tracePt t="56646" x="446088" y="1384300"/>
          <p14:tracePt t="56663" x="446088" y="1393825"/>
          <p14:tracePt t="56672" x="438150" y="1393825"/>
          <p14:tracePt t="56689" x="428625" y="1401763"/>
          <p14:tracePt t="56706" x="428625" y="1419225"/>
          <p14:tracePt t="56726" x="419100" y="1419225"/>
          <p14:tracePt t="56775" x="411163" y="1419225"/>
          <p14:tracePt t="56791" x="411163" y="1428750"/>
          <p14:tracePt t="56830" x="411163" y="1438275"/>
          <p14:tracePt t="56878" x="401638" y="1438275"/>
          <p14:tracePt t="56919" x="401638" y="1446213"/>
          <p14:tracePt t="56934" x="384175" y="1446213"/>
          <p14:tracePt t="56998" x="374650" y="1446213"/>
          <p14:tracePt t="57006" x="374650" y="1455738"/>
          <p14:tracePt t="57022" x="366713" y="1455738"/>
          <p14:tracePt t="57039" x="366713" y="1465263"/>
          <p14:tracePt t="57055" x="366713" y="1490663"/>
          <p14:tracePt t="57127" x="357188" y="1490663"/>
          <p14:tracePt t="57134" x="357188" y="1500188"/>
          <p14:tracePt t="57199" x="357188" y="1509713"/>
          <p14:tracePt t="57214" x="357188" y="1517650"/>
          <p14:tracePt t="57223" x="366713" y="1527175"/>
          <p14:tracePt t="57238" x="393700" y="1562100"/>
          <p14:tracePt t="57255" x="401638" y="1581150"/>
          <p14:tracePt t="57303" x="401638" y="1589088"/>
          <p14:tracePt t="57503" x="401638" y="1608138"/>
          <p14:tracePt t="57511" x="411163" y="1608138"/>
          <p14:tracePt t="57542" x="411163" y="1616075"/>
          <p14:tracePt t="57559" x="411163" y="1625600"/>
          <p14:tracePt t="57567" x="419100" y="1625600"/>
          <p14:tracePt t="57591" x="419100" y="1633538"/>
          <p14:tracePt t="57615" x="428625" y="1643063"/>
          <p14:tracePt t="57639" x="428625" y="1652588"/>
          <p14:tracePt t="57678" x="438150" y="1660525"/>
          <p14:tracePt t="57703" x="438150" y="1679575"/>
          <p14:tracePt t="57743" x="455613" y="1679575"/>
          <p14:tracePt t="57767" x="455613" y="1687513"/>
          <p14:tracePt t="57776" x="465138" y="1687513"/>
          <p14:tracePt t="57790" x="465138" y="1697038"/>
          <p14:tracePt t="57805" x="473075" y="1697038"/>
          <p14:tracePt t="57821" x="473075" y="1704975"/>
          <p14:tracePt t="57839" x="482600" y="1704975"/>
          <p14:tracePt t="57871" x="482600" y="1714500"/>
          <p14:tracePt t="57887" x="490538" y="1724025"/>
          <p14:tracePt t="57902" x="500063" y="1724025"/>
          <p14:tracePt t="57911" x="500063" y="1731963"/>
          <p14:tracePt t="57922" x="509588" y="1731963"/>
          <p14:tracePt t="57939" x="527050" y="1751013"/>
          <p14:tracePt t="57956" x="544513" y="1758950"/>
          <p14:tracePt t="57972" x="561975" y="1758950"/>
          <p14:tracePt t="57989" x="571500" y="1758950"/>
          <p14:tracePt t="58005" x="588963" y="1758950"/>
          <p14:tracePt t="58022" x="608013" y="1758950"/>
          <p14:tracePt t="58039" x="615950" y="1758950"/>
          <p14:tracePt t="58072" x="633413" y="1758950"/>
          <p14:tracePt t="58089" x="642938" y="1758950"/>
          <p14:tracePt t="58105" x="660400" y="1758950"/>
          <p14:tracePt t="58122" x="679450" y="1758950"/>
          <p14:tracePt t="58139" x="687388" y="1758950"/>
          <p14:tracePt t="58155" x="696913" y="1768475"/>
          <p14:tracePt t="58172" x="704850" y="1768475"/>
          <p14:tracePt t="58189" x="714375" y="1768475"/>
          <p14:tracePt t="58207" x="731838" y="1768475"/>
          <p14:tracePt t="58222" x="750888" y="1768475"/>
          <p14:tracePt t="58239" x="768350" y="1768475"/>
          <p14:tracePt t="58256" x="776288" y="1768475"/>
          <p14:tracePt t="58272" x="795338" y="1768475"/>
          <p14:tracePt t="58289" x="803275" y="1768475"/>
          <p14:tracePt t="58305" x="822325" y="1768475"/>
          <p14:tracePt t="58339" x="830263" y="1768475"/>
          <p14:tracePt t="58356" x="839788" y="1768475"/>
          <p14:tracePt t="58372" x="847725" y="1768475"/>
          <p14:tracePt t="58389" x="857250" y="1768475"/>
          <p14:tracePt t="58415" x="866775" y="1768475"/>
          <p14:tracePt t="58439" x="874713" y="1768475"/>
          <p14:tracePt t="58447" x="884238" y="1768475"/>
          <p14:tracePt t="58456" x="901700" y="1768475"/>
          <p14:tracePt t="58472" x="911225" y="1768475"/>
          <p14:tracePt t="58489" x="919163" y="1768475"/>
          <p14:tracePt t="58505" x="928688" y="1768475"/>
          <p14:tracePt t="58663" x="938213" y="1768475"/>
          <p14:tracePt t="58687" x="946150" y="1768475"/>
          <p14:tracePt t="58727" x="955675" y="1768475"/>
          <p14:tracePt t="58775" x="973138" y="1768475"/>
          <p14:tracePt t="61287" x="973138" y="1758950"/>
          <p14:tracePt t="61336" x="965200" y="1758950"/>
          <p14:tracePt t="61344" x="946150" y="1758950"/>
          <p14:tracePt t="61356" x="938213" y="1758950"/>
          <p14:tracePt t="61372" x="866775" y="1758950"/>
          <p14:tracePt t="61389" x="776288" y="1758950"/>
          <p14:tracePt t="61407" x="723900" y="1758950"/>
          <p14:tracePt t="61423" x="687388" y="1758950"/>
          <p14:tracePt t="61439" x="660400" y="1758950"/>
          <p14:tracePt t="61456" x="608013" y="1741488"/>
          <p14:tracePt t="61473" x="581025" y="1741488"/>
          <p14:tracePt t="61489" x="554038" y="1741488"/>
          <p14:tracePt t="61506" x="509588" y="1731963"/>
          <p14:tracePt t="61522" x="465138" y="1714500"/>
          <p14:tracePt t="61539" x="419100" y="1704975"/>
          <p14:tracePt t="61556" x="384175" y="1687513"/>
          <p14:tracePt t="61572" x="357188" y="1679575"/>
          <p14:tracePt t="61589" x="322263" y="1652588"/>
          <p14:tracePt t="61606" x="303213" y="1643063"/>
          <p14:tracePt t="61623" x="258763" y="1625600"/>
          <p14:tracePt t="61639" x="241300" y="1625600"/>
          <p14:tracePt t="61656" x="204788" y="1608138"/>
          <p14:tracePt t="61673" x="196850" y="1608138"/>
          <p14:tracePt t="61768" x="196850" y="1625600"/>
          <p14:tracePt t="61831" x="196850" y="1616075"/>
          <p14:tracePt t="61840" x="204788" y="1616075"/>
          <p14:tracePt t="61847" x="204788" y="1608138"/>
          <p14:tracePt t="61856" x="204788" y="1598613"/>
          <p14:tracePt t="61873" x="204788" y="1589088"/>
          <p14:tracePt t="61889" x="204788" y="1571625"/>
          <p14:tracePt t="61906" x="204788" y="1554163"/>
          <p14:tracePt t="61922" x="204788" y="1527175"/>
          <p14:tracePt t="61939" x="204788" y="1509713"/>
          <p14:tracePt t="61956" x="204788" y="1490663"/>
          <p14:tracePt t="61973" x="204788" y="1455738"/>
          <p14:tracePt t="61989" x="231775" y="1438275"/>
          <p14:tracePt t="62007" x="276225" y="1393825"/>
          <p14:tracePt t="62024" x="322263" y="1347788"/>
          <p14:tracePt t="62039" x="357188" y="1330325"/>
          <p14:tracePt t="62056" x="393700" y="1322388"/>
          <p14:tracePt t="62072" x="411163" y="1312863"/>
          <p14:tracePt t="62089" x="446088" y="1303338"/>
          <p14:tracePt t="62105" x="473075" y="1303338"/>
          <p14:tracePt t="62122" x="509588" y="1303338"/>
          <p14:tracePt t="62139" x="536575" y="1295400"/>
          <p14:tracePt t="62155" x="598488" y="1295400"/>
          <p14:tracePt t="62172" x="660400" y="1295400"/>
          <p14:tracePt t="62189" x="696913" y="1295400"/>
          <p14:tracePt t="62205" x="741363" y="1303338"/>
          <p14:tracePt t="62223" x="776288" y="1322388"/>
          <p14:tracePt t="62239" x="795338" y="1330325"/>
          <p14:tracePt t="62255" x="812800" y="1347788"/>
          <p14:tracePt t="62272" x="839788" y="1384300"/>
          <p14:tracePt t="62289" x="857250" y="1401763"/>
          <p14:tracePt t="62305" x="884238" y="1438275"/>
          <p14:tracePt t="62322" x="911225" y="1465263"/>
          <p14:tracePt t="62339" x="965200" y="1517650"/>
          <p14:tracePt t="62355" x="1009650" y="1536700"/>
          <p14:tracePt t="62372" x="1027113" y="1562100"/>
          <p14:tracePt t="62389" x="1054100" y="1581150"/>
          <p14:tracePt t="62408" x="1071563" y="1625600"/>
          <p14:tracePt t="62424" x="1089025" y="1652588"/>
          <p14:tracePt t="62439" x="1089025" y="1687513"/>
          <p14:tracePt t="62456" x="1089025" y="1714500"/>
          <p14:tracePt t="62473" x="1089025" y="1741488"/>
          <p14:tracePt t="62489" x="1081088" y="1758950"/>
          <p14:tracePt t="62506" x="1062038" y="1776413"/>
          <p14:tracePt t="62523" x="1017588" y="1803400"/>
          <p14:tracePt t="62539" x="965200" y="1839913"/>
          <p14:tracePt t="62556" x="919163" y="1849438"/>
          <p14:tracePt t="62573" x="866775" y="1866900"/>
          <p14:tracePt t="62590" x="830263" y="1874838"/>
          <p14:tracePt t="62607" x="776288" y="1893888"/>
          <p14:tracePt t="62624" x="750888" y="1920875"/>
          <p14:tracePt t="62640" x="704850" y="1928813"/>
          <p14:tracePt t="62656" x="669925" y="1938338"/>
          <p14:tracePt t="62673" x="633413" y="1938338"/>
          <p14:tracePt t="62689" x="608013" y="1938338"/>
          <p14:tracePt t="62706" x="581025" y="1946275"/>
          <p14:tracePt t="62723" x="544513" y="1938338"/>
          <p14:tracePt t="62739" x="473075" y="1911350"/>
          <p14:tracePt t="62756" x="438150" y="1911350"/>
          <p14:tracePt t="62773" x="419100" y="1901825"/>
          <p14:tracePt t="62790" x="411163" y="1901825"/>
          <p14:tracePt t="62806" x="374650" y="1866900"/>
          <p14:tracePt t="62824" x="357188" y="1822450"/>
          <p14:tracePt t="62839" x="339725" y="1803400"/>
          <p14:tracePt t="62856" x="322263" y="1768475"/>
          <p14:tracePt t="62873" x="322263" y="1751013"/>
          <p14:tracePt t="62889" x="322263" y="1714500"/>
          <p14:tracePt t="62906" x="312738" y="1687513"/>
          <p14:tracePt t="62923" x="312738" y="1643063"/>
          <p14:tracePt t="62940" x="312738" y="1616075"/>
          <p14:tracePt t="62956" x="312738" y="1598613"/>
          <p14:tracePt t="62973" x="312738" y="1571625"/>
          <p14:tracePt t="62989" x="312738" y="1527175"/>
          <p14:tracePt t="63007" x="322263" y="1438275"/>
          <p14:tracePt t="63024" x="347663" y="1393825"/>
          <p14:tracePt t="63040" x="357188" y="1347788"/>
          <p14:tracePt t="63056" x="384175" y="1322388"/>
          <p14:tracePt t="63073" x="401638" y="1312863"/>
          <p14:tracePt t="63089" x="411163" y="1303338"/>
          <p14:tracePt t="63106" x="428625" y="1295400"/>
          <p14:tracePt t="63123" x="446088" y="1285875"/>
          <p14:tracePt t="63139" x="490538" y="1276350"/>
          <p14:tracePt t="63156" x="517525" y="1258888"/>
          <p14:tracePt t="63159" x="536575" y="1258888"/>
          <p14:tracePt t="63173" x="554038" y="1258888"/>
          <p14:tracePt t="63189" x="598488" y="1258888"/>
          <p14:tracePt t="63206" x="652463" y="1268413"/>
          <p14:tracePt t="63224" x="714375" y="1268413"/>
          <p14:tracePt t="63240" x="750888" y="1268413"/>
          <p14:tracePt t="63257" x="776288" y="1268413"/>
          <p14:tracePt t="63272" x="812800" y="1276350"/>
          <p14:tracePt t="63289" x="847725" y="1285875"/>
          <p14:tracePt t="63305" x="874713" y="1295400"/>
          <p14:tracePt t="63322" x="884238" y="1312863"/>
          <p14:tracePt t="63339" x="893763" y="1330325"/>
          <p14:tracePt t="63355" x="919163" y="1347788"/>
          <p14:tracePt t="63373" x="928688" y="1384300"/>
          <p14:tracePt t="63389" x="938213" y="1401763"/>
          <p14:tracePt t="63407" x="955675" y="1428750"/>
          <p14:tracePt t="63424" x="973138" y="1465263"/>
          <p14:tracePt t="63440" x="982663" y="1473200"/>
          <p14:tracePt t="63456" x="990600" y="1509713"/>
          <p14:tracePt t="63473" x="1000125" y="1527175"/>
          <p14:tracePt t="63489" x="1009650" y="1544638"/>
          <p14:tracePt t="63506" x="1009650" y="1571625"/>
          <p14:tracePt t="63523" x="1009650" y="1598613"/>
          <p14:tracePt t="63539" x="1009650" y="1625600"/>
          <p14:tracePt t="63556" x="1009650" y="1643063"/>
          <p14:tracePt t="63573" x="1009650" y="1660525"/>
          <p14:tracePt t="63591" x="1009650" y="1679575"/>
          <p14:tracePt t="63606" x="1009650" y="1704975"/>
          <p14:tracePt t="63623" x="1009650" y="1724025"/>
          <p14:tracePt t="63639" x="1009650" y="1731963"/>
          <p14:tracePt t="63655" x="990600" y="1741488"/>
          <p14:tracePt t="63673" x="973138" y="1776413"/>
          <p14:tracePt t="63689" x="919163" y="1795463"/>
          <p14:tracePt t="63706" x="893763" y="1822450"/>
          <p14:tracePt t="63723" x="857250" y="1839913"/>
          <p14:tracePt t="63739" x="812800" y="1849438"/>
          <p14:tracePt t="63756" x="776288" y="1866900"/>
          <p14:tracePt t="63773" x="758825" y="1874838"/>
          <p14:tracePt t="63789" x="714375" y="1874838"/>
          <p14:tracePt t="63807" x="687388" y="1874838"/>
          <p14:tracePt t="63824" x="652463" y="1874838"/>
          <p14:tracePt t="63840" x="615950" y="1884363"/>
          <p14:tracePt t="63856" x="581025" y="1884363"/>
          <p14:tracePt t="63873" x="561975" y="1884363"/>
          <p14:tracePt t="63889" x="527050" y="1866900"/>
          <p14:tracePt t="63906" x="509588" y="1857375"/>
          <p14:tracePt t="63923" x="490538" y="1857375"/>
          <p14:tracePt t="63939" x="455613" y="1839913"/>
          <p14:tracePt t="63956" x="438150" y="1812925"/>
          <p14:tracePt t="63973" x="411163" y="1785938"/>
          <p14:tracePt t="63989" x="393700" y="1751013"/>
          <p14:tracePt t="64006" x="357188" y="1704975"/>
          <p14:tracePt t="64024" x="312738" y="1652588"/>
          <p14:tracePt t="64040" x="276225" y="1598613"/>
          <p14:tracePt t="64056" x="258763" y="1571625"/>
          <p14:tracePt t="64073" x="250825" y="1536700"/>
          <p14:tracePt t="64090" x="250825" y="1509713"/>
          <p14:tracePt t="64106" x="250825" y="1482725"/>
          <p14:tracePt t="64123" x="250825" y="1455738"/>
          <p14:tracePt t="64140" x="250825" y="1428750"/>
          <p14:tracePt t="64156" x="258763" y="1411288"/>
          <p14:tracePt t="64159" x="268288" y="1411288"/>
          <p14:tracePt t="64173" x="268288" y="1401763"/>
          <p14:tracePt t="64189" x="303213" y="1366838"/>
          <p14:tracePt t="64207" x="330200" y="1322388"/>
          <p14:tracePt t="64224" x="366713" y="1295400"/>
          <p14:tracePt t="64240" x="401638" y="1268413"/>
          <p14:tracePt t="64257" x="446088" y="1241425"/>
          <p14:tracePt t="64273" x="465138" y="1231900"/>
          <p14:tracePt t="64290" x="482600" y="1223963"/>
          <p14:tracePt t="64306" x="500063" y="1223963"/>
          <p14:tracePt t="64323" x="517525" y="1223963"/>
          <p14:tracePt t="64340" x="544513" y="1223963"/>
          <p14:tracePt t="64356" x="571500" y="1223963"/>
          <p14:tracePt t="64373" x="608013" y="1223963"/>
          <p14:tracePt t="64389" x="679450" y="1231900"/>
          <p14:tracePt t="64407" x="723900" y="1231900"/>
          <p14:tracePt t="64424" x="768350" y="1241425"/>
          <p14:tracePt t="64440" x="795338" y="1250950"/>
          <p14:tracePt t="64456" x="822325" y="1268413"/>
          <p14:tracePt t="64473" x="830263" y="1285875"/>
          <p14:tracePt t="64490" x="847725" y="1303338"/>
          <p14:tracePt t="64506" x="857250" y="1322388"/>
          <p14:tracePt t="64523" x="866775" y="1339850"/>
          <p14:tracePt t="64540" x="874713" y="1347788"/>
          <p14:tracePt t="64556" x="884238" y="1374775"/>
          <p14:tracePt t="64573" x="884238" y="1393825"/>
          <p14:tracePt t="64590" x="901700" y="1428750"/>
          <p14:tracePt t="64606" x="901700" y="1438275"/>
          <p14:tracePt t="64624" x="911225" y="1465263"/>
          <p14:tracePt t="64640" x="911225" y="1500188"/>
          <p14:tracePt t="64656" x="911225" y="1517650"/>
          <p14:tracePt t="64673" x="911225" y="1554163"/>
          <p14:tracePt t="64689" x="911225" y="1581150"/>
          <p14:tracePt t="64706" x="911225" y="1616075"/>
          <p14:tracePt t="64723" x="911225" y="1633538"/>
          <p14:tracePt t="64740" x="901700" y="1643063"/>
          <p14:tracePt t="64756" x="884238" y="1679575"/>
          <p14:tracePt t="64772" x="874713" y="1704975"/>
          <p14:tracePt t="64789" x="857250" y="1731963"/>
          <p14:tracePt t="64806" x="847725" y="1741488"/>
          <p14:tracePt t="64822" x="812800" y="1776413"/>
          <p14:tracePt t="64840" x="785813" y="1785938"/>
          <p14:tracePt t="64856" x="758825" y="1795463"/>
          <p14:tracePt t="64874" x="741363" y="1795463"/>
          <p14:tracePt t="64889" x="723900" y="1803400"/>
          <p14:tracePt t="64906" x="687388" y="1812925"/>
          <p14:tracePt t="64923" x="642938" y="1822450"/>
          <p14:tracePt t="64940" x="625475" y="1839913"/>
          <p14:tracePt t="64956" x="598488" y="1839913"/>
          <p14:tracePt t="64973" x="571500" y="1839913"/>
          <p14:tracePt t="64990" x="536575" y="1839913"/>
          <p14:tracePt t="65006" x="490538" y="1839913"/>
          <p14:tracePt t="65024" x="438150" y="1822450"/>
          <p14:tracePt t="65040" x="393700" y="1795463"/>
          <p14:tracePt t="65056" x="347663" y="1776413"/>
          <p14:tracePt t="65073" x="312738" y="1751013"/>
          <p14:tracePt t="65089" x="276225" y="1724025"/>
          <p14:tracePt t="65106" x="241300" y="1687513"/>
          <p14:tracePt t="65123" x="231775" y="1652588"/>
          <p14:tracePt t="65140" x="204788" y="1608138"/>
          <p14:tracePt t="65156" x="196850" y="1571625"/>
          <p14:tracePt t="65160" x="196850" y="1562100"/>
          <p14:tracePt t="65173" x="196850" y="1544638"/>
          <p14:tracePt t="65190" x="196850" y="1517650"/>
          <p14:tracePt t="65206" x="196850" y="1500188"/>
          <p14:tracePt t="65224" x="196850" y="1473200"/>
          <p14:tracePt t="65240" x="196850" y="1465263"/>
          <p14:tracePt t="65256" x="196850" y="1446213"/>
          <p14:tracePt t="65273" x="204788" y="1438275"/>
          <p14:tracePt t="65290" x="231775" y="1419225"/>
          <p14:tracePt t="65306" x="241300" y="1411288"/>
          <p14:tracePt t="65323" x="258763" y="1401763"/>
          <p14:tracePt t="65340" x="276225" y="1393825"/>
          <p14:tracePt t="65356" x="303213" y="1366838"/>
          <p14:tracePt t="65373" x="322263" y="1357313"/>
          <p14:tracePt t="65390" x="339725" y="1339850"/>
          <p14:tracePt t="65406" x="366713" y="1330325"/>
          <p14:tracePt t="65424" x="401638" y="1330325"/>
          <p14:tracePt t="65440" x="419100" y="1330325"/>
          <p14:tracePt t="65456" x="428625" y="1312863"/>
          <p14:tracePt t="65473" x="446088" y="1312863"/>
          <p14:tracePt t="65490" x="465138" y="1312863"/>
          <p14:tracePt t="65506" x="490538" y="1312863"/>
          <p14:tracePt t="65523" x="500063" y="1303338"/>
          <p14:tracePt t="65540" x="517525" y="1303338"/>
          <p14:tracePt t="65556" x="527050" y="1303338"/>
          <p14:tracePt t="65573" x="527050" y="1295400"/>
          <p14:tracePt t="65590" x="536575" y="1295400"/>
          <p14:tracePt t="65672" x="544513" y="1295400"/>
          <p14:tracePt t="65704" x="544513" y="1285875"/>
          <p14:tracePt t="65744" x="544513" y="1276350"/>
          <p14:tracePt t="65768" x="544513" y="1268413"/>
          <p14:tracePt t="65841" x="554038" y="1268413"/>
          <p14:tracePt t="65888" x="571500" y="1268413"/>
          <p14:tracePt t="66224" x="581025" y="1268413"/>
          <p14:tracePt t="66376" x="588963" y="1268413"/>
          <p14:tracePt t="66408" x="598488" y="1268413"/>
          <p14:tracePt t="66417" x="608013" y="1268413"/>
          <p14:tracePt t="66432" x="615950" y="1268413"/>
          <p14:tracePt t="66441" x="625475" y="1268413"/>
          <p14:tracePt t="66457" x="642938" y="1268413"/>
          <p14:tracePt t="66473" x="660400" y="1268413"/>
          <p14:tracePt t="66490" x="687388" y="1268413"/>
          <p14:tracePt t="66506" x="723900" y="1276350"/>
          <p14:tracePt t="66523" x="758825" y="1295400"/>
          <p14:tracePt t="66540" x="776288" y="1322388"/>
          <p14:tracePt t="66556" x="795338" y="1330325"/>
          <p14:tracePt t="66573" x="803275" y="1339850"/>
          <p14:tracePt t="66590" x="812800" y="1347788"/>
          <p14:tracePt t="66606" x="830263" y="1357313"/>
          <p14:tracePt t="66625" x="839788" y="1366838"/>
          <p14:tracePt t="66640" x="847725" y="1366838"/>
          <p14:tracePt t="66657" x="847725" y="1374775"/>
          <p14:tracePt t="66674" x="857250" y="1393825"/>
          <p14:tracePt t="66696" x="866775" y="1401763"/>
          <p14:tracePt t="66712" x="866775" y="1411288"/>
          <p14:tracePt t="66728" x="866775" y="1419225"/>
          <p14:tracePt t="66740" x="874713" y="1428750"/>
          <p14:tracePt t="66758" x="874713" y="1446213"/>
          <p14:tracePt t="66774" x="884238" y="1473200"/>
          <p14:tracePt t="66789" x="884238" y="1490663"/>
          <p14:tracePt t="66805" x="884238" y="1509713"/>
          <p14:tracePt t="66822" x="884238" y="1536700"/>
          <p14:tracePt t="66841" x="884238" y="1562100"/>
          <p14:tracePt t="66857" x="884238" y="1581150"/>
          <p14:tracePt t="66873" x="884238" y="1608138"/>
          <p14:tracePt t="66890" x="884238" y="1616075"/>
          <p14:tracePt t="68345" x="866775" y="1633538"/>
          <p14:tracePt t="68353" x="839788" y="1652588"/>
          <p14:tracePt t="68361" x="812800" y="1652588"/>
          <p14:tracePt t="68373" x="741363" y="1679575"/>
          <p14:tracePt t="68390" x="625475" y="1724025"/>
          <p14:tracePt t="68407" x="465138" y="1785938"/>
          <p14:tracePt t="68424" x="285750" y="1911350"/>
          <p14:tracePt t="68440" x="276225" y="1920875"/>
          <p14:tracePt t="68457" x="295275" y="1928813"/>
          <p14:tracePt t="68473" x="303213" y="1928813"/>
          <p14:tracePt t="68513" x="303213" y="1946275"/>
          <p14:tracePt t="68523" x="303213" y="1955800"/>
          <p14:tracePt t="68552" x="303213" y="1965325"/>
          <p14:tracePt t="68737" x="303213" y="1955800"/>
          <p14:tracePt t="68753" x="303213" y="1938338"/>
          <p14:tracePt t="68761" x="303213" y="1928813"/>
          <p14:tracePt t="68777" x="303213" y="1920875"/>
          <p14:tracePt t="69001" x="303213" y="1911350"/>
          <p14:tracePt t="69017" x="312738" y="1911350"/>
          <p14:tracePt t="69041" x="322263" y="1911350"/>
          <p14:tracePt t="69057" x="330200" y="1911350"/>
          <p14:tracePt t="69089" x="339725" y="1911350"/>
          <p14:tracePt t="69097" x="347663" y="1920875"/>
          <p14:tracePt t="69113" x="357188" y="1928813"/>
          <p14:tracePt t="69129" x="374650" y="1928813"/>
          <p14:tracePt t="69140" x="374650" y="1946275"/>
          <p14:tracePt t="69157" x="384175" y="1946275"/>
          <p14:tracePt t="69174" x="401638" y="1955800"/>
          <p14:tracePt t="69190" x="419100" y="1955800"/>
          <p14:tracePt t="69207" x="455613" y="1965325"/>
          <p14:tracePt t="69224" x="509588" y="1965325"/>
          <p14:tracePt t="69241" x="544513" y="1965325"/>
          <p14:tracePt t="69257" x="571500" y="1965325"/>
          <p14:tracePt t="69273" x="608013" y="1973263"/>
          <p14:tracePt t="69289" x="625475" y="1982788"/>
          <p14:tracePt t="69306" x="633413" y="1982788"/>
          <p14:tracePt t="69340" x="642938" y="1982788"/>
          <p14:tracePt t="69376" x="642938" y="1973263"/>
          <p14:tracePt t="69384" x="642938" y="1965325"/>
          <p14:tracePt t="69400" x="642938" y="1955800"/>
          <p14:tracePt t="69408" x="642938" y="1946275"/>
          <p14:tracePt t="69424" x="642938" y="1938338"/>
          <p14:tracePt t="69513" x="633413" y="1938338"/>
          <p14:tracePt t="69553" x="625475" y="1946275"/>
          <p14:tracePt t="69577" x="625475" y="1955800"/>
          <p14:tracePt t="69593" x="615950" y="1955800"/>
          <p14:tracePt t="69609" x="608013" y="1955800"/>
          <p14:tracePt t="69617" x="608013" y="1965325"/>
          <p14:tracePt t="69625" x="598488" y="1965325"/>
          <p14:tracePt t="69641" x="571500" y="1965325"/>
          <p14:tracePt t="69657" x="561975" y="1965325"/>
          <p14:tracePt t="69674" x="554038" y="1965325"/>
          <p14:tracePt t="69690" x="544513" y="1965325"/>
          <p14:tracePt t="69707" x="527050" y="1946275"/>
          <p14:tracePt t="69724" x="509588" y="1920875"/>
          <p14:tracePt t="69740" x="500063" y="1901825"/>
          <p14:tracePt t="69757" x="482600" y="1884363"/>
          <p14:tracePt t="69774" x="465138" y="1849438"/>
          <p14:tracePt t="69789" x="465138" y="1830388"/>
          <p14:tracePt t="69806" x="446088" y="1785938"/>
          <p14:tracePt t="69823" x="446088" y="1741488"/>
          <p14:tracePt t="69841" x="446088" y="1697038"/>
          <p14:tracePt t="69857" x="446088" y="1643063"/>
          <p14:tracePt t="69873" x="446088" y="1616075"/>
          <p14:tracePt t="69890" x="446088" y="1589088"/>
          <p14:tracePt t="69907" x="446088" y="1544638"/>
          <p14:tracePt t="69923" x="446088" y="1509713"/>
          <p14:tracePt t="69940" x="465138" y="1465263"/>
          <p14:tracePt t="69957" x="473075" y="1446213"/>
          <p14:tracePt t="69973" x="509588" y="1419225"/>
          <p14:tracePt t="69990" x="527050" y="1401763"/>
          <p14:tracePt t="70007" x="544513" y="1384300"/>
          <p14:tracePt t="70025" x="561975" y="1374775"/>
          <p14:tracePt t="70041" x="588963" y="1366838"/>
          <p14:tracePt t="70057" x="598488" y="1347788"/>
          <p14:tracePt t="70090" x="598488" y="1339850"/>
          <p14:tracePt t="70107" x="608013" y="1339850"/>
          <p14:tracePt t="70124" x="608013" y="1330325"/>
          <p14:tracePt t="72257" x="615950" y="1330325"/>
          <p14:tracePt t="72282" x="615950" y="1322388"/>
          <p14:tracePt t="72297" x="615950" y="1312863"/>
          <p14:tracePt t="72305" x="608013" y="1303338"/>
          <p14:tracePt t="72313" x="608013" y="1295400"/>
          <p14:tracePt t="72417" x="571500" y="1295400"/>
          <p14:tracePt t="72425" x="544513" y="1303338"/>
          <p14:tracePt t="72442" x="482600" y="1322388"/>
          <p14:tracePt t="72457" x="517525" y="1330325"/>
          <p14:tracePt t="72474" x="536575" y="1330325"/>
          <p14:tracePt t="72633" x="527050" y="1330325"/>
          <p14:tracePt t="72649" x="517525" y="1330325"/>
          <p14:tracePt t="72665" x="509588" y="1330325"/>
          <p14:tracePt t="72681" x="500063" y="1330325"/>
          <p14:tracePt t="72721" x="490538" y="1330325"/>
          <p14:tracePt t="72729" x="490538" y="1339850"/>
          <p14:tracePt t="72740" x="482600" y="1339850"/>
          <p14:tracePt t="72757" x="473075" y="1347788"/>
          <p14:tracePt t="72774" x="446088" y="1347788"/>
          <p14:tracePt t="72791" x="438150" y="1366838"/>
          <p14:tracePt t="72807" x="428625" y="1366838"/>
          <p14:tracePt t="72824" x="428625" y="1374775"/>
          <p14:tracePt t="72929" x="419100" y="1374775"/>
          <p14:tracePt t="72945" x="419100" y="1357313"/>
          <p14:tracePt t="72954" x="419100" y="1347788"/>
          <p14:tracePt t="72969" x="419100" y="1339850"/>
          <p14:tracePt t="72978" x="419100" y="1330325"/>
          <p14:tracePt t="72991" x="419100" y="1322388"/>
          <p14:tracePt t="73007" x="446088" y="1295400"/>
          <p14:tracePt t="73024" x="465138" y="1276350"/>
          <p14:tracePt t="73042" x="517525" y="1268413"/>
          <p14:tracePt t="73057" x="581025" y="1258888"/>
          <p14:tracePt t="73074" x="633413" y="1241425"/>
          <p14:tracePt t="73091" x="669925" y="1231900"/>
          <p14:tracePt t="73107" x="714375" y="1231900"/>
          <p14:tracePt t="73124" x="750888" y="1231900"/>
          <p14:tracePt t="73141" x="776288" y="1231900"/>
          <p14:tracePt t="73157" x="812800" y="1231900"/>
          <p14:tracePt t="73174" x="847725" y="1250950"/>
          <p14:tracePt t="73191" x="938213" y="1312863"/>
          <p14:tracePt t="73207" x="1017588" y="1366838"/>
          <p14:tracePt t="73225" x="1098550" y="1428750"/>
          <p14:tracePt t="73242" x="1143000" y="1465263"/>
          <p14:tracePt t="73258" x="1160463" y="1473200"/>
          <p14:tracePt t="73290" x="1160463" y="1490663"/>
          <p14:tracePt t="73313" x="1160463" y="1500188"/>
          <p14:tracePt t="73324" x="1160463" y="1509713"/>
          <p14:tracePt t="73341" x="1160463" y="1527175"/>
          <p14:tracePt t="73357" x="1160463" y="1544638"/>
          <p14:tracePt t="73374" x="1160463" y="1581150"/>
          <p14:tracePt t="73391" x="1160463" y="1616075"/>
          <p14:tracePt t="73407" x="1143000" y="1633538"/>
          <p14:tracePt t="73425" x="1133475" y="1652588"/>
          <p14:tracePt t="73442" x="1098550" y="1670050"/>
          <p14:tracePt t="73457" x="1071563" y="1697038"/>
          <p14:tracePt t="73474" x="1036638" y="1704975"/>
          <p14:tracePt t="73491" x="990600" y="1724025"/>
          <p14:tracePt t="73507" x="938213" y="1741488"/>
          <p14:tracePt t="73524" x="893763" y="1758950"/>
          <p14:tracePt t="73541" x="847725" y="1776413"/>
          <p14:tracePt t="73558" x="785813" y="1803400"/>
          <p14:tracePt t="73574" x="696913" y="1812925"/>
          <p14:tracePt t="73590" x="669925" y="1812925"/>
          <p14:tracePt t="73607" x="633413" y="1812925"/>
          <p14:tracePt t="73623" x="598488" y="1812925"/>
          <p14:tracePt t="73640" x="554038" y="1812925"/>
          <p14:tracePt t="73657" x="527050" y="1812925"/>
          <p14:tracePt t="73673" x="509588" y="1785938"/>
          <p14:tracePt t="73690" x="482600" y="1776413"/>
          <p14:tracePt t="73706" x="465138" y="1758950"/>
          <p14:tracePt t="73723" x="455613" y="1741488"/>
          <p14:tracePt t="73740" x="428625" y="1704975"/>
          <p14:tracePt t="73757" x="393700" y="1643063"/>
          <p14:tracePt t="73773" x="384175" y="1598613"/>
          <p14:tracePt t="73790" x="374650" y="1536700"/>
          <p14:tracePt t="73806" x="374650" y="1490663"/>
          <p14:tracePt t="73823" x="374650" y="1446213"/>
          <p14:tracePt t="73840" x="384175" y="1411288"/>
          <p14:tracePt t="73857" x="428625" y="1357313"/>
          <p14:tracePt t="73873" x="465138" y="1347788"/>
          <p14:tracePt t="73890" x="473075" y="1339850"/>
          <p14:tracePt t="73906" x="517525" y="1330325"/>
          <p14:tracePt t="73923" x="554038" y="1303338"/>
          <p14:tracePt t="73940" x="571500" y="1303338"/>
          <p14:tracePt t="73957" x="598488" y="1303338"/>
          <p14:tracePt t="73974" x="615950" y="1303338"/>
          <p14:tracePt t="73991" x="633413" y="1303338"/>
          <p14:tracePt t="74007" x="652463" y="1295400"/>
          <p14:tracePt t="74024" x="679450" y="1295400"/>
          <p14:tracePt t="74042" x="704850" y="1295400"/>
          <p14:tracePt t="74057" x="723900" y="1295400"/>
          <p14:tracePt t="74074" x="750888" y="1295400"/>
          <p14:tracePt t="74091" x="768350" y="1295400"/>
          <p14:tracePt t="74107" x="785813" y="1303338"/>
          <p14:tracePt t="74124" x="812800" y="1339850"/>
          <p14:tracePt t="74141" x="830263" y="1366838"/>
          <p14:tracePt t="74157" x="847725" y="1393825"/>
          <p14:tracePt t="74174" x="857250" y="1438275"/>
          <p14:tracePt t="74191" x="874713" y="1473200"/>
          <p14:tracePt t="74207" x="884238" y="1536700"/>
          <p14:tracePt t="74225" x="884238" y="1625600"/>
          <p14:tracePt t="74242" x="884238" y="1687513"/>
          <p14:tracePt t="74257" x="857250" y="1724025"/>
          <p14:tracePt t="74274" x="847725" y="1768475"/>
          <p14:tracePt t="74291" x="812800" y="1803400"/>
          <p14:tracePt t="74307" x="768350" y="1839913"/>
          <p14:tracePt t="74324" x="687388" y="1874838"/>
          <p14:tracePt t="74341" x="660400" y="1884363"/>
          <p14:tracePt t="74358" x="615950" y="1884363"/>
          <p14:tracePt t="74374" x="581025" y="1884363"/>
          <p14:tracePt t="74391" x="536575" y="1884363"/>
          <p14:tracePt t="74407" x="500063" y="1874838"/>
          <p14:tracePt t="74424" x="473075" y="1849438"/>
          <p14:tracePt t="74441" x="411163" y="1776413"/>
          <p14:tracePt t="74457" x="384175" y="1751013"/>
          <p14:tracePt t="74474" x="374650" y="1697038"/>
          <p14:tracePt t="74490" x="366713" y="1670050"/>
          <p14:tracePt t="74507" x="366713" y="1625600"/>
          <p14:tracePt t="74524" x="357188" y="1554163"/>
          <p14:tracePt t="74541" x="357188" y="1509713"/>
          <p14:tracePt t="74557" x="366713" y="1455738"/>
          <p14:tracePt t="74574" x="401638" y="1419225"/>
          <p14:tracePt t="74591" x="428625" y="1384300"/>
          <p14:tracePt t="74607" x="465138" y="1357313"/>
          <p14:tracePt t="74626" x="554038" y="1322388"/>
          <p14:tracePt t="74642" x="608013" y="1295400"/>
          <p14:tracePt t="74657" x="642938" y="1295400"/>
          <p14:tracePt t="74674" x="669925" y="1295400"/>
          <p14:tracePt t="74691" x="696913" y="1295400"/>
          <p14:tracePt t="74708" x="714375" y="1295400"/>
          <p14:tracePt t="74724" x="731838" y="1295400"/>
          <p14:tracePt t="74741" x="768350" y="1303338"/>
          <p14:tracePt t="74757" x="785813" y="1312863"/>
          <p14:tracePt t="74774" x="803275" y="1330325"/>
          <p14:tracePt t="74791" x="830263" y="1357313"/>
          <p14:tracePt t="74808" x="847725" y="1384300"/>
          <p14:tracePt t="74825" x="866775" y="1455738"/>
          <p14:tracePt t="74842" x="866775" y="1473200"/>
          <p14:tracePt t="74857" x="866775" y="1490663"/>
          <p14:tracePt t="74874" x="866775" y="1517650"/>
          <p14:tracePt t="74890" x="866775" y="1536700"/>
          <p14:tracePt t="74906" x="839788" y="1544638"/>
          <p14:tracePt t="74923" x="803275" y="1571625"/>
          <p14:tracePt t="74940" x="785813" y="1589088"/>
          <p14:tracePt t="74957" x="750888" y="1589088"/>
          <p14:tracePt t="74974" x="741363" y="1598613"/>
          <p14:tracePt t="74990" x="731838" y="1608138"/>
          <p14:tracePt t="75007" x="704850" y="1616075"/>
          <p14:tracePt t="75024" x="679450" y="1643063"/>
          <p14:tracePt t="75042" x="633413" y="1660525"/>
          <p14:tracePt t="75058" x="598488" y="1660525"/>
          <p14:tracePt t="75074" x="571500" y="1660525"/>
          <p14:tracePt t="75091" x="536575" y="1643063"/>
          <p14:tracePt t="75107" x="509588" y="1608138"/>
          <p14:tracePt t="75124" x="473075" y="1554163"/>
          <p14:tracePt t="75141" x="455613" y="1536700"/>
          <p14:tracePt t="75157" x="455613" y="1517650"/>
          <p14:tracePt t="75174" x="446088" y="1490663"/>
          <p14:tracePt t="75191" x="446088" y="1473200"/>
          <p14:tracePt t="75207" x="446088" y="1428750"/>
          <p14:tracePt t="75224" x="446088" y="1401763"/>
          <p14:tracePt t="75242" x="455613" y="1347788"/>
          <p14:tracePt t="75258" x="482600" y="1312863"/>
          <p14:tracePt t="75274" x="500063" y="1285875"/>
          <p14:tracePt t="75291" x="517525" y="1276350"/>
          <p14:tracePt t="75308" x="544513" y="1250950"/>
          <p14:tracePt t="75324" x="561975" y="1250950"/>
          <p14:tracePt t="75341" x="581025" y="1241425"/>
          <p14:tracePt t="75357" x="608013" y="1241425"/>
          <p14:tracePt t="75374" x="625475" y="1231900"/>
          <p14:tracePt t="75391" x="642938" y="1231900"/>
          <p14:tracePt t="75408" x="687388" y="1231900"/>
          <p14:tracePt t="75424" x="731838" y="1231900"/>
          <p14:tracePt t="75442" x="803275" y="1250950"/>
          <p14:tracePt t="75458" x="866775" y="1276350"/>
          <p14:tracePt t="75474" x="911225" y="1295400"/>
          <p14:tracePt t="75491" x="955675" y="1347788"/>
          <p14:tracePt t="75507" x="973138" y="1393825"/>
          <p14:tracePt t="75524" x="1009650" y="1446213"/>
          <p14:tracePt t="75541" x="1027113" y="1500188"/>
          <p14:tracePt t="75557" x="1027113" y="1544638"/>
          <p14:tracePt t="75574" x="1027113" y="1589088"/>
          <p14:tracePt t="75591" x="1009650" y="1687513"/>
          <p14:tracePt t="75608" x="955675" y="1731963"/>
          <p14:tracePt t="75625" x="893763" y="1803400"/>
          <p14:tracePt t="75642" x="803275" y="1830388"/>
          <p14:tracePt t="75658" x="731838" y="1839913"/>
          <p14:tracePt t="75674" x="608013" y="1839913"/>
          <p14:tracePt t="75691" x="544513" y="1839913"/>
          <p14:tracePt t="75709" x="482600" y="1822450"/>
          <p14:tracePt t="75724" x="438150" y="1785938"/>
          <p14:tracePt t="75740" x="384175" y="1731963"/>
          <p14:tracePt t="75758" x="347663" y="1679575"/>
          <p14:tracePt t="75774" x="347663" y="1598613"/>
          <p14:tracePt t="75791" x="347663" y="1554163"/>
          <p14:tracePt t="75808" x="347663" y="1527175"/>
          <p14:tracePt t="75826" x="357188" y="1490663"/>
          <p14:tracePt t="75842" x="384175" y="1482725"/>
          <p14:tracePt t="75858" x="393700" y="1473200"/>
          <p14:tracePt t="75875" x="401638" y="1465263"/>
          <p14:tracePt t="75891" x="411163" y="1455738"/>
          <p14:tracePt t="75908" x="428625" y="1455738"/>
          <p14:tracePt t="75924" x="438150" y="1455738"/>
          <p14:tracePt t="75941" x="455613" y="1455738"/>
          <p14:tracePt t="75958" x="465138" y="1455738"/>
          <p14:tracePt t="75974" x="482600" y="1446213"/>
          <p14:tracePt t="75991" x="500063" y="1446213"/>
          <p14:tracePt t="76008" x="509588" y="1438275"/>
          <p14:tracePt t="76024" x="527050" y="1438275"/>
          <p14:tracePt t="76042" x="544513" y="1419225"/>
          <p14:tracePt t="76058" x="561975" y="1419225"/>
          <p14:tracePt t="76074" x="571500" y="1411288"/>
          <p14:tracePt t="76091" x="598488" y="1411288"/>
          <p14:tracePt t="76108" x="608013" y="1401763"/>
          <p14:tracePt t="76124" x="652463" y="1401763"/>
          <p14:tracePt t="76141" x="669925" y="1401763"/>
          <p14:tracePt t="76158" x="687388" y="1401763"/>
          <p14:tracePt t="76174" x="723900" y="1401763"/>
          <p14:tracePt t="76191" x="741363" y="1401763"/>
          <p14:tracePt t="76208" x="750888" y="1419225"/>
          <p14:tracePt t="76224" x="758825" y="1419225"/>
          <p14:tracePt t="76434" x="758825" y="1428750"/>
          <p14:tracePt t="76442" x="776288" y="1428750"/>
          <p14:tracePt t="76458" x="795338" y="1438275"/>
          <p14:tracePt t="76475" x="839788" y="1482725"/>
          <p14:tracePt t="76491" x="911225" y="1581150"/>
          <p14:tracePt t="76508" x="982663" y="1714500"/>
          <p14:tracePt t="76524" x="1098550" y="1874838"/>
          <p14:tracePt t="76541" x="1303338" y="2116138"/>
          <p14:tracePt t="76558" x="1366838" y="2268538"/>
          <p14:tracePt t="76574" x="1438275" y="2401888"/>
          <p14:tracePt t="76591" x="1500188" y="2517775"/>
          <p14:tracePt t="76608" x="1544638" y="2616200"/>
          <p14:tracePt t="76625" x="1571625" y="2687638"/>
          <p14:tracePt t="76642" x="1581150" y="2768600"/>
          <p14:tracePt t="76658" x="1581150" y="2786063"/>
          <p14:tracePt t="76674" x="1589088" y="2803525"/>
          <p14:tracePt t="76691" x="1589088" y="2822575"/>
          <p14:tracePt t="76724" x="1598613" y="2830513"/>
          <p14:tracePt t="76741" x="1598613" y="2840038"/>
          <p14:tracePt t="76762" x="1598613" y="2849563"/>
          <p14:tracePt t="76793" x="1616075" y="2849563"/>
          <p14:tracePt t="76818" x="1625600" y="2857500"/>
          <p14:tracePt t="76834" x="1633538" y="2867025"/>
          <p14:tracePt t="76843" x="1633538" y="2874963"/>
          <p14:tracePt t="76859" x="1643063" y="2894013"/>
          <p14:tracePt t="76875" x="1652588" y="2901950"/>
          <p14:tracePt t="76891" x="1670050" y="2921000"/>
          <p14:tracePt t="76908" x="1687513" y="2928938"/>
          <p14:tracePt t="76924" x="1697038" y="2928938"/>
          <p14:tracePt t="76941" x="1704975" y="2938463"/>
          <p14:tracePt t="76958" x="1731963" y="2973388"/>
          <p14:tracePt t="76974" x="1768475" y="2992438"/>
          <p14:tracePt t="76991" x="1776413" y="3017838"/>
          <p14:tracePt t="77008" x="1803400" y="3036888"/>
          <p14:tracePt t="77024" x="1812925" y="3044825"/>
          <p14:tracePt t="77058" x="1822450" y="3054350"/>
          <p14:tracePt t="77075" x="1830388" y="3054350"/>
          <p14:tracePt t="77092" x="1839913" y="3054350"/>
          <p14:tracePt t="77234" x="1830388" y="3054350"/>
          <p14:tracePt t="77250" x="1822450" y="3054350"/>
          <p14:tracePt t="77259" x="1812925" y="3044825"/>
          <p14:tracePt t="77275" x="1795463" y="3036888"/>
          <p14:tracePt t="77291" x="1785938" y="3027363"/>
          <p14:tracePt t="77308" x="1776413" y="3027363"/>
          <p14:tracePt t="77325" x="1768475" y="3027363"/>
          <p14:tracePt t="77341" x="1751013" y="3027363"/>
          <p14:tracePt t="77358" x="1714500" y="3009900"/>
          <p14:tracePt t="77374" x="1687513" y="3009900"/>
          <p14:tracePt t="77391" x="1652588" y="3000375"/>
          <p14:tracePt t="77408" x="1616075" y="3000375"/>
          <p14:tracePt t="77425" x="1571625" y="2992438"/>
          <p14:tracePt t="77443" x="1544638" y="2992438"/>
          <p14:tracePt t="77458" x="1527175" y="2992438"/>
          <p14:tracePt t="77491" x="1500188" y="2992438"/>
          <p14:tracePt t="77508" x="1482725" y="2992438"/>
          <p14:tracePt t="77524" x="1465263" y="2992438"/>
          <p14:tracePt t="77541" x="1438275" y="2992438"/>
          <p14:tracePt t="77558" x="1419225" y="2992438"/>
          <p14:tracePt t="77575" x="1401763" y="2992438"/>
          <p14:tracePt t="77591" x="1393825" y="2992438"/>
          <p14:tracePt t="77608" x="1366838" y="2992438"/>
          <p14:tracePt t="77624" x="1347788" y="2992438"/>
          <p14:tracePt t="77642" x="1322388" y="2992438"/>
          <p14:tracePt t="77658" x="1312863" y="2992438"/>
          <p14:tracePt t="77675" x="1295400" y="2992438"/>
          <p14:tracePt t="77691" x="1285875" y="2992438"/>
          <p14:tracePt t="77708" x="1276350" y="2992438"/>
          <p14:tracePt t="77725" x="1268413" y="2992438"/>
          <p14:tracePt t="77741" x="1258888" y="3009900"/>
          <p14:tracePt t="77775" x="1250950" y="3009900"/>
          <p14:tracePt t="77791" x="1258888" y="3036888"/>
          <p14:tracePt t="77810" x="1258888" y="3044825"/>
          <p14:tracePt t="77825" x="1258888" y="3054350"/>
          <p14:tracePt t="77843" x="1258888" y="3081338"/>
          <p14:tracePt t="77859" x="1268413" y="3098800"/>
          <p14:tracePt t="77875" x="1285875" y="3108325"/>
          <p14:tracePt t="77891" x="1295400" y="3125788"/>
          <p14:tracePt t="77908" x="1303338" y="3135313"/>
          <p14:tracePt t="77924" x="1312863" y="3160713"/>
          <p14:tracePt t="77941" x="1322388" y="3179763"/>
          <p14:tracePt t="77958" x="1330325" y="3214688"/>
          <p14:tracePt t="77974" x="1347788" y="3232150"/>
          <p14:tracePt t="77991" x="1357313" y="3251200"/>
          <p14:tracePt t="78008" x="1366838" y="3268663"/>
          <p14:tracePt t="78024" x="1374775" y="3286125"/>
          <p14:tracePt t="78042" x="1357313" y="3295650"/>
          <p14:tracePt t="78058" x="1339850" y="3278188"/>
          <p14:tracePt t="78075" x="1347788" y="3278188"/>
          <p14:tracePt t="78091" x="1322388" y="3241675"/>
          <p14:tracePt t="78108" x="1330325" y="3241675"/>
          <p14:tracePt t="78125" x="1347788" y="3241675"/>
          <p14:tracePt t="78141" x="1393825" y="3241675"/>
          <p14:tracePt t="78158" x="1428750" y="3241675"/>
          <p14:tracePt t="78174" x="1473200" y="3241675"/>
          <p14:tracePt t="78191" x="1517650" y="3241675"/>
          <p14:tracePt t="78208" x="1562100" y="3241675"/>
          <p14:tracePt t="78225" x="1625600" y="3241675"/>
          <p14:tracePt t="78242" x="1679575" y="3241675"/>
          <p14:tracePt t="78259" x="1724025" y="3241675"/>
          <p14:tracePt t="78275" x="1776413" y="3241675"/>
          <p14:tracePt t="78291" x="1839913" y="3241675"/>
          <p14:tracePt t="78308" x="1884363" y="3241675"/>
          <p14:tracePt t="78324" x="1946275" y="3241675"/>
          <p14:tracePt t="78341" x="1973263" y="3241675"/>
          <p14:tracePt t="78358" x="2009775" y="3241675"/>
          <p14:tracePt t="78375" x="2036763" y="3241675"/>
          <p14:tracePt t="78391" x="2071688" y="3241675"/>
          <p14:tracePt t="78408" x="2089150" y="3241675"/>
          <p14:tracePt t="78425" x="2116138" y="3241675"/>
          <p14:tracePt t="78443" x="2143125" y="3241675"/>
          <p14:tracePt t="78458" x="2160588" y="3241675"/>
          <p14:tracePt t="78475" x="2187575" y="3241675"/>
          <p14:tracePt t="78491" x="2205038" y="3241675"/>
          <p14:tracePt t="78508" x="2214563" y="3241675"/>
          <p14:tracePt t="78525" x="2232025" y="3241675"/>
          <p14:tracePt t="78541" x="2259013" y="3241675"/>
          <p14:tracePt t="78558" x="2276475" y="3241675"/>
          <p14:tracePt t="78575" x="2295525" y="3241675"/>
          <p14:tracePt t="78611" x="2303463" y="3241675"/>
          <p14:tracePt t="78624" x="2303463" y="3224213"/>
          <p14:tracePt t="78643" x="2312988" y="3214688"/>
          <p14:tracePt t="78658" x="2339975" y="3206750"/>
          <p14:tracePt t="78675" x="2347913" y="3187700"/>
          <p14:tracePt t="78691" x="2357438" y="3170238"/>
          <p14:tracePt t="78708" x="2357438" y="3160713"/>
          <p14:tracePt t="78725" x="2357438" y="3143250"/>
          <p14:tracePt t="78741" x="2357438" y="3135313"/>
          <p14:tracePt t="78774" x="2357438" y="3125788"/>
          <p14:tracePt t="78791" x="2347913" y="3116263"/>
          <p14:tracePt t="78808" x="2339975" y="3108325"/>
          <p14:tracePt t="78825" x="2322513" y="3108325"/>
          <p14:tracePt t="78843" x="2303463" y="3098800"/>
          <p14:tracePt t="78858" x="2295525" y="3089275"/>
          <p14:tracePt t="78875" x="2276475" y="3089275"/>
          <p14:tracePt t="78892" x="2251075" y="3089275"/>
          <p14:tracePt t="78909" x="2232025" y="3089275"/>
          <p14:tracePt t="78925" x="2205038" y="3071813"/>
          <p14:tracePt t="78941" x="2152650" y="3063875"/>
          <p14:tracePt t="78958" x="2125663" y="3063875"/>
          <p14:tracePt t="78975" x="2089150" y="3054350"/>
          <p14:tracePt t="78991" x="2062163" y="3054350"/>
          <p14:tracePt t="79008" x="2027238" y="3054350"/>
          <p14:tracePt t="79025" x="1982788" y="3036888"/>
          <p14:tracePt t="79043" x="1928813" y="3027363"/>
          <p14:tracePt t="79059" x="1901825" y="3027363"/>
          <p14:tracePt t="79075" x="1874838" y="3017838"/>
          <p14:tracePt t="79092" x="1847850" y="3017838"/>
          <p14:tracePt t="79108" x="1830388" y="3017838"/>
          <p14:tracePt t="79125" x="1812925" y="3017838"/>
          <p14:tracePt t="79141" x="1785938" y="3017838"/>
          <p14:tracePt t="79158" x="1768475" y="3017838"/>
          <p14:tracePt t="79175" x="1741488" y="3017838"/>
          <p14:tracePt t="79191" x="1704975" y="3017838"/>
          <p14:tracePt t="79208" x="1670050" y="3017838"/>
          <p14:tracePt t="79225" x="1643063" y="3017838"/>
          <p14:tracePt t="79243" x="1598613" y="3017838"/>
          <p14:tracePt t="79259" x="1581150" y="3017838"/>
          <p14:tracePt t="79275" x="1544638" y="3017838"/>
          <p14:tracePt t="79291" x="1527175" y="3017838"/>
          <p14:tracePt t="79308" x="1509713" y="3017838"/>
          <p14:tracePt t="79325" x="1473200" y="3017838"/>
          <p14:tracePt t="79341" x="1455738" y="3017838"/>
          <p14:tracePt t="79358" x="1438275" y="3017838"/>
          <p14:tracePt t="79375" x="1428750" y="3017838"/>
          <p14:tracePt t="79392" x="1411288" y="3017838"/>
          <p14:tracePt t="79409" x="1393825" y="3017838"/>
          <p14:tracePt t="79425" x="1384300" y="3017838"/>
          <p14:tracePt t="79441" x="1374775" y="3017838"/>
          <p14:tracePt t="79459" x="1366838" y="3017838"/>
          <p14:tracePt t="79475" x="1357313" y="3017838"/>
          <p14:tracePt t="79508" x="1339850" y="3017838"/>
          <p14:tracePt t="79525" x="1330325" y="3017838"/>
          <p14:tracePt t="79541" x="1322388" y="3017838"/>
          <p14:tracePt t="79563" x="1312863" y="3017838"/>
          <p14:tracePt t="79579" x="1303338" y="3017838"/>
          <p14:tracePt t="79591" x="1295400" y="3017838"/>
          <p14:tracePt t="79608" x="1285875" y="3027363"/>
          <p14:tracePt t="79625" x="1268413" y="3027363"/>
          <p14:tracePt t="79642" x="1241425" y="3063875"/>
          <p14:tracePt t="79659" x="1214438" y="3081338"/>
          <p14:tracePt t="79675" x="1196975" y="3089275"/>
          <p14:tracePt t="79691" x="1179513" y="3098800"/>
          <p14:tracePt t="79708" x="1160463" y="3108325"/>
          <p14:tracePt t="79725" x="1133475" y="3125788"/>
          <p14:tracePt t="79741" x="1125538" y="3135313"/>
          <p14:tracePt t="79758" x="1116013" y="3143250"/>
          <p14:tracePt t="79775" x="1108075" y="3152775"/>
          <p14:tracePt t="79792" x="1108075" y="3170238"/>
          <p14:tracePt t="79808" x="1108075" y="3179763"/>
          <p14:tracePt t="79825" x="1108075" y="3187700"/>
          <p14:tracePt t="79843" x="1108075" y="3206750"/>
          <p14:tracePt t="79858" x="1108075" y="3214688"/>
          <p14:tracePt t="79875" x="1116013" y="3232150"/>
          <p14:tracePt t="79891" x="1116013" y="3241675"/>
          <p14:tracePt t="79908" x="1125538" y="3251200"/>
          <p14:tracePt t="79941" x="1108075" y="3241675"/>
          <p14:tracePt t="79958" x="1133475" y="3259138"/>
          <p14:tracePt t="79987" x="1125538" y="3259138"/>
          <p14:tracePt t="80003" x="1125538" y="3268663"/>
          <p14:tracePt t="80011" x="1133475" y="3268663"/>
          <p14:tracePt t="80025" x="1169988" y="3295650"/>
          <p14:tracePt t="80043" x="1241425" y="3340100"/>
          <p14:tracePt t="80059" x="1258888" y="3357563"/>
          <p14:tracePt t="80075" x="1303338" y="3367088"/>
          <p14:tracePt t="80091" x="1366838" y="3394075"/>
          <p14:tracePt t="80108" x="1411288" y="3411538"/>
          <p14:tracePt t="80125" x="1473200" y="3446463"/>
          <p14:tracePt t="80141" x="1527175" y="3455988"/>
          <p14:tracePt t="80158" x="1589088" y="3473450"/>
          <p14:tracePt t="80175" x="1633538" y="3473450"/>
          <p14:tracePt t="80192" x="1679575" y="3473450"/>
          <p14:tracePt t="80208" x="1724025" y="3473450"/>
          <p14:tracePt t="80225" x="1768475" y="3473450"/>
          <p14:tracePt t="80243" x="1830388" y="3473450"/>
          <p14:tracePt t="80259" x="1857375" y="3473450"/>
          <p14:tracePt t="80275" x="1901825" y="3473450"/>
          <p14:tracePt t="80291" x="1919288" y="3473450"/>
          <p14:tracePt t="80308" x="1946275" y="3473450"/>
          <p14:tracePt t="80325" x="1973263" y="3473450"/>
          <p14:tracePt t="80341" x="2017713" y="3473450"/>
          <p14:tracePt t="80359" x="2071688" y="3455988"/>
          <p14:tracePt t="80375" x="2125663" y="3446463"/>
          <p14:tracePt t="80391" x="2160588" y="3446463"/>
          <p14:tracePt t="80408" x="2179638" y="3438525"/>
          <p14:tracePt t="80425" x="2187575" y="3438525"/>
          <p14:tracePt t="80443" x="2187575" y="3421063"/>
          <p14:tracePt t="80459" x="2197100" y="3421063"/>
          <p14:tracePt t="80475" x="2224088" y="3402013"/>
          <p14:tracePt t="80492" x="2232025" y="3394075"/>
          <p14:tracePt t="80508" x="2241550" y="3394075"/>
          <p14:tracePt t="80525" x="2251075" y="3384550"/>
          <p14:tracePt t="80541" x="2251075" y="3375025"/>
          <p14:tracePt t="80558" x="2259013" y="3375025"/>
          <p14:tracePt t="80575" x="2268538" y="3367088"/>
          <p14:tracePt t="80592" x="2268538" y="3357563"/>
          <p14:tracePt t="80608" x="2286000" y="3349625"/>
          <p14:tracePt t="80625" x="2286000" y="3322638"/>
          <p14:tracePt t="80642" x="2286000" y="3295650"/>
          <p14:tracePt t="80659" x="2286000" y="3286125"/>
          <p14:tracePt t="80675" x="2276475" y="3259138"/>
          <p14:tracePt t="80692" x="2259013" y="3241675"/>
          <p14:tracePt t="80708" x="2224088" y="3197225"/>
          <p14:tracePt t="80725" x="2187575" y="3152775"/>
          <p14:tracePt t="80742" x="2125663" y="3098800"/>
          <p14:tracePt t="80758" x="2071688" y="3063875"/>
          <p14:tracePt t="80775" x="2027238" y="3027363"/>
          <p14:tracePt t="80792" x="1990725" y="2992438"/>
          <p14:tracePt t="80808" x="1982788" y="2973388"/>
          <p14:tracePt t="80825" x="1965325" y="2965450"/>
          <p14:tracePt t="80843" x="1946275" y="2965450"/>
          <p14:tracePt t="80859" x="1919288" y="2965450"/>
          <p14:tracePt t="80875" x="1911350" y="2965450"/>
          <p14:tracePt t="80892" x="1893888" y="2965450"/>
          <p14:tracePt t="80908" x="1884363" y="2973388"/>
          <p14:tracePt t="80925" x="1874838" y="2973388"/>
          <p14:tracePt t="80941" x="1866900" y="2973388"/>
          <p14:tracePt t="81019" x="1866900" y="2965450"/>
          <p14:tracePt t="81027" x="1847850" y="2965450"/>
          <p14:tracePt t="81043" x="1839913" y="2938463"/>
          <p14:tracePt t="81059" x="1839913" y="2911475"/>
          <p14:tracePt t="81075" x="1839913" y="2874963"/>
          <p14:tracePt t="81092" x="1839913" y="2830513"/>
          <p14:tracePt t="81108" x="1830388" y="2803525"/>
          <p14:tracePt t="81125" x="1822450" y="2751138"/>
          <p14:tracePt t="81142" x="1822450" y="2706688"/>
          <p14:tracePt t="81158" x="1822450" y="2660650"/>
          <p14:tracePt t="81175" x="1822450" y="2625725"/>
          <p14:tracePt t="81192" x="1822450" y="2571750"/>
          <p14:tracePt t="81208" x="1822450" y="2527300"/>
          <p14:tracePt t="81225" x="1822450" y="2492375"/>
          <p14:tracePt t="81243" x="1822450" y="2428875"/>
          <p14:tracePt t="81259" x="1822450" y="2384425"/>
          <p14:tracePt t="81275" x="1822450" y="2349500"/>
          <p14:tracePt t="81291" x="1822450" y="2322513"/>
          <p14:tracePt t="81308" x="1822450" y="2295525"/>
          <p14:tracePt t="81324" x="1822450" y="2286000"/>
          <p14:tracePt t="81341" x="1830388" y="2268538"/>
          <p14:tracePt t="81358" x="1839913" y="2251075"/>
          <p14:tracePt t="81374" x="1847850" y="2224088"/>
          <p14:tracePt t="81391" x="1874838" y="2197100"/>
          <p14:tracePt t="81408" x="1893888" y="2179638"/>
          <p14:tracePt t="81424" x="1938338" y="2170113"/>
          <p14:tracePt t="81441" x="1982788" y="2160588"/>
          <p14:tracePt t="81459" x="2089150" y="2152650"/>
          <p14:tracePt t="81474" x="2152650" y="2135188"/>
          <p14:tracePt t="81491" x="2224088" y="2125663"/>
          <p14:tracePt t="81508" x="2276475" y="2108200"/>
          <p14:tracePt t="81524" x="2330450" y="2098675"/>
          <p14:tracePt t="81541" x="2393950" y="2098675"/>
          <p14:tracePt t="81558" x="2446338" y="2098675"/>
          <p14:tracePt t="81574" x="2527300" y="2098675"/>
          <p14:tracePt t="81591" x="2571750" y="2098675"/>
          <p14:tracePt t="81608" x="2616200" y="2098675"/>
          <p14:tracePt t="81624" x="2660650" y="2098675"/>
          <p14:tracePt t="81641" x="2705100" y="2116138"/>
          <p14:tracePt t="81658" x="2786063" y="2116138"/>
          <p14:tracePt t="81675" x="2830513" y="2116138"/>
          <p14:tracePt t="81691" x="2867025" y="2116138"/>
          <p14:tracePt t="81708" x="2874963" y="2116138"/>
          <p14:tracePt t="81724" x="2884488" y="2116138"/>
          <p14:tracePt t="81741" x="2894013" y="2125663"/>
          <p14:tracePt t="81774" x="2901950" y="2125663"/>
          <p14:tracePt t="82923" x="2901950" y="2135188"/>
          <p14:tracePt t="82931" x="2874963" y="2135188"/>
          <p14:tracePt t="82942" x="2867025" y="2135188"/>
          <p14:tracePt t="82959" x="2813050" y="2135188"/>
          <p14:tracePt t="82975" x="2751138" y="2143125"/>
          <p14:tracePt t="82992" x="2687638" y="2160588"/>
          <p14:tracePt t="83009" x="2643188" y="2170113"/>
          <p14:tracePt t="83025" x="2598738" y="2179638"/>
          <p14:tracePt t="83043" x="2500313" y="2232025"/>
          <p14:tracePt t="83060" x="2384425" y="2278063"/>
          <p14:tracePt t="83075" x="2268538" y="2349500"/>
          <p14:tracePt t="83092" x="2143125" y="2438400"/>
          <p14:tracePt t="83108" x="2081213" y="2509838"/>
          <p14:tracePt t="83125" x="2027238" y="2571750"/>
          <p14:tracePt t="83142" x="1990725" y="2616200"/>
          <p14:tracePt t="83158" x="1982788" y="2679700"/>
          <p14:tracePt t="83175" x="1982788" y="2714625"/>
          <p14:tracePt t="83192" x="1982788" y="2759075"/>
          <p14:tracePt t="83209" x="2000250" y="2795588"/>
          <p14:tracePt t="83225" x="2036763" y="2857500"/>
          <p14:tracePt t="83243" x="2071688" y="2901950"/>
          <p14:tracePt t="83260" x="2081213" y="2928938"/>
          <p14:tracePt t="83275" x="2108200" y="2965450"/>
          <p14:tracePt t="83292" x="2133600" y="2982913"/>
          <p14:tracePt t="83308" x="2160588" y="3009900"/>
          <p14:tracePt t="83731" x="2170113" y="3009900"/>
          <p14:tracePt t="83755" x="2179638" y="3009900"/>
          <p14:tracePt t="83763" x="2187575" y="3009900"/>
          <p14:tracePt t="83776" x="2197100" y="3009900"/>
          <p14:tracePt t="83795" x="2197100" y="2992438"/>
          <p14:tracePt t="83809" x="2205038" y="2992438"/>
          <p14:tracePt t="83836" x="2224088" y="2992438"/>
          <p14:tracePt t="83900" x="2232025" y="2992438"/>
          <p14:tracePt t="83931" x="2241550" y="2992438"/>
          <p14:tracePt t="84003" x="2251075" y="2992438"/>
          <p14:tracePt t="84020" x="2259013" y="2992438"/>
          <p14:tracePt t="84076" x="2268538" y="2992438"/>
          <p14:tracePt t="84099" x="2276475" y="2992438"/>
          <p14:tracePt t="84132" x="2295525" y="2992438"/>
          <p14:tracePt t="84243" x="2295525" y="3000375"/>
          <p14:tracePt t="84260" x="2303463" y="3000375"/>
          <p14:tracePt t="84340" x="2312988" y="3000375"/>
          <p14:tracePt t="84396" x="2322513" y="3000375"/>
          <p14:tracePt t="84428" x="2330450" y="3000375"/>
          <p14:tracePt t="84436" x="2330450" y="2992438"/>
          <p14:tracePt t="84460" x="2339975" y="2992438"/>
          <p14:tracePt t="84483" x="2347913" y="2992438"/>
          <p14:tracePt t="84516" x="2357438" y="2992438"/>
          <p14:tracePt t="84548" x="2374900" y="2992438"/>
          <p14:tracePt t="84563" x="2384425" y="2992438"/>
          <p14:tracePt t="84571" x="2393950" y="2992438"/>
          <p14:tracePt t="84579" x="2401888" y="2992438"/>
          <p14:tracePt t="84592" x="2411413" y="2992438"/>
          <p14:tracePt t="84609" x="2455863" y="2982913"/>
          <p14:tracePt t="84625" x="2554288" y="2982913"/>
          <p14:tracePt t="84642" x="2795588" y="2965450"/>
          <p14:tracePt t="84660" x="3027363" y="2938463"/>
          <p14:tracePt t="84676" x="3348038" y="2884488"/>
          <p14:tracePt t="84692" x="3786188" y="2803525"/>
          <p14:tracePt t="84709" x="4375150" y="2697163"/>
          <p14:tracePt t="84725" x="5000625" y="2589213"/>
          <p14:tracePt t="84742" x="5688013" y="2473325"/>
          <p14:tracePt t="84759" x="6170613" y="2384425"/>
          <p14:tracePt t="84775" x="6724650" y="2278063"/>
          <p14:tracePt t="84792" x="6973888" y="2224088"/>
          <p14:tracePt t="84809" x="7135813" y="2214563"/>
          <p14:tracePt t="84825" x="7269163" y="2179638"/>
          <p14:tracePt t="84844" x="7375525" y="2116138"/>
          <p14:tracePt t="84860" x="7402513" y="2063750"/>
          <p14:tracePt t="84876" x="7412038" y="2036763"/>
          <p14:tracePt t="84892" x="7412038" y="1992313"/>
          <p14:tracePt t="84909" x="7412038" y="1938338"/>
          <p14:tracePt t="84925" x="7412038" y="1911350"/>
          <p14:tracePt t="84942" x="7412038" y="1884363"/>
          <p14:tracePt t="84959" x="7412038" y="1874838"/>
          <p14:tracePt t="85116" x="7394575" y="1866900"/>
          <p14:tracePt t="85131" x="7385050" y="1866900"/>
          <p14:tracePt t="85140" x="7375525" y="1866900"/>
          <p14:tracePt t="85158" x="7367588" y="1866900"/>
          <p14:tracePt t="85164" x="7358063" y="1866900"/>
          <p14:tracePt t="85175" x="7350125" y="1866900"/>
          <p14:tracePt t="85196" x="7340600" y="1866900"/>
          <p14:tracePt t="85219" x="7323138" y="1866900"/>
          <p14:tracePt t="85244" x="7313613" y="1866900"/>
          <p14:tracePt t="85260" x="7304088" y="1866900"/>
          <p14:tracePt t="85268" x="7296150" y="1866900"/>
          <p14:tracePt t="85284" x="7286625" y="1866900"/>
          <p14:tracePt t="85292" x="7278688" y="1866900"/>
          <p14:tracePt t="85309" x="7269163" y="1866900"/>
          <p14:tracePt t="85325" x="7251700" y="1866900"/>
          <p14:tracePt t="85342" x="7242175" y="1866900"/>
          <p14:tracePt t="85359" x="7224713" y="1874838"/>
          <p14:tracePt t="85375" x="7215188" y="1884363"/>
          <p14:tracePt t="85392" x="7207250" y="1901825"/>
          <p14:tracePt t="85409" x="7180263" y="1901825"/>
          <p14:tracePt t="85425" x="7170738" y="1911350"/>
          <p14:tracePt t="85442" x="7161213" y="1920875"/>
          <p14:tracePt t="85460" x="7161213" y="1938338"/>
          <p14:tracePt t="85476" x="7143750" y="1938338"/>
          <p14:tracePt t="85492" x="7135813" y="1946275"/>
          <p14:tracePt t="85509" x="7126288" y="1973263"/>
          <p14:tracePt t="85525" x="7116763" y="1982788"/>
          <p14:tracePt t="85542" x="7116763" y="2009775"/>
          <p14:tracePt t="85559" x="7116763" y="2036763"/>
          <p14:tracePt t="85575" x="7116763" y="2054225"/>
          <p14:tracePt t="85592" x="7116763" y="2071688"/>
          <p14:tracePt t="85609" x="7116763" y="2081213"/>
          <p14:tracePt t="85626" x="7116763" y="2108200"/>
          <p14:tracePt t="85642" x="7116763" y="2116138"/>
          <p14:tracePt t="85659" x="7116763" y="2125663"/>
          <p14:tracePt t="85676" x="7116763" y="2143125"/>
          <p14:tracePt t="85723" x="7126288" y="2143125"/>
          <p14:tracePt t="85740" x="7126288" y="2152650"/>
          <p14:tracePt t="85771" x="7135813" y="2170113"/>
          <p14:tracePt t="85819" x="7143750" y="2179638"/>
          <p14:tracePt t="85835" x="7153275" y="2187575"/>
          <p14:tracePt t="85851" x="7161213" y="2197100"/>
          <p14:tracePt t="85859" x="7170738" y="2197100"/>
          <p14:tracePt t="85868" x="7188200" y="2206625"/>
          <p14:tracePt t="85876" x="7197725" y="2214563"/>
          <p14:tracePt t="85892" x="7215188" y="2214563"/>
          <p14:tracePt t="85909" x="7224713" y="2224088"/>
          <p14:tracePt t="85925" x="7232650" y="2251075"/>
          <p14:tracePt t="85942" x="7259638" y="2259013"/>
          <p14:tracePt t="85959" x="7278688" y="2259013"/>
          <p14:tracePt t="85975" x="7296150" y="2259013"/>
          <p14:tracePt t="85992" x="7313613" y="2268538"/>
          <p14:tracePt t="86009" x="7340600" y="2268538"/>
          <p14:tracePt t="86025" x="7385050" y="2268538"/>
          <p14:tracePt t="86043" x="7421563" y="2268538"/>
          <p14:tracePt t="86060" x="7439025" y="2241550"/>
          <p14:tracePt t="86076" x="7446963" y="2232025"/>
          <p14:tracePt t="86092" x="7456488" y="2224088"/>
          <p14:tracePt t="86109" x="7473950" y="2214563"/>
          <p14:tracePt t="86125" x="7473950" y="2197100"/>
          <p14:tracePt t="86142" x="7493000" y="2187575"/>
          <p14:tracePt t="86159" x="7493000" y="2160588"/>
          <p14:tracePt t="86176" x="7500938" y="2143125"/>
          <p14:tracePt t="86193" x="7500938" y="2125663"/>
          <p14:tracePt t="86209" x="7500938" y="2116138"/>
          <p14:tracePt t="86225" x="7500938" y="2108200"/>
          <p14:tracePt t="86242" x="7500938" y="2089150"/>
          <p14:tracePt t="86260" x="7493000" y="2063750"/>
          <p14:tracePt t="86292" x="7493000" y="2054225"/>
          <p14:tracePt t="86309" x="7483475" y="2054225"/>
          <p14:tracePt t="86326" x="7483475" y="2044700"/>
          <p14:tracePt t="86342" x="7473950" y="2044700"/>
          <p14:tracePt t="86359" x="7466013" y="2036763"/>
          <p14:tracePt t="86376" x="7456488" y="2036763"/>
          <p14:tracePt t="86392" x="7446963" y="2017713"/>
          <p14:tracePt t="86409" x="7421563" y="2000250"/>
          <p14:tracePt t="86426" x="7402513" y="1992313"/>
          <p14:tracePt t="86444" x="7385050" y="1982788"/>
          <p14:tracePt t="86459" x="7375525" y="1973263"/>
          <p14:tracePt t="86477" x="7358063" y="1965325"/>
          <p14:tracePt t="86492" x="7350125" y="1965325"/>
          <p14:tracePt t="86509" x="7331075" y="1965325"/>
          <p14:tracePt t="86542" x="7323138" y="1965325"/>
          <p14:tracePt t="86559" x="7313613" y="1965325"/>
          <p14:tracePt t="86575" x="7304088" y="1965325"/>
          <p14:tracePt t="86592" x="7286625" y="1965325"/>
          <p14:tracePt t="86609" x="7278688" y="1965325"/>
          <p14:tracePt t="86625" x="7259638" y="1965325"/>
          <p14:tracePt t="86642" x="7242175" y="1965325"/>
          <p14:tracePt t="86660" x="7215188" y="1965325"/>
          <p14:tracePt t="86676" x="7197725" y="1965325"/>
          <p14:tracePt t="86692" x="7188200" y="1965325"/>
          <p14:tracePt t="86709" x="7180263" y="1973263"/>
          <p14:tracePt t="86726" x="7170738" y="1982788"/>
          <p14:tracePt t="86742" x="7161213" y="1982788"/>
          <p14:tracePt t="86759" x="7153275" y="1982788"/>
          <p14:tracePt t="86804" x="7135813" y="1982788"/>
          <p14:tracePt t="86812" x="7135813" y="1992313"/>
          <p14:tracePt t="86828" x="7135813" y="2000250"/>
          <p14:tracePt t="86842" x="7126288" y="2000250"/>
          <p14:tracePt t="86859" x="7126288" y="2009775"/>
          <p14:tracePt t="86876" x="7108825" y="2027238"/>
          <p14:tracePt t="86892" x="7108825" y="2036763"/>
          <p14:tracePt t="86909" x="7108825" y="2044700"/>
          <p14:tracePt t="86925" x="7108825" y="2054225"/>
          <p14:tracePt t="86942" x="7108825" y="2063750"/>
          <p14:tracePt t="86959" x="7108825" y="2081213"/>
          <p14:tracePt t="86976" x="7108825" y="2098675"/>
          <p14:tracePt t="86992" x="7108825" y="2108200"/>
          <p14:tracePt t="87009" x="7108825" y="2125663"/>
          <p14:tracePt t="87026" x="7108825" y="2135188"/>
          <p14:tracePt t="87042" x="7108825" y="2143125"/>
          <p14:tracePt t="87060" x="7116763" y="2170113"/>
          <p14:tracePt t="87076" x="7116763" y="2179638"/>
          <p14:tracePt t="87093" x="7126288" y="2187575"/>
          <p14:tracePt t="87109" x="7143750" y="2197100"/>
          <p14:tracePt t="87126" x="7143750" y="2206625"/>
          <p14:tracePt t="87142" x="7153275" y="2206625"/>
          <p14:tracePt t="87159" x="7153275" y="2214563"/>
          <p14:tracePt t="87176" x="7170738" y="2232025"/>
          <p14:tracePt t="87193" x="7180263" y="2251075"/>
          <p14:tracePt t="87209" x="7188200" y="2251075"/>
          <p14:tracePt t="87226" x="7215188" y="2259013"/>
          <p14:tracePt t="87244" x="7242175" y="2278063"/>
          <p14:tracePt t="87260" x="7259638" y="2278063"/>
          <p14:tracePt t="87276" x="7286625" y="2286000"/>
          <p14:tracePt t="87292" x="7304088" y="2286000"/>
          <p14:tracePt t="87309" x="7331075" y="2286000"/>
          <p14:tracePt t="87326" x="7358063" y="2286000"/>
          <p14:tracePt t="87343" x="7402513" y="2286000"/>
          <p14:tracePt t="87359" x="7429500" y="2286000"/>
          <p14:tracePt t="87376" x="7466013" y="2278063"/>
          <p14:tracePt t="87393" x="7483475" y="2268538"/>
          <p14:tracePt t="87409" x="7500938" y="2251075"/>
          <p14:tracePt t="87426" x="7518400" y="2251075"/>
          <p14:tracePt t="87444" x="7518400" y="2241550"/>
          <p14:tracePt t="87460" x="7527925" y="2232025"/>
          <p14:tracePt t="87476" x="7537450" y="2214563"/>
          <p14:tracePt t="87493" x="7537450" y="2197100"/>
          <p14:tracePt t="87509" x="7545388" y="2170113"/>
          <p14:tracePt t="87525" x="7545388" y="2152650"/>
          <p14:tracePt t="87542" x="7545388" y="2135188"/>
          <p14:tracePt t="87559" x="7545388" y="2108200"/>
          <p14:tracePt t="87576" x="7545388" y="2089150"/>
          <p14:tracePt t="87592" x="7545388" y="2081213"/>
          <p14:tracePt t="87609" x="7545388" y="2063750"/>
          <p14:tracePt t="87626" x="7527925" y="2054225"/>
          <p14:tracePt t="87643" x="7500938" y="2027238"/>
          <p14:tracePt t="87676" x="7493000" y="2027238"/>
          <p14:tracePt t="87692" x="7483475" y="2017713"/>
          <p14:tracePt t="87709" x="7473950" y="2017713"/>
          <p14:tracePt t="87726" x="7466013" y="2009775"/>
          <p14:tracePt t="87742" x="7456488" y="2009775"/>
          <p14:tracePt t="87759" x="7439025" y="1992313"/>
          <p14:tracePt t="87776" x="7421563" y="1992313"/>
          <p14:tracePt t="87792" x="7412038" y="1982788"/>
          <p14:tracePt t="87826" x="7402513" y="1982788"/>
          <p14:tracePt t="87842" x="7394575" y="1965325"/>
          <p14:tracePt t="87859" x="7367588" y="1965325"/>
          <p14:tracePt t="87876" x="7358063" y="1965325"/>
          <p14:tracePt t="87909" x="7350125" y="1965325"/>
          <p14:tracePt t="87932" x="7340600" y="1965325"/>
          <p14:tracePt t="87956" x="7331075" y="1965325"/>
          <p14:tracePt t="87997" x="7323138" y="1965325"/>
          <p14:tracePt t="88020" x="7296150" y="1965325"/>
          <p14:tracePt t="88044" x="7286625" y="1965325"/>
          <p14:tracePt t="88052" x="7269163" y="1965325"/>
          <p14:tracePt t="88061" x="7259638" y="1973263"/>
          <p14:tracePt t="88076" x="7224713" y="1982788"/>
          <p14:tracePt t="88093" x="7135813" y="2009775"/>
          <p14:tracePt t="88109" x="6983413" y="2054225"/>
          <p14:tracePt t="88126" x="6554788" y="2125663"/>
          <p14:tracePt t="88142" x="6126163" y="2187575"/>
          <p14:tracePt t="88159" x="5751513" y="2268538"/>
          <p14:tracePt t="88176" x="5394325" y="2330450"/>
          <p14:tracePt t="88192" x="5072063" y="2366963"/>
          <p14:tracePt t="88209" x="4768850" y="2366963"/>
          <p14:tracePt t="88226" x="4456113" y="2366963"/>
          <p14:tracePt t="88243" x="4232275" y="2401888"/>
          <p14:tracePt t="88260" x="3840163" y="2455863"/>
          <p14:tracePt t="88276" x="3660775" y="2482850"/>
          <p14:tracePt t="88292" x="3482975" y="2517775"/>
          <p14:tracePt t="88309" x="3295650" y="2544763"/>
          <p14:tracePt t="88326" x="3062288" y="2581275"/>
          <p14:tracePt t="88342" x="2946400" y="2616200"/>
          <p14:tracePt t="88359" x="2857500" y="2625725"/>
          <p14:tracePt t="88376" x="2741613" y="2660650"/>
          <p14:tracePt t="88392" x="2660650" y="2697163"/>
          <p14:tracePt t="88409" x="2571750" y="2741613"/>
          <p14:tracePt t="88426" x="2527300" y="2778125"/>
          <p14:tracePt t="88442" x="2482850" y="2822575"/>
          <p14:tracePt t="88461" x="2393950" y="2874963"/>
          <p14:tracePt t="88476" x="2357438" y="2901950"/>
          <p14:tracePt t="88493" x="2303463" y="2928938"/>
          <p14:tracePt t="88509" x="2241550" y="2955925"/>
          <p14:tracePt t="88526" x="2170113" y="2992438"/>
          <p14:tracePt t="88543" x="2125663" y="3009900"/>
          <p14:tracePt t="88559" x="2098675" y="3027363"/>
          <p14:tracePt t="88576" x="2054225" y="3036888"/>
          <p14:tracePt t="88593" x="2017713" y="3044825"/>
          <p14:tracePt t="88609" x="2000250" y="3063875"/>
          <p14:tracePt t="88626" x="1990725" y="3063875"/>
          <p14:tracePt t="88643" x="1973263" y="3071813"/>
          <p14:tracePt t="88661" x="1965325" y="3071813"/>
          <p14:tracePt t="88676" x="1955800" y="3081338"/>
          <p14:tracePt t="88693" x="1946275" y="3081338"/>
          <p14:tracePt t="88709" x="1938338" y="3089275"/>
          <p14:tracePt t="88726" x="1928813" y="3089275"/>
          <p14:tracePt t="88743" x="1919288" y="3089275"/>
          <p14:tracePt t="88759" x="1901825" y="3089275"/>
          <p14:tracePt t="88776" x="1893888" y="3089275"/>
          <p14:tracePt t="88793" x="1884363" y="3089275"/>
          <p14:tracePt t="88809" x="1874838" y="3089275"/>
          <p14:tracePt t="88828" x="1866900" y="3089275"/>
          <p14:tracePt t="88949" x="1857375" y="3089275"/>
          <p14:tracePt t="89076" x="1857375" y="3098800"/>
          <p14:tracePt t="89084" x="1857375" y="3108325"/>
          <p14:tracePt t="89108" x="1847850" y="3108325"/>
          <p14:tracePt t="89116" x="1847850" y="3116263"/>
          <p14:tracePt t="89132" x="1847850" y="3125788"/>
          <p14:tracePt t="89260" x="1839913" y="3125788"/>
          <p14:tracePt t="89348" x="1839913" y="3116263"/>
          <p14:tracePt t="89364" x="1839913" y="3108325"/>
          <p14:tracePt t="89372" x="1822450" y="3098800"/>
          <p14:tracePt t="89388" x="1822450" y="3089275"/>
          <p14:tracePt t="89397" x="1822450" y="3063875"/>
          <p14:tracePt t="89409" x="1812925" y="3054350"/>
          <p14:tracePt t="89426" x="1812925" y="3044825"/>
          <p14:tracePt t="89443" x="1803400" y="3027363"/>
          <p14:tracePt t="89460" x="1795463" y="2992438"/>
          <p14:tracePt t="89477" x="1795463" y="2965450"/>
          <p14:tracePt t="89493" x="1795463" y="2928938"/>
          <p14:tracePt t="89509" x="1795463" y="2901950"/>
          <p14:tracePt t="89526" x="1795463" y="2867025"/>
          <p14:tracePt t="89543" x="1795463" y="2849563"/>
          <p14:tracePt t="89559" x="1795463" y="2822575"/>
          <p14:tracePt t="89576" x="1795463" y="2803525"/>
          <p14:tracePt t="89593" x="1803400" y="2786063"/>
          <p14:tracePt t="89609" x="1803400" y="2751138"/>
          <p14:tracePt t="89626" x="1803400" y="2724150"/>
          <p14:tracePt t="89643" x="1812925" y="2687638"/>
          <p14:tracePt t="89660" x="1830388" y="2643188"/>
          <p14:tracePt t="89677" x="1830388" y="2625725"/>
          <p14:tracePt t="89693" x="1830388" y="2608263"/>
          <p14:tracePt t="89709" x="1830388" y="2589213"/>
          <p14:tracePt t="89726" x="1839913" y="2563813"/>
          <p14:tracePt t="89742" x="1839913" y="2536825"/>
          <p14:tracePt t="89759" x="1839913" y="2509838"/>
          <p14:tracePt t="89776" x="1847850" y="2482850"/>
          <p14:tracePt t="89793" x="1847850" y="2438400"/>
          <p14:tracePt t="89809" x="1847850" y="2420938"/>
          <p14:tracePt t="89826" x="1847850" y="2393950"/>
          <p14:tracePt t="89843" x="1847850" y="2374900"/>
          <p14:tracePt t="89861" x="1847850" y="2349500"/>
          <p14:tracePt t="89876" x="1847850" y="2322513"/>
          <p14:tracePt t="89893" x="1847850" y="2303463"/>
          <p14:tracePt t="89909" x="1847850" y="2286000"/>
          <p14:tracePt t="89926" x="1847850" y="2268538"/>
          <p14:tracePt t="89943" x="1847850" y="2251075"/>
          <p14:tracePt t="89959" x="1839913" y="2232025"/>
          <p14:tracePt t="89976" x="1839913" y="2224088"/>
          <p14:tracePt t="89993" x="1839913" y="2206625"/>
          <p14:tracePt t="90009" x="1839913" y="2179638"/>
          <p14:tracePt t="90026" x="1839913" y="2160588"/>
          <p14:tracePt t="90042" x="1839913" y="2143125"/>
          <p14:tracePt t="90061" x="1839913" y="2108200"/>
          <p14:tracePt t="90076" x="1839913" y="2098675"/>
          <p14:tracePt t="90093" x="1839913" y="2081213"/>
          <p14:tracePt t="90109" x="1839913" y="2071688"/>
          <p14:tracePt t="90126" x="1839913" y="2063750"/>
          <p14:tracePt t="90143" x="1839913" y="2054225"/>
          <p14:tracePt t="90176" x="1857375" y="2044700"/>
          <p14:tracePt t="90193" x="1866900" y="2027238"/>
          <p14:tracePt t="90209" x="1874838" y="2017713"/>
          <p14:tracePt t="90226" x="1901825" y="2017713"/>
          <p14:tracePt t="90243" x="1919288" y="2017713"/>
          <p14:tracePt t="90261" x="1965325" y="2017713"/>
          <p14:tracePt t="90277" x="2009775" y="2017713"/>
          <p14:tracePt t="90293" x="2036763" y="2017713"/>
          <p14:tracePt t="90309" x="2071688" y="2017713"/>
          <p14:tracePt t="90326" x="2089150" y="2017713"/>
          <p14:tracePt t="90343" x="2098675" y="2017713"/>
          <p14:tracePt t="90376" x="2108200" y="2017713"/>
          <p14:tracePt t="90517" x="2098675" y="2017713"/>
          <p14:tracePt t="90525" x="2089150" y="2017713"/>
          <p14:tracePt t="90533" x="2071688" y="2017713"/>
          <p14:tracePt t="90543" x="2044700" y="2044700"/>
          <p14:tracePt t="90559" x="1990725" y="2071688"/>
          <p14:tracePt t="90576" x="1919288" y="2098675"/>
          <p14:tracePt t="90593" x="1884363" y="2135188"/>
          <p14:tracePt t="90609" x="1847850" y="2170113"/>
          <p14:tracePt t="90626" x="1830388" y="2206625"/>
          <p14:tracePt t="90643" x="1822450" y="2224088"/>
          <p14:tracePt t="90661" x="1812925" y="2241550"/>
          <p14:tracePt t="90677" x="1803400" y="2268538"/>
          <p14:tracePt t="90693" x="1803400" y="2278063"/>
          <p14:tracePt t="90709" x="1795463" y="2278063"/>
          <p14:tracePt t="90757" x="1795463" y="2286000"/>
          <p14:tracePt t="90805" x="1795463" y="2295525"/>
          <p14:tracePt t="90909" x="1803400" y="2295525"/>
          <p14:tracePt t="90925" x="1812925" y="2295525"/>
          <p14:tracePt t="90933" x="1822450" y="2295525"/>
          <p14:tracePt t="90948" x="1839913" y="2295525"/>
          <p14:tracePt t="90959" x="1847850" y="2295525"/>
          <p14:tracePt t="90976" x="1874838" y="2286000"/>
          <p14:tracePt t="90993" x="1919288" y="2286000"/>
          <p14:tracePt t="91009" x="1982788" y="2286000"/>
          <p14:tracePt t="91026" x="2036763" y="2286000"/>
          <p14:tracePt t="91043" x="2081213" y="2286000"/>
          <p14:tracePt t="91061" x="2108200" y="2286000"/>
          <p14:tracePt t="91076" x="2116138" y="2286000"/>
          <p14:tracePt t="91133" x="2125663" y="2286000"/>
          <p14:tracePt t="91148" x="2133600" y="2286000"/>
          <p14:tracePt t="91165" x="2143125" y="2286000"/>
          <p14:tracePt t="91180" x="2160588" y="2286000"/>
          <p14:tracePt t="91196" x="2170113" y="2286000"/>
          <p14:tracePt t="91221" x="2179638" y="2286000"/>
          <p14:tracePt t="91228" x="2187575" y="2286000"/>
          <p14:tracePt t="91252" x="2197100" y="2286000"/>
          <p14:tracePt t="91389" x="2205038" y="2286000"/>
          <p14:tracePt t="91557" x="2214563" y="2286000"/>
          <p14:tracePt t="91565" x="2241550" y="2286000"/>
          <p14:tracePt t="91576" x="2251075" y="2278063"/>
          <p14:tracePt t="91593" x="2286000" y="2259013"/>
          <p14:tracePt t="91610" x="2303463" y="2251075"/>
          <p14:tracePt t="91626" x="2322513" y="2241550"/>
          <p14:tracePt t="91709" x="2322513" y="2232025"/>
          <p14:tracePt t="91717" x="2312988" y="2232025"/>
          <p14:tracePt t="91726" x="2303463" y="2232025"/>
          <p14:tracePt t="91743" x="2295525" y="2224088"/>
          <p14:tracePt t="91765" x="2276475" y="2224088"/>
          <p14:tracePt t="91781" x="2268538" y="2224088"/>
          <p14:tracePt t="91793" x="2268538" y="2214563"/>
          <p14:tracePt t="91809" x="2259013" y="2214563"/>
          <p14:tracePt t="91837" x="2251075" y="2214563"/>
          <p14:tracePt t="91846" x="2251075" y="2197100"/>
          <p14:tracePt t="91893" x="2241550" y="2197100"/>
          <p14:tracePt t="91901" x="2241550" y="2187575"/>
          <p14:tracePt t="91925" x="2232025" y="2187575"/>
          <p14:tracePt t="91957" x="2224088" y="2187575"/>
          <p14:tracePt t="91981" x="2214563" y="2187575"/>
          <p14:tracePt t="91989" x="2214563" y="2206625"/>
          <p14:tracePt t="91997" x="2197100" y="2206625"/>
          <p14:tracePt t="92009" x="2187575" y="2214563"/>
          <p14:tracePt t="92026" x="2179638" y="2232025"/>
          <p14:tracePt t="92043" x="2160588" y="2251075"/>
          <p14:tracePt t="92061" x="2143125" y="2295525"/>
          <p14:tracePt t="92077" x="2133600" y="2330450"/>
          <p14:tracePt t="92093" x="2133600" y="2349500"/>
          <p14:tracePt t="92110" x="2125663" y="2366963"/>
          <p14:tracePt t="92126" x="2125663" y="2393950"/>
          <p14:tracePt t="92144" x="2125663" y="2411413"/>
          <p14:tracePt t="92159" x="2125663" y="2438400"/>
          <p14:tracePt t="92176" x="2116138" y="2465388"/>
          <p14:tracePt t="92193" x="2108200" y="2482850"/>
          <p14:tracePt t="92209" x="2098675" y="2517775"/>
          <p14:tracePt t="92226" x="2081213" y="2536825"/>
          <p14:tracePt t="92243" x="2081213" y="2544763"/>
          <p14:tracePt t="92262" x="2081213" y="2563813"/>
          <p14:tracePt t="92277" x="2081213" y="2581275"/>
          <p14:tracePt t="92293" x="2081213" y="2598738"/>
          <p14:tracePt t="92309" x="2081213" y="2616200"/>
          <p14:tracePt t="92326" x="2081213" y="2635250"/>
          <p14:tracePt t="92343" x="2089150" y="2660650"/>
          <p14:tracePt t="92359" x="2089150" y="2670175"/>
          <p14:tracePt t="92393" x="2108200" y="2679700"/>
          <p14:tracePt t="92410" x="2116138" y="2687638"/>
          <p14:tracePt t="92443" x="2133600" y="2697163"/>
          <p14:tracePt t="92460" x="2143125" y="2706688"/>
          <p14:tracePt t="92477" x="2160588" y="2706688"/>
          <p14:tracePt t="92494" x="2170113" y="2706688"/>
          <p14:tracePt t="92510" x="2187575" y="2706688"/>
          <p14:tracePt t="92526" x="2205038" y="2706688"/>
          <p14:tracePt t="92543" x="2241550" y="2706688"/>
          <p14:tracePt t="92560" x="2259013" y="2706688"/>
          <p14:tracePt t="92576" x="2295525" y="2706688"/>
          <p14:tracePt t="92593" x="2312988" y="2706688"/>
          <p14:tracePt t="92610" x="2322513" y="2706688"/>
          <p14:tracePt t="92626" x="2339975" y="2706688"/>
          <p14:tracePt t="92643" x="2366963" y="2697163"/>
          <p14:tracePt t="92661" x="2419350" y="2679700"/>
          <p14:tracePt t="92678" x="2438400" y="2660650"/>
          <p14:tracePt t="92693" x="2473325" y="2643188"/>
          <p14:tracePt t="92710" x="2490788" y="2625725"/>
          <p14:tracePt t="92726" x="2527300" y="2598738"/>
          <p14:tracePt t="92743" x="2554288" y="2589213"/>
          <p14:tracePt t="92760" x="2562225" y="2581275"/>
          <p14:tracePt t="92777" x="2571750" y="2544763"/>
          <p14:tracePt t="92793" x="2581275" y="2527300"/>
          <p14:tracePt t="92809" x="2581275" y="2509838"/>
          <p14:tracePt t="92826" x="2581275" y="2482850"/>
          <p14:tracePt t="92842" x="2589213" y="2465388"/>
          <p14:tracePt t="92859" x="2589213" y="2446338"/>
          <p14:tracePt t="92877" x="2589213" y="2411413"/>
          <p14:tracePt t="92893" x="2589213" y="2393950"/>
          <p14:tracePt t="92909" x="2571750" y="2374900"/>
          <p14:tracePt t="92926" x="2536825" y="2339975"/>
          <p14:tracePt t="92942" x="2517775" y="2322513"/>
          <p14:tracePt t="92959" x="2490788" y="2295525"/>
          <p14:tracePt t="92976" x="2473325" y="2278063"/>
          <p14:tracePt t="92992" x="2465388" y="2268538"/>
          <p14:tracePt t="93009" x="2455863" y="2251075"/>
          <p14:tracePt t="93026" x="2446338" y="2241550"/>
          <p14:tracePt t="93043" x="2438400" y="2232025"/>
          <p14:tracePt t="93060" x="2411413" y="2214563"/>
          <p14:tracePt t="93077" x="2393950" y="2206625"/>
          <p14:tracePt t="93093" x="2374900" y="2187575"/>
          <p14:tracePt t="93110" x="2339975" y="2179638"/>
          <p14:tracePt t="93126" x="2303463" y="2170113"/>
          <p14:tracePt t="93143" x="2268538" y="2170113"/>
          <p14:tracePt t="93160" x="2241550" y="2170113"/>
          <p14:tracePt t="93176" x="2224088" y="2170113"/>
          <p14:tracePt t="93193" x="2214563" y="2170113"/>
          <p14:tracePt t="93285" x="2205038" y="2170113"/>
          <p14:tracePt t="93301" x="2197100" y="2170113"/>
          <p14:tracePt t="93341" x="2179638" y="2170113"/>
          <p14:tracePt t="93373" x="2170113" y="2170113"/>
          <p14:tracePt t="93381" x="2170113" y="2179638"/>
          <p14:tracePt t="93405" x="2160588" y="2179638"/>
          <p14:tracePt t="93541" x="2170113" y="2179638"/>
          <p14:tracePt t="93557" x="2170113" y="2170113"/>
          <p14:tracePt t="93573" x="2187575" y="2170113"/>
          <p14:tracePt t="93581" x="2187575" y="2152650"/>
          <p14:tracePt t="93593" x="2187575" y="2143125"/>
          <p14:tracePt t="93610" x="2197100" y="2135188"/>
          <p14:tracePt t="93626" x="2197100" y="2116138"/>
          <p14:tracePt t="93643" x="2197100" y="2081213"/>
          <p14:tracePt t="93661" x="2205038" y="2054225"/>
          <p14:tracePt t="93678" x="2205038" y="2036763"/>
          <p14:tracePt t="93788" x="2205038" y="2044700"/>
          <p14:tracePt t="93796" x="2205038" y="2054225"/>
          <p14:tracePt t="93809" x="2214563" y="2063750"/>
          <p14:tracePt t="93825" x="2224088" y="2081213"/>
          <p14:tracePt t="93842" x="2232025" y="2081213"/>
          <p14:tracePt t="93859" x="2241550" y="2098675"/>
          <p14:tracePt t="93875" x="2259013" y="2098675"/>
          <p14:tracePt t="93892" x="2276475" y="2098675"/>
          <p14:tracePt t="93909" x="2286000" y="2098675"/>
          <p14:tracePt t="93925" x="2303463" y="2098675"/>
          <p14:tracePt t="93942" x="2312988" y="2098675"/>
          <p14:tracePt t="93959" x="2347913" y="2089150"/>
          <p14:tracePt t="93975" x="2366963" y="2089150"/>
          <p14:tracePt t="93992" x="2401888" y="2081213"/>
          <p14:tracePt t="94009" x="2428875" y="2071688"/>
          <p14:tracePt t="94026" x="2465388" y="2063750"/>
          <p14:tracePt t="94042" x="2490788" y="2063750"/>
          <p14:tracePt t="94059" x="2500313" y="2036763"/>
          <p14:tracePt t="94076" x="2517775" y="2027238"/>
          <p14:tracePt t="94093" x="2536825" y="2009775"/>
          <p14:tracePt t="94110" x="2536825" y="1992313"/>
          <p14:tracePt t="94126" x="2544763" y="1973263"/>
          <p14:tracePt t="94143" x="2562225" y="1965325"/>
          <p14:tracePt t="94160" x="2562225" y="1955800"/>
          <p14:tracePt t="94177" x="2571750" y="1938338"/>
          <p14:tracePt t="94193" x="2571750" y="1928813"/>
          <p14:tracePt t="94210" x="2571750" y="1920875"/>
          <p14:tracePt t="94227" x="2571750" y="1893888"/>
          <p14:tracePt t="94243" x="2571750" y="1874838"/>
          <p14:tracePt t="94261" x="2554288" y="1857375"/>
          <p14:tracePt t="94278" x="2536825" y="1839913"/>
          <p14:tracePt t="94293" x="2536825" y="1822450"/>
          <p14:tracePt t="94310" x="2527300" y="1812925"/>
          <p14:tracePt t="94326" x="2509838" y="1795463"/>
          <p14:tracePt t="94343" x="2490788" y="1785938"/>
          <p14:tracePt t="94360" x="2473325" y="1758950"/>
          <p14:tracePt t="94377" x="2455863" y="1741488"/>
          <p14:tracePt t="94393" x="2446338" y="1731963"/>
          <p14:tracePt t="94410" x="2428875" y="1714500"/>
          <p14:tracePt t="94427" x="2401888" y="1704975"/>
          <p14:tracePt t="94443" x="2393950" y="1687513"/>
          <p14:tracePt t="94461" x="2374900" y="1687513"/>
          <p14:tracePt t="94478" x="2357438" y="1679575"/>
          <p14:tracePt t="94493" x="2339975" y="1679575"/>
          <p14:tracePt t="94510" x="2330450" y="1679575"/>
          <p14:tracePt t="94527" x="2312988" y="1679575"/>
          <p14:tracePt t="94543" x="2303463" y="1679575"/>
          <p14:tracePt t="94560" x="2295525" y="1679575"/>
          <p14:tracePt t="94577" x="2268538" y="1679575"/>
          <p14:tracePt t="94593" x="2259013" y="1679575"/>
          <p14:tracePt t="94610" x="2251075" y="1679575"/>
          <p14:tracePt t="94629" x="2241550" y="1679575"/>
          <p14:tracePt t="94643" x="2232025" y="1679575"/>
          <p14:tracePt t="100630" x="2205038" y="1679575"/>
          <p14:tracePt t="100639" x="2224088" y="1679575"/>
          <p14:tracePt t="100647" x="2312988" y="1679575"/>
          <p14:tracePt t="100661" x="2357438" y="1670050"/>
          <p14:tracePt t="100663" x="2366963" y="1670050"/>
          <p14:tracePt t="100703" x="2374900" y="1670050"/>
          <p14:tracePt t="100710" x="2384425" y="1670050"/>
          <p14:tracePt t="100726" x="2411413" y="1687513"/>
          <p14:tracePt t="100734" x="2419350" y="1687513"/>
          <p14:tracePt t="100744" x="2438400" y="1714500"/>
          <p14:tracePt t="100761" x="2465388" y="1731963"/>
          <p14:tracePt t="100777" x="2465388" y="1741488"/>
          <p14:tracePt t="100794" x="2446338" y="1751013"/>
          <p14:tracePt t="100810" x="2438400" y="1795463"/>
          <p14:tracePt t="100827" x="2401888" y="1911350"/>
          <p14:tracePt t="100844" x="2339975" y="2009775"/>
          <p14:tracePt t="100860" x="2259013" y="2125663"/>
          <p14:tracePt t="100878" x="2160588" y="2251075"/>
          <p14:tracePt t="100895" x="2062163" y="2339975"/>
          <p14:tracePt t="100911" x="2000250" y="2393950"/>
          <p14:tracePt t="100927" x="1955800" y="2428875"/>
          <p14:tracePt t="100944" x="1901825" y="2492375"/>
          <p14:tracePt t="100961" x="1857375" y="2563813"/>
          <p14:tracePt t="100977" x="1822450" y="2625725"/>
          <p14:tracePt t="100994" x="1812925" y="2670175"/>
          <p14:tracePt t="101011" x="1785938" y="2714625"/>
          <p14:tracePt t="101027" x="1751013" y="2768600"/>
          <p14:tracePt t="101044" x="1741488" y="2795588"/>
          <p14:tracePt t="101061" x="1731963" y="2830513"/>
          <p14:tracePt t="101079" x="1731963" y="2901950"/>
          <p14:tracePt t="101095" x="1714500" y="2921000"/>
          <p14:tracePt t="101111" x="1714500" y="2938463"/>
          <p14:tracePt t="101127" x="1714500" y="2965450"/>
          <p14:tracePt t="101144" x="1704975" y="2982913"/>
          <p14:tracePt t="101161" x="1704975" y="3000375"/>
          <p14:tracePt t="101177" x="1704975" y="3027363"/>
          <p14:tracePt t="101194" x="1724025" y="3044825"/>
          <p14:tracePt t="101211" x="1741488" y="3063875"/>
          <p14:tracePt t="101227" x="1758950" y="3081338"/>
          <p14:tracePt t="101244" x="1785938" y="3098800"/>
          <p14:tracePt t="101261" x="1803400" y="3098800"/>
          <p14:tracePt t="101279" x="1812925" y="3098800"/>
          <p14:tracePt t="101318" x="1812925" y="3089275"/>
          <p14:tracePt t="101334" x="1803400" y="3071813"/>
          <p14:tracePt t="101344" x="1795463" y="3071813"/>
          <p14:tracePt t="101361" x="1776413" y="3063875"/>
          <p14:tracePt t="101377" x="1731963" y="3036888"/>
          <p14:tracePt t="101394" x="1660525" y="3017838"/>
          <p14:tracePt t="101411" x="1554163" y="2992438"/>
          <p14:tracePt t="101427" x="1490663" y="2982913"/>
          <p14:tracePt t="101444" x="1446213" y="2982913"/>
          <p14:tracePt t="101461" x="1401763" y="2982913"/>
          <p14:tracePt t="101479" x="1312863" y="2982913"/>
          <p14:tracePt t="101495" x="1268413" y="2992438"/>
          <p14:tracePt t="101511" x="1223963" y="3017838"/>
          <p14:tracePt t="101527" x="1204913" y="3036888"/>
          <p14:tracePt t="101544" x="1196975" y="3044825"/>
          <p14:tracePt t="101561" x="1169988" y="3063875"/>
          <p14:tracePt t="101577" x="1160463" y="3081338"/>
          <p14:tracePt t="101594" x="1160463" y="3108325"/>
          <p14:tracePt t="101611" x="1160463" y="3143250"/>
          <p14:tracePt t="101627" x="1160463" y="3179763"/>
          <p14:tracePt t="101644" x="1169988" y="3206750"/>
          <p14:tracePt t="101661" x="1187450" y="3241675"/>
          <p14:tracePt t="101664" x="1204913" y="3278188"/>
          <p14:tracePt t="101678" x="1241425" y="3330575"/>
          <p14:tracePt t="101695" x="1258888" y="3375025"/>
          <p14:tracePt t="101711" x="1285875" y="3411538"/>
          <p14:tracePt t="101727" x="1322388" y="3446463"/>
          <p14:tracePt t="101744" x="1339850" y="3482975"/>
          <p14:tracePt t="101761" x="1384300" y="3500438"/>
          <p14:tracePt t="101777" x="1446213" y="3527425"/>
          <p14:tracePt t="101794" x="1517650" y="3527425"/>
          <p14:tracePt t="101811" x="1581150" y="3527425"/>
          <p14:tracePt t="101827" x="1625600" y="3527425"/>
          <p14:tracePt t="101844" x="1687513" y="3527425"/>
          <p14:tracePt t="101861" x="1751013" y="3527425"/>
          <p14:tracePt t="101879" x="1857375" y="3527425"/>
          <p14:tracePt t="101895" x="1919288" y="3527425"/>
          <p14:tracePt t="101911" x="1965325" y="3527425"/>
          <p14:tracePt t="101927" x="2017713" y="3517900"/>
          <p14:tracePt t="101944" x="2036763" y="3500438"/>
          <p14:tracePt t="101961" x="2036763" y="3492500"/>
          <p14:tracePt t="101977" x="2036763" y="3465513"/>
          <p14:tracePt t="101994" x="2036763" y="3438525"/>
          <p14:tracePt t="102011" x="2036763" y="3394075"/>
          <p14:tracePt t="102027" x="2009775" y="3357563"/>
          <p14:tracePt t="102044" x="1982788" y="3340100"/>
          <p14:tracePt t="102061" x="1928813" y="3313113"/>
          <p14:tracePt t="102079" x="1866900" y="3286125"/>
          <p14:tracePt t="102095" x="1830388" y="3286125"/>
          <p14:tracePt t="102111" x="1812925" y="3286125"/>
          <p14:tracePt t="102128" x="1795463" y="3286125"/>
          <p14:tracePt t="102144" x="1785938" y="3313113"/>
          <p14:tracePt t="102161" x="1785938" y="3330575"/>
          <p14:tracePt t="102177" x="1785938" y="3349625"/>
          <p14:tracePt t="102194" x="1785938" y="3357563"/>
          <p14:tracePt t="102254" x="1785938" y="3349625"/>
          <p14:tracePt t="102263" x="1785938" y="3340100"/>
          <p14:tracePt t="102280" x="1785938" y="3295650"/>
          <p14:tracePt t="102295" x="1785938" y="3232150"/>
          <p14:tracePt t="102311" x="1785938" y="3152775"/>
          <p14:tracePt t="102327" x="1758950" y="3071813"/>
          <p14:tracePt t="102344" x="1704975" y="2992438"/>
          <p14:tracePt t="102361" x="1571625" y="2786063"/>
          <p14:tracePt t="102378" x="1393825" y="2625725"/>
          <p14:tracePt t="102394" x="1285875" y="2500313"/>
          <p14:tracePt t="102411" x="1089025" y="2357438"/>
          <p14:tracePt t="102428" x="982663" y="2286000"/>
          <p14:tracePt t="102445" x="893763" y="2224088"/>
          <p14:tracePt t="102461" x="822325" y="2160588"/>
          <p14:tracePt t="102480" x="741363" y="2054225"/>
          <p14:tracePt t="102495" x="687388" y="1973263"/>
          <p14:tracePt t="102511" x="615950" y="1911350"/>
          <p14:tracePt t="102527" x="581025" y="1839913"/>
          <p14:tracePt t="102544" x="544513" y="1795463"/>
          <p14:tracePt t="102561" x="544513" y="1785938"/>
          <p14:tracePt t="102655" x="527050" y="1776413"/>
          <p14:tracePt t="102670" x="527050" y="1758950"/>
          <p14:tracePt t="102687" x="527050" y="1751013"/>
          <p14:tracePt t="102696" x="517525" y="1741488"/>
          <p14:tracePt t="102711" x="509588" y="1724025"/>
          <p14:tracePt t="102728" x="509588" y="1714500"/>
          <p14:tracePt t="102744" x="509588" y="1704975"/>
          <p14:tracePt t="102783" x="517525" y="1704975"/>
          <p14:tracePt t="102794" x="536575" y="1704975"/>
          <p14:tracePt t="102811" x="561975" y="1704975"/>
          <p14:tracePt t="102827" x="598488" y="1704975"/>
          <p14:tracePt t="102844" x="625475" y="1687513"/>
          <p14:tracePt t="102861" x="652463" y="1679575"/>
          <p14:tracePt t="102879" x="704850" y="1660525"/>
          <p14:tracePt t="102895" x="750888" y="1652588"/>
          <p14:tracePt t="102911" x="785813" y="1633538"/>
          <p14:tracePt t="102928" x="803275" y="1616075"/>
          <p14:tracePt t="102944" x="812800" y="1589088"/>
          <p14:tracePt t="102961" x="812800" y="1562100"/>
          <p14:tracePt t="102978" x="803275" y="1517650"/>
          <p14:tracePt t="102994" x="768350" y="1473200"/>
          <p14:tracePt t="103011" x="731838" y="1419225"/>
          <p14:tracePt t="103028" x="696913" y="1374775"/>
          <p14:tracePt t="103044" x="660400" y="1347788"/>
          <p14:tracePt t="103061" x="615950" y="1339850"/>
          <p14:tracePt t="103079" x="561975" y="1312863"/>
          <p14:tracePt t="103095" x="517525" y="1312863"/>
          <p14:tracePt t="103111" x="490538" y="1312863"/>
          <p14:tracePt t="103127" x="419100" y="1322388"/>
          <p14:tracePt t="103144" x="357188" y="1347788"/>
          <p14:tracePt t="103161" x="295275" y="1384300"/>
          <p14:tracePt t="103178" x="258763" y="1438275"/>
          <p14:tracePt t="103194" x="214313" y="1500188"/>
          <p14:tracePt t="103211" x="179388" y="1544638"/>
          <p14:tracePt t="103228" x="169863" y="1598613"/>
          <p14:tracePt t="103244" x="169863" y="1643063"/>
          <p14:tracePt t="103261" x="187325" y="1687513"/>
          <p14:tracePt t="103280" x="231775" y="1768475"/>
          <p14:tracePt t="103295" x="285750" y="1812925"/>
          <p14:tracePt t="103311" x="347663" y="1866900"/>
          <p14:tracePt t="103327" x="438150" y="1901825"/>
          <p14:tracePt t="103344" x="500063" y="1901825"/>
          <p14:tracePt t="103361" x="571500" y="1901825"/>
          <p14:tracePt t="103377" x="652463" y="1901825"/>
          <p14:tracePt t="103394" x="723900" y="1901825"/>
          <p14:tracePt t="103411" x="785813" y="1901825"/>
          <p14:tracePt t="103428" x="839788" y="1866900"/>
          <p14:tracePt t="103444" x="866775" y="1839913"/>
          <p14:tracePt t="103461" x="893763" y="1785938"/>
          <p14:tracePt t="103479" x="911225" y="1724025"/>
          <p14:tracePt t="103495" x="901700" y="1679575"/>
          <p14:tracePt t="103511" x="847725" y="1598613"/>
          <p14:tracePt t="103528" x="812800" y="1544638"/>
          <p14:tracePt t="103544" x="776288" y="1527175"/>
          <p14:tracePt t="103561" x="750888" y="1517650"/>
          <p14:tracePt t="103577" x="723900" y="1517650"/>
          <p14:tracePt t="103594" x="679450" y="1517650"/>
          <p14:tracePt t="103611" x="652463" y="1517650"/>
          <p14:tracePt t="103627" x="608013" y="1517650"/>
          <p14:tracePt t="103644" x="571500" y="1517650"/>
          <p14:tracePt t="103661" x="554038" y="1517650"/>
          <p14:tracePt t="103664" x="554038" y="1527175"/>
          <p14:tracePt t="103679" x="536575" y="1527175"/>
          <p14:tracePt t="103695" x="517525" y="1544638"/>
          <p14:tracePt t="103711" x="500063" y="1562100"/>
          <p14:tracePt t="103727" x="482600" y="1598613"/>
          <p14:tracePt t="103744" x="473075" y="1633538"/>
          <p14:tracePt t="103761" x="455613" y="1679575"/>
          <p14:tracePt t="103778" x="446088" y="1724025"/>
          <p14:tracePt t="103794" x="446088" y="1768475"/>
          <p14:tracePt t="103811" x="438150" y="1812925"/>
          <p14:tracePt t="103828" x="438150" y="1857375"/>
          <p14:tracePt t="103844" x="438150" y="1884363"/>
          <p14:tracePt t="103861" x="465138" y="1893888"/>
          <p14:tracePt t="103879" x="490538" y="1901825"/>
          <p14:tracePt t="103895" x="527050" y="1901825"/>
          <p14:tracePt t="103911" x="561975" y="1901825"/>
          <p14:tracePt t="103928" x="598488" y="1901825"/>
          <p14:tracePt t="103944" x="642938" y="1901825"/>
          <p14:tracePt t="103961" x="723900" y="1901825"/>
          <p14:tracePt t="103978" x="830263" y="1901825"/>
          <p14:tracePt t="103994" x="955675" y="1901825"/>
          <p14:tracePt t="104011" x="1116013" y="1901825"/>
          <p14:tracePt t="104028" x="1527175" y="1901825"/>
          <p14:tracePt t="104044" x="1965325" y="1901825"/>
          <p14:tracePt t="104061" x="2473325" y="1901825"/>
          <p14:tracePt t="104079" x="3089275" y="1901825"/>
          <p14:tracePt t="104095" x="3313113" y="1901825"/>
          <p14:tracePt t="104111" x="3438525" y="1901825"/>
          <p14:tracePt t="104128" x="3482975" y="1901825"/>
          <p14:tracePt t="104145" x="3490913" y="1901825"/>
          <p14:tracePt t="104178" x="3473450" y="1901825"/>
          <p14:tracePt t="104194" x="3446463" y="1901825"/>
          <p14:tracePt t="104211" x="3394075" y="1901825"/>
          <p14:tracePt t="104228" x="3348038" y="1901825"/>
          <p14:tracePt t="104244" x="3313113" y="1901825"/>
          <p14:tracePt t="104261" x="3295650" y="1901825"/>
          <p14:tracePt t="104303" x="3286125" y="1901825"/>
          <p14:tracePt t="104319" x="3276600" y="1901825"/>
          <p14:tracePt t="104328" x="3268663" y="1901825"/>
          <p14:tracePt t="104344" x="3232150" y="1901825"/>
          <p14:tracePt t="104361" x="3179763" y="1901825"/>
          <p14:tracePt t="104378" x="3125788" y="1893888"/>
          <p14:tracePt t="104394" x="3098800" y="1893888"/>
          <p14:tracePt t="104411" x="3062288" y="1874838"/>
          <p14:tracePt t="104428" x="3044825" y="1874838"/>
          <p14:tracePt t="104445" x="3036888" y="1866900"/>
          <p14:tracePt t="104495" x="3036888" y="1857375"/>
          <p14:tracePt t="104519" x="3036888" y="1849438"/>
          <p14:tracePt t="104535" x="3044825" y="1849438"/>
          <p14:tracePt t="104543" x="3044825" y="1839913"/>
          <p14:tracePt t="104551" x="3044825" y="1830388"/>
          <p14:tracePt t="104561" x="3044825" y="1812925"/>
          <p14:tracePt t="104578" x="3044825" y="1803400"/>
          <p14:tracePt t="104594" x="3044825" y="1795463"/>
          <p14:tracePt t="104743" x="3054350" y="1795463"/>
          <p14:tracePt t="104775" x="3062288" y="1795463"/>
          <p14:tracePt t="104784" x="3062288" y="1803400"/>
          <p14:tracePt t="104795" x="3062288" y="1822450"/>
          <p14:tracePt t="104811" x="3071813" y="1830388"/>
          <p14:tracePt t="104828" x="3089275" y="1849438"/>
          <p14:tracePt t="104844" x="3089275" y="1857375"/>
          <p14:tracePt t="104861" x="3098800" y="1857375"/>
          <p14:tracePt t="104919" x="3108325" y="1857375"/>
          <p14:tracePt t="104927" x="3108325" y="1849438"/>
          <p14:tracePt t="105071" x="3108325" y="1857375"/>
          <p14:tracePt t="105079" x="3108325" y="1866900"/>
          <p14:tracePt t="105095" x="3108325" y="1874838"/>
          <p14:tracePt t="105111" x="3108325" y="1901825"/>
          <p14:tracePt t="105128" x="3116263" y="1920875"/>
          <p14:tracePt t="105144" x="3116263" y="1955800"/>
          <p14:tracePt t="105161" x="3125788" y="1973263"/>
          <p14:tracePt t="105178" x="3125788" y="2000250"/>
          <p14:tracePt t="105195" x="3133725" y="2027238"/>
          <p14:tracePt t="105211" x="3133725" y="2071688"/>
          <p14:tracePt t="105228" x="3152775" y="2098675"/>
          <p14:tracePt t="105245" x="3152775" y="2160588"/>
          <p14:tracePt t="105261" x="3152775" y="2224088"/>
          <p14:tracePt t="105277" x="3152775" y="2286000"/>
          <p14:tracePt t="105295" x="3133725" y="2411413"/>
          <p14:tracePt t="105311" x="3116263" y="2473325"/>
          <p14:tracePt t="105327" x="3116263" y="2509838"/>
          <p14:tracePt t="105344" x="3108325" y="2517775"/>
          <p14:tracePt t="105511" x="3108325" y="2509838"/>
          <p14:tracePt t="105702" x="3108325" y="2500313"/>
          <p14:tracePt t="114737" x="3108325" y="2473325"/>
          <p14:tracePt t="114745" x="3044825" y="2482850"/>
          <p14:tracePt t="114763" x="2536825" y="2635250"/>
          <p14:tracePt t="114779" x="1946275" y="2778125"/>
          <p14:tracePt t="114796" x="1527175" y="2849563"/>
          <p14:tracePt t="114812" x="1357313" y="2867025"/>
          <p14:tracePt t="114829" x="1303338" y="2884488"/>
          <p14:tracePt t="115025" x="1322388" y="2884488"/>
          <p14:tracePt t="115033" x="1347788" y="2874963"/>
          <p14:tracePt t="115046" x="1374775" y="2874963"/>
          <p14:tracePt t="115062" x="1455738" y="2857500"/>
          <p14:tracePt t="115079" x="1581150" y="2840038"/>
          <p14:tracePt t="115096" x="1714500" y="2840038"/>
          <p14:tracePt t="115113" x="1822450" y="2840038"/>
          <p14:tracePt t="115129" x="1919288" y="2840038"/>
          <p14:tracePt t="115162" x="1928813" y="2857500"/>
          <p14:tracePt t="115179" x="1938338" y="2867025"/>
          <p14:tracePt t="115196" x="1938338" y="2874963"/>
          <p14:tracePt t="115212" x="1946275" y="2894013"/>
          <p14:tracePt t="115229" x="1955800" y="2901950"/>
          <p14:tracePt t="115246" x="1955800" y="2911475"/>
          <p14:tracePt t="115262" x="1965325" y="2928938"/>
          <p14:tracePt t="115279" x="1965325" y="2938463"/>
          <p14:tracePt t="115297" x="1965325" y="2955925"/>
          <p14:tracePt t="115314" x="1965325" y="2973388"/>
          <p14:tracePt t="115353" x="1965325" y="2982913"/>
          <p14:tracePt t="115363" x="1965325" y="3000375"/>
          <p14:tracePt t="115379" x="1965325" y="3017838"/>
          <p14:tracePt t="115396" x="1965325" y="3044825"/>
          <p14:tracePt t="115413" x="1965325" y="3071813"/>
          <p14:tracePt t="115429" x="1955800" y="3081338"/>
          <p14:tracePt t="115446" x="1955800" y="3098800"/>
          <p14:tracePt t="115462" x="1946275" y="3116263"/>
          <p14:tracePt t="115496" x="1946275" y="3125788"/>
          <p14:tracePt t="115633" x="1946275" y="3116263"/>
          <p14:tracePt t="115649" x="1946275" y="3108325"/>
          <p14:tracePt t="115665" x="1938338" y="3098800"/>
          <p14:tracePt t="115681" x="1938338" y="3089275"/>
          <p14:tracePt t="115705" x="1938338" y="3081338"/>
          <p14:tracePt t="115753" x="1938338" y="3063875"/>
          <p14:tracePt t="115769" x="1938338" y="3054350"/>
          <p14:tracePt t="115785" x="1928813" y="3044825"/>
          <p14:tracePt t="115800" x="1928813" y="3036888"/>
          <p14:tracePt t="115825" x="1928813" y="3027363"/>
          <p14:tracePt t="115841" x="1928813" y="3017838"/>
          <p14:tracePt t="115849" x="1928813" y="2992438"/>
          <p14:tracePt t="115862" x="1928813" y="2982913"/>
          <p14:tracePt t="115879" x="1928813" y="2955925"/>
          <p14:tracePt t="115897" x="1901825" y="2894013"/>
          <p14:tracePt t="115913" x="1901825" y="2849563"/>
          <p14:tracePt t="115929" x="1893888" y="2830513"/>
          <p14:tracePt t="115946" x="1893888" y="2803525"/>
          <p14:tracePt t="115963" x="1893888" y="2786063"/>
          <p14:tracePt t="116049" x="1884363" y="2778125"/>
          <p14:tracePt t="117442" x="1884363" y="2768600"/>
          <p14:tracePt t="117449" x="1884363" y="2759075"/>
          <p14:tracePt t="117462" x="1884363" y="2751138"/>
          <p14:tracePt t="117479" x="1884363" y="2732088"/>
          <p14:tracePt t="117497" x="1884363" y="2706688"/>
          <p14:tracePt t="117513" x="1884363" y="2687638"/>
          <p14:tracePt t="117529" x="1884363" y="2670175"/>
          <p14:tracePt t="117546" x="1884363" y="2652713"/>
          <p14:tracePt t="117563" x="1884363" y="2589213"/>
          <p14:tracePt t="117579" x="1866900" y="2527300"/>
          <p14:tracePt t="117596" x="1857375" y="2465388"/>
          <p14:tracePt t="117612" x="1830388" y="2411413"/>
          <p14:tracePt t="117629" x="1822450" y="2384425"/>
          <p14:tracePt t="117646" x="1812925" y="2357438"/>
          <p14:tracePt t="117664" x="1803400" y="2339975"/>
          <p14:tracePt t="117667" x="1803400" y="2330450"/>
          <p14:tracePt t="117679" x="1803400" y="2322513"/>
          <p14:tracePt t="117761" x="1803400" y="2303463"/>
          <p14:tracePt t="117786" x="1803400" y="2295525"/>
          <p14:tracePt t="117802" x="1812925" y="2295525"/>
          <p14:tracePt t="117810" x="1822450" y="2295525"/>
          <p14:tracePt t="117817" x="1830388" y="2286000"/>
          <p14:tracePt t="117829" x="1839913" y="2286000"/>
          <p14:tracePt t="117846" x="1866900" y="2286000"/>
          <p14:tracePt t="117863" x="1911350" y="2286000"/>
          <p14:tracePt t="117879" x="1938338" y="2286000"/>
          <p14:tracePt t="117897" x="2027238" y="2286000"/>
          <p14:tracePt t="117915" x="2081213" y="2286000"/>
          <p14:tracePt t="117929" x="2116138" y="2286000"/>
          <p14:tracePt t="117946" x="2125663" y="2286000"/>
          <p14:tracePt t="117963" x="2133600" y="2286000"/>
          <p14:tracePt t="117979" x="2152650" y="2286000"/>
          <p14:tracePt t="118026" x="2160588" y="2286000"/>
          <p14:tracePt t="118154" x="2152650" y="2286000"/>
          <p14:tracePt t="118163" x="2152650" y="2278063"/>
          <p14:tracePt t="118170" x="2143125" y="2278063"/>
          <p14:tracePt t="118180" x="2133600" y="2278063"/>
          <p14:tracePt t="118196" x="2116138" y="2268538"/>
          <p14:tracePt t="118213" x="2071688" y="2241550"/>
          <p14:tracePt t="118229" x="2036763" y="2224088"/>
          <p14:tracePt t="118246" x="2017713" y="2214563"/>
          <p14:tracePt t="118263" x="1982788" y="2197100"/>
          <p14:tracePt t="118279" x="1955800" y="2179638"/>
          <p14:tracePt t="118297" x="1911350" y="2160588"/>
          <p14:tracePt t="118314" x="1884363" y="2152650"/>
          <p14:tracePt t="118329" x="1884363" y="2135188"/>
          <p14:tracePt t="118363" x="1884363" y="2125663"/>
          <p14:tracePt t="118379" x="1884363" y="2116138"/>
          <p14:tracePt t="118396" x="1884363" y="2108200"/>
          <p14:tracePt t="118413" x="1911350" y="2108200"/>
          <p14:tracePt t="118429" x="1919288" y="2098675"/>
          <p14:tracePt t="118446" x="1938338" y="2089150"/>
          <p14:tracePt t="118463" x="1982788" y="2071688"/>
          <p14:tracePt t="118479" x="2017713" y="2071688"/>
          <p14:tracePt t="118497" x="2071688" y="2054225"/>
          <p14:tracePt t="118514" x="2143125" y="2054225"/>
          <p14:tracePt t="118530" x="2187575" y="2054225"/>
          <p14:tracePt t="118546" x="2205038" y="2054225"/>
          <p14:tracePt t="118563" x="2214563" y="2054225"/>
          <p14:tracePt t="118810" x="2224088" y="2054225"/>
          <p14:tracePt t="118825" x="2241550" y="2054225"/>
          <p14:tracePt t="118842" x="2251075" y="2054225"/>
          <p14:tracePt t="118850" x="2259013" y="2054225"/>
          <p14:tracePt t="118863" x="2268538" y="2054225"/>
          <p14:tracePt t="118879" x="2286000" y="2054225"/>
          <p14:tracePt t="118897" x="2312988" y="2054225"/>
          <p14:tracePt t="118931" x="2322513" y="2054225"/>
          <p14:tracePt t="118946" x="2330450" y="2054225"/>
          <p14:tracePt t="118963" x="2347913" y="2054225"/>
          <p14:tracePt t="118979" x="2366963" y="2044700"/>
          <p14:tracePt t="118996" x="2401888" y="2036763"/>
          <p14:tracePt t="119013" x="2419350" y="2027238"/>
          <p14:tracePt t="119029" x="2446338" y="2027238"/>
          <p14:tracePt t="119046" x="2473325" y="2009775"/>
          <p14:tracePt t="119063" x="2500313" y="1992313"/>
          <p14:tracePt t="119080" x="2527300" y="1982788"/>
          <p14:tracePt t="119097" x="2554288" y="1946275"/>
          <p14:tracePt t="119114" x="2562225" y="1928813"/>
          <p14:tracePt t="119129" x="2571750" y="1911350"/>
          <p14:tracePt t="119146" x="2581275" y="1874838"/>
          <p14:tracePt t="119163" x="2581275" y="1839913"/>
          <p14:tracePt t="119180" x="2581275" y="1812925"/>
          <p14:tracePt t="119196" x="2581275" y="1776413"/>
          <p14:tracePt t="119213" x="2581275" y="1758950"/>
          <p14:tracePt t="119229" x="2554288" y="1741488"/>
          <p14:tracePt t="119246" x="2536825" y="1731963"/>
          <p14:tracePt t="119263" x="2527300" y="1704975"/>
          <p14:tracePt t="119280" x="2509838" y="1697038"/>
          <p14:tracePt t="119298" x="2473325" y="1679575"/>
          <p14:tracePt t="119314" x="2465388" y="1670050"/>
          <p14:tracePt t="119330" x="2455863" y="1660525"/>
          <p14:tracePt t="119346" x="2446338" y="1643063"/>
          <p14:tracePt t="119380" x="2428875" y="1633538"/>
          <p14:tracePt t="119396" x="2419350" y="1633538"/>
          <p14:tracePt t="119413" x="2401888" y="1633538"/>
          <p14:tracePt t="119429" x="2393950" y="1633538"/>
          <p14:tracePt t="119446" x="2374900" y="1633538"/>
          <p14:tracePt t="119463" x="2357438" y="1633538"/>
          <p14:tracePt t="119480" x="2330450" y="1633538"/>
          <p14:tracePt t="119497" x="2295525" y="1633538"/>
          <p14:tracePt t="119514" x="2268538" y="1633538"/>
          <p14:tracePt t="119530" x="2259013" y="1633538"/>
          <p14:tracePt t="119547" x="2251075" y="1633538"/>
          <p14:tracePt t="119563" x="2232025" y="1633538"/>
          <p14:tracePt t="119580" x="2224088" y="1652588"/>
          <p14:tracePt t="119666" x="2224088" y="1660525"/>
          <p14:tracePt t="119674" x="2224088" y="1670050"/>
          <p14:tracePt t="119682" x="2214563" y="1670050"/>
          <p14:tracePt t="119696" x="2214563" y="1679575"/>
          <p14:tracePt t="119714" x="2197100" y="1697038"/>
          <p14:tracePt t="119730" x="2179638" y="1724025"/>
          <p14:tracePt t="119746" x="2179638" y="1741488"/>
          <p14:tracePt t="119763" x="2179638" y="1785938"/>
          <p14:tracePt t="119779" x="2179638" y="1803400"/>
          <p14:tracePt t="119796" x="2179638" y="1830388"/>
          <p14:tracePt t="119813" x="2187575" y="1857375"/>
          <p14:tracePt t="119830" x="2187575" y="1884363"/>
          <p14:tracePt t="119846" x="2187575" y="1901825"/>
          <p14:tracePt t="119863" x="2187575" y="1920875"/>
          <p14:tracePt t="119880" x="2187575" y="1928813"/>
          <p14:tracePt t="119897" x="2187575" y="1938338"/>
          <p14:tracePt t="119914" x="2187575" y="1973263"/>
          <p14:tracePt t="119929" x="2187575" y="1982788"/>
          <p14:tracePt t="119946" x="2187575" y="2000250"/>
          <p14:tracePt t="119963" x="2187575" y="2009775"/>
          <p14:tracePt t="119980" x="2187575" y="2036763"/>
          <p14:tracePt t="119996" x="2187575" y="2054225"/>
          <p14:tracePt t="120013" x="2187575" y="2063750"/>
          <p14:tracePt t="120030" x="2187575" y="2081213"/>
          <p14:tracePt t="120046" x="2187575" y="2108200"/>
          <p14:tracePt t="120063" x="2187575" y="2125663"/>
          <p14:tracePt t="120080" x="2187575" y="2143125"/>
          <p14:tracePt t="120096" x="2205038" y="2143125"/>
          <p14:tracePt t="120113" x="2214563" y="2143125"/>
          <p14:tracePt t="120130" x="2232025" y="2143125"/>
          <p14:tracePt t="120146" x="2251075" y="2143125"/>
          <p14:tracePt t="120163" x="2276475" y="2143125"/>
          <p14:tracePt t="120180" x="2286000" y="2143125"/>
          <p14:tracePt t="120196" x="2303463" y="2143125"/>
          <p14:tracePt t="120213" x="2322513" y="2143125"/>
          <p14:tracePt t="120230" x="2357438" y="2143125"/>
          <p14:tracePt t="120246" x="2374900" y="2135188"/>
          <p14:tracePt t="120263" x="2411413" y="2135188"/>
          <p14:tracePt t="120280" x="2428875" y="2125663"/>
          <p14:tracePt t="120298" x="2473325" y="2108200"/>
          <p14:tracePt t="120314" x="2490788" y="2098675"/>
          <p14:tracePt t="120330" x="2509838" y="2098675"/>
          <p14:tracePt t="120347" x="2517775" y="2081213"/>
          <p14:tracePt t="120363" x="2536825" y="2071688"/>
          <p14:tracePt t="120380" x="2554288" y="2063750"/>
          <p14:tracePt t="120397" x="2571750" y="2054225"/>
          <p14:tracePt t="120414" x="2581275" y="2036763"/>
          <p14:tracePt t="120430" x="2589213" y="2009775"/>
          <p14:tracePt t="120446" x="2616200" y="1992313"/>
          <p14:tracePt t="120463" x="2625725" y="1965325"/>
          <p14:tracePt t="120480" x="2633663" y="1946275"/>
          <p14:tracePt t="120496" x="2643188" y="1928813"/>
          <p14:tracePt t="120514" x="2643188" y="1884363"/>
          <p14:tracePt t="120530" x="2643188" y="1866900"/>
          <p14:tracePt t="120546" x="2643188" y="1830388"/>
          <p14:tracePt t="120563" x="2625725" y="1812925"/>
          <p14:tracePt t="120580" x="2598738" y="1803400"/>
          <p14:tracePt t="120596" x="2581275" y="1776413"/>
          <p14:tracePt t="120613" x="2562225" y="1768475"/>
          <p14:tracePt t="120630" x="2536825" y="1758950"/>
          <p14:tracePt t="120646" x="2527300" y="1741488"/>
          <p14:tracePt t="120663" x="2509838" y="1741488"/>
          <p14:tracePt t="120666" x="2500313" y="1731963"/>
          <p14:tracePt t="120680" x="2490788" y="1724025"/>
          <p14:tracePt t="120696" x="2455863" y="1724025"/>
          <p14:tracePt t="120714" x="2428875" y="1704975"/>
          <p14:tracePt t="120730" x="2393950" y="1697038"/>
          <p14:tracePt t="120747" x="2366963" y="1697038"/>
          <p14:tracePt t="120763" x="2347913" y="1687513"/>
          <p14:tracePt t="120780" x="2330450" y="1679575"/>
          <p14:tracePt t="120796" x="2312988" y="1670050"/>
          <p14:tracePt t="120813" x="2303463" y="1670050"/>
          <p14:tracePt t="120874" x="2295525" y="1670050"/>
          <p14:tracePt t="120962" x="2295525" y="1660525"/>
          <p14:tracePt t="121082" x="2303463" y="1660525"/>
          <p14:tracePt t="121090" x="2312988" y="1660525"/>
          <p14:tracePt t="121098" x="2322513" y="1660525"/>
          <p14:tracePt t="121115" x="2330450" y="1660525"/>
          <p14:tracePt t="121130" x="2357438" y="1660525"/>
          <p14:tracePt t="121147" x="2366963" y="1660525"/>
          <p14:tracePt t="121163" x="2374900" y="1660525"/>
          <p14:tracePt t="121180" x="2384425" y="1660525"/>
          <p14:tracePt t="121197" x="2401888" y="1660525"/>
          <p14:tracePt t="121213" x="2411413" y="1660525"/>
          <p14:tracePt t="121230" x="2438400" y="1670050"/>
          <p14:tracePt t="121246" x="2455863" y="1679575"/>
          <p14:tracePt t="121263" x="2482850" y="1687513"/>
          <p14:tracePt t="121280" x="2509838" y="1704975"/>
          <p14:tracePt t="121298" x="2527300" y="1731963"/>
          <p14:tracePt t="121314" x="2544763" y="1741488"/>
          <p14:tracePt t="121330" x="2554288" y="1758950"/>
          <p14:tracePt t="121347" x="2554288" y="1776413"/>
          <p14:tracePt t="121363" x="2554288" y="1803400"/>
          <p14:tracePt t="121380" x="2544763" y="1830388"/>
          <p14:tracePt t="121396" x="2509838" y="1874838"/>
          <p14:tracePt t="121413" x="2393950" y="1938338"/>
          <p14:tracePt t="121430" x="2339975" y="2000250"/>
          <p14:tracePt t="121446" x="2268538" y="2071688"/>
          <p14:tracePt t="121463" x="2214563" y="2143125"/>
          <p14:tracePt t="121482" x="2187575" y="2206625"/>
          <p14:tracePt t="121496" x="2179638" y="2214563"/>
          <p14:tracePt t="121513" x="2170113" y="2232025"/>
          <p14:tracePt t="121530" x="2160588" y="2241550"/>
          <p14:tracePt t="121666" x="2160588" y="2232025"/>
          <p14:tracePt t="121674" x="2160588" y="2224088"/>
          <p14:tracePt t="121682" x="2160588" y="2214563"/>
          <p14:tracePt t="121697" x="2143125" y="2206625"/>
          <p14:tracePt t="121714" x="2125663" y="2170113"/>
          <p14:tracePt t="121746" x="2116138" y="2170113"/>
          <p14:tracePt t="121764" x="2108200" y="2170113"/>
          <p14:tracePt t="121780" x="2108200" y="2179638"/>
          <p14:tracePt t="121796" x="2108200" y="2206625"/>
          <p14:tracePt t="121812" x="2108200" y="2259013"/>
          <p14:tracePt t="121829" x="2108200" y="2330450"/>
          <p14:tracePt t="121846" x="2108200" y="2438400"/>
          <p14:tracePt t="121863" x="2108200" y="2500313"/>
          <p14:tracePt t="121879" x="2108200" y="2544763"/>
          <p14:tracePt t="121896" x="2108200" y="2571750"/>
          <p14:tracePt t="121913" x="2098675" y="2608263"/>
          <p14:tracePt t="121930" x="2089150" y="2616200"/>
          <p14:tracePt t="121947" x="2071688" y="2625725"/>
          <p14:tracePt t="121963" x="2071688" y="2635250"/>
          <p14:tracePt t="121980" x="2062163" y="2635250"/>
          <p14:tracePt t="122066" x="2081213" y="2635250"/>
          <p14:tracePt t="122082" x="2089150" y="2635250"/>
          <p14:tracePt t="122090" x="2108200" y="2635250"/>
          <p14:tracePt t="122099" x="2133600" y="2635250"/>
          <p14:tracePt t="122114" x="2197100" y="2616200"/>
          <p14:tracePt t="122130" x="2268538" y="2616200"/>
          <p14:tracePt t="122146" x="2330450" y="2608263"/>
          <p14:tracePt t="122164" x="2374900" y="2608263"/>
          <p14:tracePt t="122180" x="2401888" y="2608263"/>
          <p14:tracePt t="122197" x="2419350" y="2608263"/>
          <p14:tracePt t="122314" x="2419350" y="2598738"/>
          <p14:tracePt t="122482" x="2411413" y="2598738"/>
          <p14:tracePt t="122498" x="2401888" y="2598738"/>
          <p14:tracePt t="122514" x="2384425" y="2608263"/>
          <p14:tracePt t="122522" x="2374900" y="2608263"/>
          <p14:tracePt t="122531" x="2339975" y="2635250"/>
          <p14:tracePt t="122547" x="2276475" y="2652713"/>
          <p14:tracePt t="122563" x="2224088" y="2660650"/>
          <p14:tracePt t="122580" x="2170113" y="2660650"/>
          <p14:tracePt t="122596" x="2125663" y="2660650"/>
          <p14:tracePt t="122613" x="2054225" y="2660650"/>
          <p14:tracePt t="122630" x="2017713" y="2660650"/>
          <p14:tracePt t="122647" x="1982788" y="2660650"/>
          <p14:tracePt t="122663" x="1965325" y="2652713"/>
          <p14:tracePt t="122666" x="1973263" y="2652713"/>
          <p14:tracePt t="122680" x="1901825" y="2625725"/>
          <p14:tracePt t="122696" x="1893888" y="2616200"/>
          <p14:tracePt t="122713" x="1884363" y="2616200"/>
          <p14:tracePt t="122731" x="1857375" y="2616200"/>
          <p14:tracePt t="122747" x="1839913" y="2616200"/>
          <p14:tracePt t="122764" x="1822450" y="2616200"/>
          <p14:tracePt t="122780" x="1785938" y="2635250"/>
          <p14:tracePt t="122797" x="1731963" y="2643188"/>
          <p14:tracePt t="122813" x="1670050" y="2670175"/>
          <p14:tracePt t="122830" x="1633538" y="2679700"/>
          <p14:tracePt t="122846" x="1616075" y="2679700"/>
          <p14:tracePt t="122863" x="1608138" y="2679700"/>
          <p14:tracePt t="122922" x="1616075" y="2679700"/>
          <p14:tracePt t="122930" x="1616075" y="2670175"/>
          <p14:tracePt t="122947" x="1643063" y="2670175"/>
          <p14:tracePt t="122963" x="1670050" y="2660650"/>
          <p14:tracePt t="122980" x="1687513" y="2660650"/>
          <p14:tracePt t="122996" x="1704975" y="2660650"/>
          <p14:tracePt t="123013" x="1741488" y="2660650"/>
          <p14:tracePt t="123030" x="1785938" y="2643188"/>
          <p14:tracePt t="123046" x="1830388" y="2643188"/>
          <p14:tracePt t="123063" x="1874838" y="2635250"/>
          <p14:tracePt t="123080" x="1919288" y="2625725"/>
          <p14:tracePt t="123097" x="1982788" y="2616200"/>
          <p14:tracePt t="123114" x="2062163" y="2608263"/>
          <p14:tracePt t="123130" x="2108200" y="2589213"/>
          <p14:tracePt t="123147" x="2170113" y="2589213"/>
          <p14:tracePt t="123164" x="2232025" y="2581275"/>
          <p14:tracePt t="123180" x="2276475" y="2581275"/>
          <p14:tracePt t="123197" x="2322513" y="2581275"/>
          <p14:tracePt t="123213" x="2339975" y="2581275"/>
          <p14:tracePt t="123230" x="2374900" y="2581275"/>
          <p14:tracePt t="123247" x="2393950" y="2581275"/>
          <p14:tracePt t="123264" x="2428875" y="2581275"/>
          <p14:tracePt t="123280" x="2455863" y="2571750"/>
          <p14:tracePt t="123297" x="2482850" y="2563813"/>
          <p14:tracePt t="123315" x="2509838" y="2563813"/>
          <p14:tracePt t="123330" x="2517775" y="2563813"/>
          <p14:tracePt t="123347" x="2527300" y="2554288"/>
          <p14:tracePt t="123387" x="2536825" y="2554288"/>
          <p14:tracePt t="123397" x="2536825" y="2536825"/>
          <p14:tracePt t="123474" x="2536825" y="2527300"/>
          <p14:tracePt t="123483" x="2527300" y="2527300"/>
          <p14:tracePt t="123497" x="2517775" y="2517775"/>
          <p14:tracePt t="123515" x="2455863" y="2428875"/>
          <p14:tracePt t="123531" x="2384425" y="2295525"/>
          <p14:tracePt t="123547" x="2322513" y="2160588"/>
          <p14:tracePt t="123563" x="2232025" y="2017713"/>
          <p14:tracePt t="123580" x="2179638" y="1955800"/>
          <p14:tracePt t="123597" x="2143125" y="1920875"/>
          <p14:tracePt t="123613" x="2108200" y="1911350"/>
          <p14:tracePt t="123630" x="2098675" y="1901825"/>
          <p14:tracePt t="123647" x="2081213" y="1893888"/>
          <p14:tracePt t="123664" x="2071688" y="1884363"/>
          <p14:tracePt t="123666" x="2054225" y="1884363"/>
          <p14:tracePt t="123680" x="2044700" y="1884363"/>
          <p14:tracePt t="123697" x="2000250" y="1857375"/>
          <p14:tracePt t="123715" x="1973263" y="1849438"/>
          <p14:tracePt t="123731" x="1946275" y="1839913"/>
          <p14:tracePt t="123747" x="1919288" y="1822450"/>
          <p14:tracePt t="123763" x="1893888" y="1812925"/>
          <p14:tracePt t="123780" x="1866900" y="1812925"/>
          <p14:tracePt t="123797" x="1830388" y="1803400"/>
          <p14:tracePt t="123813" x="1812925" y="1803400"/>
          <p14:tracePt t="123830" x="1795463" y="1803400"/>
          <p14:tracePt t="123891" x="1776413" y="1795463"/>
          <p14:tracePt t="123979" x="1785938" y="1795463"/>
          <p14:tracePt t="123987" x="1785938" y="1785938"/>
          <p14:tracePt t="124003" x="1795463" y="1785938"/>
          <p14:tracePt t="124013" x="1803400" y="1785938"/>
          <p14:tracePt t="124030" x="1822450" y="1785938"/>
          <p14:tracePt t="124047" x="1839913" y="1785938"/>
          <p14:tracePt t="124063" x="1866900" y="1785938"/>
          <p14:tracePt t="124080" x="1911350" y="1768475"/>
          <p14:tracePt t="124097" x="1938338" y="1768475"/>
          <p14:tracePt t="124114" x="1973263" y="1768475"/>
          <p14:tracePt t="124131" x="1990725" y="1768475"/>
          <p14:tracePt t="124147" x="1990725" y="1758950"/>
          <p14:tracePt t="124164" x="2009775" y="1758950"/>
          <p14:tracePt t="124180" x="2017713" y="1741488"/>
          <p14:tracePt t="124197" x="2044700" y="1741488"/>
          <p14:tracePt t="124213" x="2062163" y="1741488"/>
          <p14:tracePt t="124230" x="2098675" y="1741488"/>
          <p14:tracePt t="124247" x="2125663" y="1741488"/>
          <p14:tracePt t="124264" x="2152650" y="1741488"/>
          <p14:tracePt t="124280" x="2170113" y="1741488"/>
          <p14:tracePt t="124297" x="2187575" y="1741488"/>
          <p14:tracePt t="124531" x="2197100" y="1741488"/>
          <p14:tracePt t="125611" x="2197100" y="1731963"/>
          <p14:tracePt t="125834" x="2197100" y="1714500"/>
          <p14:tracePt t="125851" x="2187575" y="1714500"/>
          <p14:tracePt t="125858" x="2179638" y="1714500"/>
          <p14:tracePt t="125866" x="2152650" y="1714500"/>
          <p14:tracePt t="125880" x="2143125" y="1714500"/>
          <p14:tracePt t="125897" x="2125663" y="1714500"/>
          <p14:tracePt t="125914" x="2081213" y="1704975"/>
          <p14:tracePt t="125931" x="2062163" y="1697038"/>
          <p14:tracePt t="125947" x="2044700" y="1687513"/>
          <p14:tracePt t="125964" x="2036763" y="1687513"/>
          <p14:tracePt t="125980" x="2017713" y="1687513"/>
          <p14:tracePt t="125997" x="2009775" y="1679575"/>
          <p14:tracePt t="126131" x="2027238" y="1679575"/>
          <p14:tracePt t="126147" x="2036763" y="1679575"/>
          <p14:tracePt t="126155" x="2044700" y="1679575"/>
          <p14:tracePt t="126164" x="2054225" y="1679575"/>
          <p14:tracePt t="126180" x="2071688" y="1679575"/>
          <p14:tracePt t="126197" x="2098675" y="1679575"/>
          <p14:tracePt t="126214" x="2108200" y="1679575"/>
          <p14:tracePt t="126230" x="2125663" y="1679575"/>
          <p14:tracePt t="126247" x="2133600" y="1679575"/>
          <p14:tracePt t="126264" x="2152650" y="1670050"/>
          <p14:tracePt t="126297" x="2170113" y="1670050"/>
          <p14:tracePt t="126315" x="2179638" y="1660525"/>
          <p14:tracePt t="126331" x="2197100" y="1660525"/>
          <p14:tracePt t="126347" x="2214563" y="1660525"/>
          <p14:tracePt t="126364" x="2241550" y="1660525"/>
          <p14:tracePt t="126380" x="2251075" y="1660525"/>
          <p14:tracePt t="126396" x="2268538" y="1660525"/>
          <p14:tracePt t="126429" x="2276475" y="1660525"/>
          <p14:tracePt t="126446" x="2276475" y="1670050"/>
          <p14:tracePt t="126484" x="2276475" y="1679575"/>
          <p14:tracePt t="126515" x="2268538" y="1679575"/>
          <p14:tracePt t="126523" x="2259013" y="1687513"/>
          <p14:tracePt t="126532" x="2251075" y="1687513"/>
          <p14:tracePt t="126547" x="2224088" y="1697038"/>
          <p14:tracePt t="126564" x="2197100" y="1697038"/>
          <p14:tracePt t="126580" x="2160588" y="1697038"/>
          <p14:tracePt t="126597" x="2133600" y="1697038"/>
          <p14:tracePt t="126614" x="2081213" y="1697038"/>
          <p14:tracePt t="126630" x="2062163" y="1697038"/>
          <p14:tracePt t="126647" x="2017713" y="1697038"/>
          <p14:tracePt t="126664" x="2000250" y="1697038"/>
          <p14:tracePt t="126667" x="1990725" y="1697038"/>
          <p14:tracePt t="126715" x="1990725" y="1704975"/>
          <p14:tracePt t="126739" x="2000250" y="1704975"/>
          <p14:tracePt t="126755" x="2009775" y="1704975"/>
          <p14:tracePt t="126763" x="2017713" y="1704975"/>
          <p14:tracePt t="126781" x="2027238" y="1704975"/>
          <p14:tracePt t="126796" x="2044700" y="1704975"/>
          <p14:tracePt t="126819" x="2054225" y="1704975"/>
          <p14:tracePt t="127043" x="2062163" y="1704975"/>
          <p14:tracePt t="127067" x="2071688" y="1704975"/>
          <p14:tracePt t="127083" x="2081213" y="1704975"/>
          <p14:tracePt t="127091" x="2089150" y="1704975"/>
          <p14:tracePt t="127100" x="2098675" y="1724025"/>
          <p14:tracePt t="127115" x="2116138" y="1724025"/>
          <p14:tracePt t="127132" x="2125663" y="1731963"/>
          <p14:tracePt t="127147" x="2133600" y="1741488"/>
          <p14:tracePt t="127164" x="2143125" y="1751013"/>
          <p14:tracePt t="127180" x="2152650" y="1758950"/>
          <p14:tracePt t="127197" x="2152650" y="1768475"/>
          <p14:tracePt t="127214" x="2160588" y="1776413"/>
          <p14:tracePt t="131236" x="2197100" y="1776413"/>
          <p14:tracePt t="131244" x="2224088" y="1776413"/>
          <p14:tracePt t="131260" x="2224088" y="1785938"/>
          <p14:tracePt t="131268" x="2224088" y="1803400"/>
          <p14:tracePt t="131281" x="2224088" y="1812925"/>
          <p14:tracePt t="131297" x="2232025" y="1830388"/>
          <p14:tracePt t="131314" x="2251075" y="1866900"/>
          <p14:tracePt t="131331" x="2438400" y="1955800"/>
          <p14:tracePt t="131347" x="2697163" y="2044700"/>
          <p14:tracePt t="131364" x="2973388" y="2135188"/>
          <p14:tracePt t="131380" x="3224213" y="2214563"/>
          <p14:tracePt t="131397" x="3473450" y="2268538"/>
          <p14:tracePt t="131414" x="3652838" y="2295525"/>
          <p14:tracePt t="131430" x="3679825" y="2232025"/>
          <p14:tracePt t="131447" x="3894138" y="2330450"/>
          <p14:tracePt t="131464" x="4017963" y="2420938"/>
          <p14:tracePt t="131480" x="4133850" y="2500313"/>
          <p14:tracePt t="131497" x="4232275" y="2527300"/>
          <p14:tracePt t="131514" x="4286250" y="2563813"/>
          <p14:tracePt t="131530" x="4348163" y="2643188"/>
          <p14:tracePt t="131547" x="4572000" y="2803525"/>
          <p14:tracePt t="131564" x="4786313" y="2803525"/>
          <p14:tracePt t="131581" x="4992688" y="2786063"/>
          <p14:tracePt t="131597" x="5037138" y="2687638"/>
          <p14:tracePt t="131614" x="5411788" y="2724150"/>
          <p14:tracePt t="131631" x="5795963" y="2759075"/>
          <p14:tracePt t="131648" x="6170613" y="2778125"/>
          <p14:tracePt t="131664" x="6438900" y="2778125"/>
          <p14:tracePt t="131681" x="6599238" y="2778125"/>
          <p14:tracePt t="131697" x="6715125" y="2768600"/>
          <p14:tracePt t="131716" x="6875463" y="2768600"/>
          <p14:tracePt t="131732" x="6894513" y="2768600"/>
          <p14:tracePt t="131748" x="6894513" y="2759075"/>
          <p14:tracePt t="131781" x="6894513" y="2751138"/>
          <p14:tracePt t="131798" x="6902450" y="2741613"/>
          <p14:tracePt t="131814" x="6911975" y="2714625"/>
          <p14:tracePt t="131831" x="6946900" y="2714625"/>
          <p14:tracePt t="131848" x="6992938" y="2714625"/>
          <p14:tracePt t="131864" x="7081838" y="2714625"/>
          <p14:tracePt t="131881" x="7207250" y="2714625"/>
          <p14:tracePt t="131898" x="7331075" y="2706688"/>
          <p14:tracePt t="131917" x="7510463" y="2660650"/>
          <p14:tracePt t="131932" x="7599363" y="2652713"/>
          <p14:tracePt t="131948" x="7643813" y="2625725"/>
          <p14:tracePt t="131964" x="7680325" y="2616200"/>
          <p14:tracePt t="131981" x="7697788" y="2616200"/>
          <p14:tracePt t="131998" x="7707313" y="2608263"/>
          <p14:tracePt t="132052" x="7724775" y="2608263"/>
          <p14:tracePt t="132060" x="7724775" y="2589213"/>
          <p14:tracePt t="132100" x="7724775" y="2581275"/>
          <p14:tracePt t="132124" x="7724775" y="2571750"/>
          <p14:tracePt t="132132" x="7724775" y="2563813"/>
          <p14:tracePt t="132148" x="7724775" y="2544763"/>
          <p14:tracePt t="132165" x="7707313" y="2527300"/>
          <p14:tracePt t="132181" x="7697788" y="2500313"/>
          <p14:tracePt t="132198" x="7680325" y="2482850"/>
          <p14:tracePt t="132214" x="7670800" y="2473325"/>
          <p14:tracePt t="132231" x="7661275" y="2465388"/>
          <p14:tracePt t="132248" x="7635875" y="2465388"/>
          <p14:tracePt t="132264" x="7626350" y="2465388"/>
          <p14:tracePt t="132281" x="7616825" y="2465388"/>
          <p14:tracePt t="132298" x="7608888" y="2455863"/>
          <p14:tracePt t="132331" x="7599363" y="2455863"/>
          <p14:tracePt t="132349" x="7599363" y="2438400"/>
          <p14:tracePt t="132365" x="7589838" y="2438400"/>
          <p14:tracePt t="132381" x="7581900" y="2428875"/>
          <p14:tracePt t="132398" x="7564438" y="2420938"/>
          <p14:tracePt t="132415" x="7545388" y="2420938"/>
          <p14:tracePt t="132447" x="7537450" y="2420938"/>
          <p14:tracePt t="132465" x="7537450" y="2411413"/>
          <p14:tracePt t="132516" x="7537450" y="2401888"/>
          <p14:tracePt t="132524" x="7527925" y="2401888"/>
          <p14:tracePt t="132540" x="7527925" y="2393950"/>
          <p14:tracePt t="132564" x="7527925" y="2384425"/>
          <p14:tracePt t="132572" x="7518400" y="2384425"/>
          <p14:tracePt t="132588" x="7510463" y="2384425"/>
          <p14:tracePt t="132605" x="7510463" y="2366963"/>
          <p14:tracePt t="132620" x="7493000" y="2366963"/>
          <p14:tracePt t="132660" x="7483475" y="2366963"/>
          <p14:tracePt t="132732" x="7473950" y="2366963"/>
          <p14:tracePt t="132780" x="7466013" y="2366963"/>
          <p14:tracePt t="132788" x="7466013" y="2357438"/>
          <p14:tracePt t="132798" x="7456488" y="2357438"/>
          <p14:tracePt t="132814" x="7456488" y="2349500"/>
          <p14:tracePt t="132831" x="7446963" y="2349500"/>
          <p14:tracePt t="132848" x="7439025" y="2339975"/>
          <p14:tracePt t="132864" x="7421563" y="2339975"/>
          <p14:tracePt t="132881" x="7412038" y="2330450"/>
          <p14:tracePt t="132898" x="7412038" y="2322513"/>
          <p14:tracePt t="132915" x="7402513" y="2322513"/>
          <p14:tracePt t="132931" x="7394575" y="2322513"/>
          <p14:tracePt t="132949" x="7385050" y="2312988"/>
          <p14:tracePt t="132965" x="7367588" y="2312988"/>
          <p14:tracePt t="132981" x="7358063" y="2312988"/>
          <p14:tracePt t="132998" x="7358063" y="2303463"/>
          <p14:tracePt t="133014" x="7340600" y="2303463"/>
          <p14:tracePt t="133031" x="7331075" y="2303463"/>
          <p14:tracePt t="133048" x="7323138" y="2303463"/>
          <p14:tracePt t="133064" x="7313613" y="2303463"/>
          <p14:tracePt t="133081" x="7304088" y="2303463"/>
          <p14:tracePt t="133116" x="7296150" y="2303463"/>
          <p14:tracePt t="133148" x="7286625" y="2303463"/>
          <p14:tracePt t="133172" x="7269163" y="2303463"/>
          <p14:tracePt t="133188" x="7269163" y="2312988"/>
          <p14:tracePt t="133244" x="7259638" y="2312988"/>
          <p14:tracePt t="133259" x="7259638" y="2322513"/>
          <p14:tracePt t="133268" x="7259638" y="2330450"/>
          <p14:tracePt t="133281" x="7251700" y="2330450"/>
          <p14:tracePt t="133297" x="7251700" y="2339975"/>
          <p14:tracePt t="133314" x="7242175" y="2349500"/>
          <p14:tracePt t="133332" x="7232650" y="2384425"/>
          <p14:tracePt t="133348" x="7224713" y="2401888"/>
          <p14:tracePt t="133365" x="7215188" y="2420938"/>
          <p14:tracePt t="133381" x="7197725" y="2446338"/>
          <p14:tracePt t="133398" x="7188200" y="2465388"/>
          <p14:tracePt t="133415" x="7180263" y="2492375"/>
          <p14:tracePt t="133431" x="7180263" y="2517775"/>
          <p14:tracePt t="133448" x="7161213" y="2536825"/>
          <p14:tracePt t="133464" x="7161213" y="2554288"/>
          <p14:tracePt t="133482" x="7161213" y="2563813"/>
          <p14:tracePt t="133498" x="7161213" y="2598738"/>
          <p14:tracePt t="133515" x="7161213" y="2608263"/>
          <p14:tracePt t="133533" x="7161213" y="2625725"/>
          <p14:tracePt t="133548" x="7161213" y="2643188"/>
          <p14:tracePt t="133565" x="7161213" y="2660650"/>
          <p14:tracePt t="133581" x="7161213" y="2679700"/>
          <p14:tracePt t="133598" x="7161213" y="2697163"/>
          <p14:tracePt t="133615" x="7161213" y="2724150"/>
          <p14:tracePt t="133631" x="7161213" y="2741613"/>
          <p14:tracePt t="133648" x="7161213" y="2759075"/>
          <p14:tracePt t="133665" x="7161213" y="2768600"/>
          <p14:tracePt t="133668" x="7161213" y="2778125"/>
          <p14:tracePt t="133681" x="7161213" y="2795588"/>
          <p14:tracePt t="133698" x="7161213" y="2803525"/>
          <p14:tracePt t="133714" x="7161213" y="2813050"/>
          <p14:tracePt t="133732" x="7170738" y="2840038"/>
          <p14:tracePt t="133748" x="7180263" y="2849563"/>
          <p14:tracePt t="133765" x="7180263" y="2867025"/>
          <p14:tracePt t="133781" x="7188200" y="2874963"/>
          <p14:tracePt t="133798" x="7197725" y="2884488"/>
          <p14:tracePt t="133814" x="7215188" y="2901950"/>
          <p14:tracePt t="133831" x="7224713" y="2911475"/>
          <p14:tracePt t="133848" x="7242175" y="2938463"/>
          <p14:tracePt t="133865" x="7251700" y="2946400"/>
          <p14:tracePt t="133881" x="7259638" y="2965450"/>
          <p14:tracePt t="133898" x="7269163" y="2965450"/>
          <p14:tracePt t="133915" x="7296150" y="2973388"/>
          <p14:tracePt t="133932" x="7313613" y="2982913"/>
          <p14:tracePt t="133948" x="7323138" y="2992438"/>
          <p14:tracePt t="133965" x="7340600" y="2992438"/>
          <p14:tracePt t="133981" x="7367588" y="2992438"/>
          <p14:tracePt t="133998" x="7385050" y="2992438"/>
          <p14:tracePt t="134015" x="7394575" y="2982913"/>
          <p14:tracePt t="134031" x="7412038" y="2973388"/>
          <p14:tracePt t="134048" x="7439025" y="2955925"/>
          <p14:tracePt t="134065" x="7439025" y="2946400"/>
          <p14:tracePt t="134081" x="7456488" y="2911475"/>
          <p14:tracePt t="134098" x="7466013" y="2894013"/>
          <p14:tracePt t="134115" x="7473950" y="2857500"/>
          <p14:tracePt t="134133" x="7473950" y="2803525"/>
          <p14:tracePt t="134148" x="7483475" y="2778125"/>
          <p14:tracePt t="134165" x="7483475" y="2751138"/>
          <p14:tracePt t="134181" x="7500938" y="2732088"/>
          <p14:tracePt t="134198" x="7500938" y="2697163"/>
          <p14:tracePt t="134215" x="7500938" y="2670175"/>
          <p14:tracePt t="134231" x="7500938" y="2643188"/>
          <p14:tracePt t="134248" x="7500938" y="2625725"/>
          <p14:tracePt t="134265" x="7500938" y="2608263"/>
          <p14:tracePt t="134281" x="7500938" y="2571750"/>
          <p14:tracePt t="134297" x="7500938" y="2554288"/>
          <p14:tracePt t="134314" x="7493000" y="2517775"/>
          <p14:tracePt t="134331" x="7483475" y="2500313"/>
          <p14:tracePt t="134348" x="7466013" y="2455863"/>
          <p14:tracePt t="134365" x="7456488" y="2438400"/>
          <p14:tracePt t="134381" x="7446963" y="2411413"/>
          <p14:tracePt t="134398" x="7421563" y="2384425"/>
          <p14:tracePt t="134415" x="7412038" y="2366963"/>
          <p14:tracePt t="134431" x="7394575" y="2357438"/>
          <p14:tracePt t="134448" x="7385050" y="2339975"/>
          <p14:tracePt t="134465" x="7375525" y="2322513"/>
          <p14:tracePt t="134483" x="7358063" y="2322513"/>
          <p14:tracePt t="134500" x="7350125" y="2322513"/>
          <p14:tracePt t="134540" x="7350125" y="2312988"/>
          <p14:tracePt t="134557" x="7340600" y="2312988"/>
          <p14:tracePt t="134581" x="7331075" y="2312988"/>
          <p14:tracePt t="134596" x="7323138" y="2303463"/>
          <p14:tracePt t="134612" x="7313613" y="2303463"/>
          <p14:tracePt t="134629" x="7304088" y="2303463"/>
          <p14:tracePt t="134652" x="7286625" y="2303463"/>
          <p14:tracePt t="134668" x="7278688" y="2303463"/>
          <p14:tracePt t="134692" x="7269163" y="2303463"/>
          <p14:tracePt t="134709" x="7259638" y="2303463"/>
          <p14:tracePt t="134733" x="7251700" y="2303463"/>
          <p14:tracePt t="134741" x="7251700" y="2312988"/>
          <p14:tracePt t="134757" x="7242175" y="2312988"/>
          <p14:tracePt t="134766" x="7242175" y="2330450"/>
          <p14:tracePt t="134781" x="7232650" y="2339975"/>
          <p14:tracePt t="134797" x="7232650" y="2349500"/>
          <p14:tracePt t="134820" x="7232650" y="2357438"/>
          <p14:tracePt t="134831" x="7215188" y="2357438"/>
          <p14:tracePt t="134848" x="7215188" y="2366963"/>
          <p14:tracePt t="134865" x="7215188" y="2384425"/>
          <p14:tracePt t="134882" x="7215188" y="2401888"/>
          <p14:tracePt t="134898" x="7215188" y="2420938"/>
          <p14:tracePt t="134917" x="7215188" y="2446338"/>
          <p14:tracePt t="134932" x="7215188" y="2473325"/>
          <p14:tracePt t="134949" x="7207250" y="2500313"/>
          <p14:tracePt t="134964" x="7197725" y="2536825"/>
          <p14:tracePt t="134981" x="7197725" y="2544763"/>
          <p14:tracePt t="134997" x="7197725" y="2563813"/>
          <p14:tracePt t="135015" x="7197725" y="2581275"/>
          <p14:tracePt t="135031" x="7197725" y="2608263"/>
          <p14:tracePt t="135048" x="7197725" y="2625725"/>
          <p14:tracePt t="135065" x="7188200" y="2635250"/>
          <p14:tracePt t="135081" x="7188200" y="2670175"/>
          <p14:tracePt t="135098" x="7188200" y="2687638"/>
          <p14:tracePt t="135115" x="7188200" y="2697163"/>
          <p14:tracePt t="135133" x="7197725" y="2741613"/>
          <p14:tracePt t="135149" x="7197725" y="2759075"/>
          <p14:tracePt t="135165" x="7207250" y="2768600"/>
          <p14:tracePt t="135181" x="7232650" y="2803525"/>
          <p14:tracePt t="135198" x="7242175" y="2822575"/>
          <p14:tracePt t="135215" x="7251700" y="2830513"/>
          <p14:tracePt t="135231" x="7259638" y="2840038"/>
          <p14:tracePt t="135248" x="7269163" y="2857500"/>
          <p14:tracePt t="135265" x="7278688" y="2874963"/>
          <p14:tracePt t="135281" x="7296150" y="2884488"/>
          <p14:tracePt t="135298" x="7304088" y="2894013"/>
          <p14:tracePt t="135315" x="7323138" y="2901950"/>
          <p14:tracePt t="135332" x="7340600" y="2911475"/>
          <p14:tracePt t="135349" x="7367588" y="2911475"/>
          <p14:tracePt t="135365" x="7375525" y="2911475"/>
          <p14:tracePt t="135381" x="7394575" y="2911475"/>
          <p14:tracePt t="135398" x="7402513" y="2911475"/>
          <p14:tracePt t="135415" x="7412038" y="2911475"/>
          <p14:tracePt t="135431" x="7421563" y="2911475"/>
          <p14:tracePt t="135448" x="7439025" y="2911475"/>
          <p14:tracePt t="135465" x="7446963" y="2911475"/>
          <p14:tracePt t="135482" x="7456488" y="2911475"/>
          <p14:tracePt t="135498" x="7466013" y="2911475"/>
          <p14:tracePt t="135515" x="7473950" y="2901950"/>
          <p14:tracePt t="135532" x="7493000" y="2884488"/>
          <p14:tracePt t="135549" x="7493000" y="2874963"/>
          <p14:tracePt t="135565" x="7500938" y="2867025"/>
          <p14:tracePt t="135581" x="7500938" y="2849563"/>
          <p14:tracePt t="135598" x="7518400" y="2840038"/>
          <p14:tracePt t="135615" x="7518400" y="2822575"/>
          <p14:tracePt t="135631" x="7518400" y="2786063"/>
          <p14:tracePt t="135648" x="7518400" y="2759075"/>
          <p14:tracePt t="135665" x="7518400" y="2732088"/>
          <p14:tracePt t="135682" x="7510463" y="2714625"/>
          <p14:tracePt t="135698" x="7510463" y="2687638"/>
          <p14:tracePt t="135715" x="7493000" y="2660650"/>
          <p14:tracePt t="135733" x="7483475" y="2635250"/>
          <p14:tracePt t="135749" x="7473950" y="2608263"/>
          <p14:tracePt t="135765" x="7473950" y="2589213"/>
          <p14:tracePt t="135782" x="7473950" y="2571750"/>
          <p14:tracePt t="135798" x="7473950" y="2536825"/>
          <p14:tracePt t="135814" x="7473950" y="2517775"/>
          <p14:tracePt t="135832" x="7446963" y="2482850"/>
          <p14:tracePt t="135848" x="7446963" y="2465388"/>
          <p14:tracePt t="135865" x="7429500" y="2428875"/>
          <p14:tracePt t="135882" x="7429500" y="2411413"/>
          <p14:tracePt t="135898" x="7429500" y="2393950"/>
          <p14:tracePt t="135915" x="7421563" y="2374900"/>
          <p14:tracePt t="135933" x="7412038" y="2339975"/>
          <p14:tracePt t="135948" x="7402513" y="2330450"/>
          <p14:tracePt t="135965" x="7385050" y="2312988"/>
          <p14:tracePt t="135981" x="7385050" y="2303463"/>
          <p14:tracePt t="135998" x="7375525" y="2303463"/>
          <p14:tracePt t="136015" x="7367588" y="2295525"/>
          <p14:tracePt t="136031" x="7358063" y="2295525"/>
          <p14:tracePt t="136048" x="7350125" y="2278063"/>
          <p14:tracePt t="136065" x="7340600" y="2278063"/>
          <p14:tracePt t="136081" x="7331075" y="2278063"/>
          <p14:tracePt t="136098" x="7323138" y="2278063"/>
          <p14:tracePt t="136115" x="7304088" y="2278063"/>
          <p14:tracePt t="136131" x="7296150" y="2278063"/>
          <p14:tracePt t="136157" x="7286625" y="2278063"/>
          <p14:tracePt t="136189" x="7278688" y="2278063"/>
          <p14:tracePt t="136213" x="7269163" y="2278063"/>
          <p14:tracePt t="136221" x="7259638" y="2278063"/>
          <p14:tracePt t="136231" x="7259638" y="2286000"/>
          <p14:tracePt t="136248" x="7251700" y="2286000"/>
          <p14:tracePt t="136265" x="7232650" y="2295525"/>
          <p14:tracePt t="136281" x="7224713" y="2295525"/>
          <p14:tracePt t="136298" x="7215188" y="2312988"/>
          <p14:tracePt t="136315" x="7207250" y="2312988"/>
          <p14:tracePt t="136333" x="7197725" y="2330450"/>
          <p14:tracePt t="136349" x="7180263" y="2339975"/>
          <p14:tracePt t="136365" x="7161213" y="2357438"/>
          <p14:tracePt t="136381" x="7153275" y="2366963"/>
          <p14:tracePt t="136398" x="7153275" y="2374900"/>
          <p14:tracePt t="136415" x="7143750" y="2384425"/>
          <p14:tracePt t="136431" x="7143750" y="2401888"/>
          <p14:tracePt t="136448" x="7143750" y="2411413"/>
          <p14:tracePt t="136465" x="7135813" y="2420938"/>
          <p14:tracePt t="136483" x="7126288" y="2446338"/>
          <p14:tracePt t="136498" x="7126288" y="2465388"/>
          <p14:tracePt t="136515" x="7116763" y="2482850"/>
          <p14:tracePt t="136533" x="7108825" y="2517775"/>
          <p14:tracePt t="136549" x="7108825" y="2536825"/>
          <p14:tracePt t="136565" x="7108825" y="2554288"/>
          <p14:tracePt t="136581" x="7108825" y="2581275"/>
          <p14:tracePt t="136598" x="7108825" y="2608263"/>
          <p14:tracePt t="136615" x="7108825" y="2625725"/>
          <p14:tracePt t="136632" x="7108825" y="2652713"/>
          <p14:tracePt t="136648" x="7108825" y="2670175"/>
          <p14:tracePt t="136665" x="7116763" y="2732088"/>
          <p14:tracePt t="136681" x="7116763" y="2759075"/>
          <p14:tracePt t="136698" x="7126288" y="2795588"/>
          <p14:tracePt t="136715" x="7143750" y="2813050"/>
          <p14:tracePt t="136733" x="7161213" y="2857500"/>
          <p14:tracePt t="136749" x="7170738" y="2874963"/>
          <p14:tracePt t="136765" x="7180263" y="2894013"/>
          <p14:tracePt t="136782" x="7188200" y="2911475"/>
          <p14:tracePt t="136798" x="7215188" y="2928938"/>
          <p14:tracePt t="136815" x="7224713" y="2928938"/>
          <p14:tracePt t="136848" x="7232650" y="2938463"/>
          <p14:tracePt t="136865" x="7242175" y="2938463"/>
          <p14:tracePt t="136882" x="7259638" y="2946400"/>
          <p14:tracePt t="136898" x="7286625" y="2955925"/>
          <p14:tracePt t="136916" x="7304088" y="2955925"/>
          <p14:tracePt t="136932" x="7313613" y="2955925"/>
          <p14:tracePt t="136948" x="7323138" y="2955925"/>
          <p14:tracePt t="136965" x="7331075" y="2955925"/>
          <p14:tracePt t="136989" x="7340600" y="2955925"/>
          <p14:tracePt t="137005" x="7358063" y="2955925"/>
          <p14:tracePt t="137015" x="7358063" y="2946400"/>
          <p14:tracePt t="137031" x="7367588" y="2938463"/>
          <p14:tracePt t="137048" x="7375525" y="2911475"/>
          <p14:tracePt t="137065" x="7394575" y="2894013"/>
          <p14:tracePt t="137082" x="7394575" y="2874963"/>
          <p14:tracePt t="137098" x="7402513" y="2857500"/>
          <p14:tracePt t="137115" x="7421563" y="2830513"/>
          <p14:tracePt t="137133" x="7446963" y="2813050"/>
          <p14:tracePt t="137149" x="7466013" y="2803525"/>
          <p14:tracePt t="137166" x="7473950" y="2786063"/>
          <p14:tracePt t="137182" x="7483475" y="2759075"/>
          <p14:tracePt t="137198" x="7500938" y="2732088"/>
          <p14:tracePt t="137215" x="7510463" y="2697163"/>
          <p14:tracePt t="137232" x="7510463" y="2679700"/>
          <p14:tracePt t="137248" x="7510463" y="2652713"/>
          <p14:tracePt t="137265" x="7510463" y="2625725"/>
          <p14:tracePt t="137282" x="7510463" y="2608263"/>
          <p14:tracePt t="137298" x="7510463" y="2571750"/>
          <p14:tracePt t="137315" x="7510463" y="2544763"/>
          <p14:tracePt t="137333" x="7493000" y="2473325"/>
          <p14:tracePt t="137349" x="7483475" y="2438400"/>
          <p14:tracePt t="137365" x="7473950" y="2411413"/>
          <p14:tracePt t="137382" x="7446963" y="2401888"/>
          <p14:tracePt t="137398" x="7429500" y="2374900"/>
          <p14:tracePt t="137415" x="7412038" y="2339975"/>
          <p14:tracePt t="137432" x="7385050" y="2330450"/>
          <p14:tracePt t="137448" x="7375525" y="2322513"/>
          <p14:tracePt t="137465" x="7358063" y="2312988"/>
          <p14:tracePt t="137498" x="7350125" y="2312988"/>
          <p14:tracePt t="137515" x="7340600" y="2312988"/>
          <p14:tracePt t="137533" x="7331075" y="2303463"/>
          <p14:tracePt t="137548" x="7313613" y="2303463"/>
          <p14:tracePt t="137565" x="7304088" y="2303463"/>
          <p14:tracePt t="137598" x="7296150" y="2303463"/>
          <p14:tracePt t="138077" x="7286625" y="2303463"/>
          <p14:tracePt t="138093" x="7278688" y="2303463"/>
          <p14:tracePt t="138101" x="7269163" y="2303463"/>
          <p14:tracePt t="138115" x="7259638" y="2303463"/>
          <p14:tracePt t="138133" x="7224713" y="2303463"/>
          <p14:tracePt t="138150" x="7197725" y="2322513"/>
          <p14:tracePt t="138166" x="7170738" y="2330450"/>
          <p14:tracePt t="138182" x="7126288" y="2349500"/>
          <p14:tracePt t="138198" x="7108825" y="2349500"/>
          <p14:tracePt t="138215" x="7108825" y="2357438"/>
          <p14:tracePt t="138232" x="7099300" y="2357438"/>
          <p14:tracePt t="138248" x="7089775" y="2366963"/>
          <p14:tracePt t="138281" x="7072313" y="2366963"/>
          <p14:tracePt t="138445" x="7072313" y="2357438"/>
          <p14:tracePt t="138461" x="7072313" y="2349500"/>
          <p14:tracePt t="138493" x="7064375" y="2349500"/>
          <p14:tracePt t="138517" x="7054850" y="2349500"/>
          <p14:tracePt t="138525" x="7054850" y="2339975"/>
          <p14:tracePt t="138541" x="7045325" y="2339975"/>
          <p14:tracePt t="138573" x="7037388" y="2339975"/>
          <p14:tracePt t="138590" x="7027863" y="2339975"/>
          <p14:tracePt t="138606" x="7018338" y="2322513"/>
          <p14:tracePt t="138613" x="7000875" y="2322513"/>
          <p14:tracePt t="138621" x="6992938" y="2322513"/>
          <p14:tracePt t="138631" x="6983413" y="2322513"/>
          <p14:tracePt t="138648" x="6965950" y="2322513"/>
          <p14:tracePt t="138664" x="6946900" y="2312988"/>
          <p14:tracePt t="138682" x="6921500" y="2312988"/>
          <p14:tracePt t="138698" x="6902450" y="2303463"/>
          <p14:tracePt t="138715" x="6884988" y="2303463"/>
          <p14:tracePt t="138734" x="6850063" y="2303463"/>
          <p14:tracePt t="138749" x="6831013" y="2303463"/>
          <p14:tracePt t="138766" x="6823075" y="2303463"/>
          <p14:tracePt t="138782" x="6813550" y="2303463"/>
          <p14:tracePt t="138798" x="6804025" y="2312988"/>
          <p14:tracePt t="138815" x="6796088" y="2330450"/>
          <p14:tracePt t="138832" x="6769100" y="2339975"/>
          <p14:tracePt t="138848" x="6759575" y="2339975"/>
          <p14:tracePt t="138865" x="6751638" y="2349500"/>
          <p14:tracePt t="138882" x="6742113" y="2357438"/>
          <p14:tracePt t="138898" x="6742113" y="2366963"/>
          <p14:tracePt t="138915" x="6732588" y="2374900"/>
          <p14:tracePt t="138933" x="6732588" y="2401888"/>
          <p14:tracePt t="138965" x="6742113" y="2411413"/>
          <p14:tracePt t="138982" x="6751638" y="2420938"/>
          <p14:tracePt t="138999" x="6769100" y="2428875"/>
          <p14:tracePt t="139015" x="6786563" y="2438400"/>
          <p14:tracePt t="139032" x="6804025" y="2446338"/>
          <p14:tracePt t="139048" x="6823075" y="2455863"/>
          <p14:tracePt t="139065" x="6831013" y="2455863"/>
          <p14:tracePt t="139082" x="6858000" y="2473325"/>
          <p14:tracePt t="139098" x="6867525" y="2482850"/>
          <p14:tracePt t="139115" x="6884988" y="2492375"/>
          <p14:tracePt t="139133" x="6911975" y="2500313"/>
          <p14:tracePt t="139149" x="6946900" y="2500313"/>
          <p14:tracePt t="139166" x="6965950" y="2500313"/>
          <p14:tracePt t="139182" x="6983413" y="2500313"/>
          <p14:tracePt t="139198" x="7000875" y="2500313"/>
          <p14:tracePt t="139215" x="7018338" y="2500313"/>
          <p14:tracePt t="139232" x="7027863" y="2492375"/>
          <p14:tracePt t="139249" x="7027863" y="2482850"/>
          <p14:tracePt t="139265" x="7037388" y="2446338"/>
          <p14:tracePt t="139282" x="7037388" y="2438400"/>
          <p14:tracePt t="139299" x="7037388" y="2401888"/>
          <p14:tracePt t="139315" x="7027863" y="2366963"/>
          <p14:tracePt t="139333" x="7018338" y="2349500"/>
          <p14:tracePt t="139350" x="6992938" y="2339975"/>
          <p14:tracePt t="139366" x="6983413" y="2330450"/>
          <p14:tracePt t="139382" x="6973888" y="2312988"/>
          <p14:tracePt t="139399" x="6965950" y="2286000"/>
          <p14:tracePt t="139415" x="6946900" y="2278063"/>
          <p14:tracePt t="139432" x="6921500" y="2259013"/>
          <p14:tracePt t="139449" x="6902450" y="2259013"/>
          <p14:tracePt t="139465" x="6894513" y="2251075"/>
          <p14:tracePt t="139483" x="6875463" y="2251075"/>
          <p14:tracePt t="139498" x="6850063" y="2251075"/>
          <p14:tracePt t="139515" x="6831013" y="2251075"/>
          <p14:tracePt t="139532" x="6813550" y="2251075"/>
          <p14:tracePt t="139549" x="6786563" y="2251075"/>
          <p14:tracePt t="139565" x="6778625" y="2259013"/>
          <p14:tracePt t="139582" x="6769100" y="2268538"/>
          <p14:tracePt t="139599" x="6769100" y="2286000"/>
          <p14:tracePt t="139615" x="6759575" y="2295525"/>
          <p14:tracePt t="139632" x="6759575" y="2322513"/>
          <p14:tracePt t="139648" x="6759575" y="2339975"/>
          <p14:tracePt t="139666" x="6759575" y="2349500"/>
          <p14:tracePt t="139682" x="6759575" y="2357438"/>
          <p14:tracePt t="139698" x="6769100" y="2357438"/>
          <p14:tracePt t="139715" x="6769100" y="2366963"/>
          <p14:tracePt t="139734" x="6778625" y="2374900"/>
          <p14:tracePt t="139773" x="6769100" y="2374900"/>
          <p14:tracePt t="139782" x="6759575" y="2374900"/>
          <p14:tracePt t="139799" x="6688138" y="2393950"/>
          <p14:tracePt t="139815" x="6510338" y="2393950"/>
          <p14:tracePt t="139832" x="6215063" y="2366963"/>
          <p14:tracePt t="139848" x="5572125" y="2251075"/>
          <p14:tracePt t="139865" x="4921250" y="2135188"/>
          <p14:tracePt t="139882" x="4241800" y="2017713"/>
          <p14:tracePt t="139898" x="3589338" y="1884363"/>
          <p14:tracePt t="139916" x="2822575" y="1724025"/>
          <p14:tracePt t="139932" x="2160588" y="1625600"/>
          <p14:tracePt t="139949" x="1544638" y="1581150"/>
          <p14:tracePt t="139965" x="1303338" y="1581150"/>
          <p14:tracePt t="139982" x="1152525" y="1581150"/>
          <p14:tracePt t="139999" x="1054100" y="1581150"/>
          <p14:tracePt t="140015" x="965200" y="1581150"/>
          <p14:tracePt t="140032" x="901700" y="1581150"/>
          <p14:tracePt t="140049" x="866775" y="1581150"/>
          <p14:tracePt t="140065" x="822325" y="1581150"/>
          <p14:tracePt t="140082" x="803275" y="1581150"/>
          <p14:tracePt t="140098" x="785813" y="1581150"/>
          <p14:tracePt t="140115" x="750888" y="1581150"/>
          <p14:tracePt t="140133" x="714375" y="1581150"/>
          <p14:tracePt t="140149" x="652463" y="1581150"/>
          <p14:tracePt t="140165" x="536575" y="1581150"/>
          <p14:tracePt t="140182" x="428625" y="1581150"/>
          <p14:tracePt t="140198" x="347663" y="1581150"/>
          <p14:tracePt t="140215" x="285750" y="1598613"/>
          <p14:tracePt t="140231" x="258763" y="1616075"/>
          <p14:tracePt t="140249" x="250825" y="1625600"/>
          <p14:tracePt t="140265" x="231775" y="1652588"/>
          <p14:tracePt t="140282" x="231775" y="1670050"/>
          <p14:tracePt t="140299" x="231775" y="1687513"/>
          <p14:tracePt t="140315" x="231775" y="1714500"/>
          <p14:tracePt t="140333" x="241300" y="1731963"/>
          <p14:tracePt t="140367" x="258763" y="1741488"/>
          <p14:tracePt t="140398" x="285750" y="1741488"/>
          <p14:tracePt t="140406" x="295275" y="1741488"/>
          <p14:tracePt t="140416" x="303213" y="1741488"/>
          <p14:tracePt t="140432" x="312738" y="1741488"/>
          <p14:tracePt t="140449" x="322263" y="1741488"/>
          <p14:tracePt t="140465" x="339725" y="1741488"/>
          <p14:tracePt t="140482" x="366713" y="1741488"/>
          <p14:tracePt t="140499" x="384175" y="1741488"/>
          <p14:tracePt t="140515" x="393700" y="1741488"/>
          <p14:tracePt t="140558" x="401638" y="1741488"/>
          <p14:tracePt t="140598" x="411163" y="1741488"/>
          <p14:tracePt t="140606" x="419100" y="1741488"/>
          <p14:tracePt t="140615" x="438150" y="1741488"/>
          <p14:tracePt t="140632" x="446088" y="1741488"/>
          <p14:tracePt t="140649" x="490538" y="1741488"/>
          <p14:tracePt t="140665" x="517525" y="1741488"/>
          <p14:tracePt t="140682" x="571500" y="1741488"/>
          <p14:tracePt t="140699" x="615950" y="1741488"/>
          <p14:tracePt t="140715" x="642938" y="1741488"/>
          <p14:tracePt t="140734" x="723900" y="1741488"/>
          <p14:tracePt t="140750" x="768350" y="1731963"/>
          <p14:tracePt t="140766" x="795338" y="1724025"/>
          <p14:tracePt t="140783" x="866775" y="1724025"/>
          <p14:tracePt t="140799" x="990600" y="1724025"/>
          <p14:tracePt t="140815" x="1108075" y="1724025"/>
          <p14:tracePt t="140832" x="1196975" y="1724025"/>
          <p14:tracePt t="140849" x="1303338" y="1724025"/>
          <p14:tracePt t="140865" x="1366838" y="1704975"/>
          <p14:tracePt t="140882" x="1446213" y="1697038"/>
          <p14:tracePt t="140899" x="1509713" y="1687513"/>
          <p14:tracePt t="140916" x="1571625" y="1687513"/>
          <p14:tracePt t="140932" x="1643063" y="1670050"/>
          <p14:tracePt t="140950" x="1714500" y="1660525"/>
          <p14:tracePt t="140966" x="1758950" y="1660525"/>
          <p14:tracePt t="140982" x="1803400" y="1660525"/>
          <p14:tracePt t="140999" x="1822450" y="1660525"/>
          <p14:tracePt t="141015" x="1839913" y="1660525"/>
          <p14:tracePt t="141032" x="1857375" y="1660525"/>
          <p14:tracePt t="141049" x="1874838" y="1660525"/>
          <p14:tracePt t="141065" x="1911350" y="1660525"/>
          <p14:tracePt t="141082" x="1874838" y="1616075"/>
          <p14:tracePt t="141099" x="1866900" y="1598613"/>
          <p14:tracePt t="141115" x="1874838" y="1598613"/>
          <p14:tracePt t="141190" x="1884363" y="1598613"/>
          <p14:tracePt t="141197" x="1893888" y="1608138"/>
          <p14:tracePt t="141205" x="1911350" y="1616075"/>
          <p14:tracePt t="141215" x="1919288" y="1616075"/>
          <p14:tracePt t="141232" x="1938338" y="1625600"/>
          <p14:tracePt t="141249" x="1946275" y="1625600"/>
          <p14:tracePt t="141266" x="1965325" y="1633538"/>
          <p14:tracePt t="141282" x="1982788" y="1633538"/>
          <p14:tracePt t="141299" x="1990725" y="1633538"/>
          <p14:tracePt t="141326" x="2000250" y="1633538"/>
          <p14:tracePt t="141342" x="2009775" y="1643063"/>
          <p14:tracePt t="141366" x="2017713" y="1643063"/>
          <p14:tracePt t="141382" x="2017713" y="1652588"/>
          <p14:tracePt t="141390" x="2027238" y="1652588"/>
          <p14:tracePt t="141406" x="2036763" y="1660525"/>
          <p14:tracePt t="141422" x="2054225" y="1679575"/>
          <p14:tracePt t="141438" x="2054225" y="1687513"/>
          <p14:tracePt t="141449" x="2062163" y="1687513"/>
          <p14:tracePt t="141465" x="2071688" y="1697038"/>
          <p14:tracePt t="141483" x="2089150" y="1714500"/>
          <p14:tracePt t="141499" x="2098675" y="1724025"/>
          <p14:tracePt t="141533" x="2108200" y="1731963"/>
          <p14:tracePt t="141549" x="2116138" y="1731963"/>
          <p14:tracePt t="141566" x="2133600" y="1741488"/>
          <p14:tracePt t="141599" x="2143125" y="1741488"/>
          <p14:tracePt t="141616" x="2143125" y="1758950"/>
          <p14:tracePt t="141632" x="2152650" y="1758950"/>
          <p14:tracePt t="141654" x="2152650" y="1768475"/>
          <p14:tracePt t="141670" x="2160588" y="1768475"/>
          <p14:tracePt t="141758" x="2170113" y="1768475"/>
          <p14:tracePt t="141790" x="2179638" y="1776413"/>
          <p14:tracePt t="141806" x="2187575" y="1776413"/>
          <p14:tracePt t="141814" x="2187575" y="1785938"/>
          <p14:tracePt t="141822" x="2205038" y="1785938"/>
          <p14:tracePt t="141832" x="2214563" y="1785938"/>
          <p14:tracePt t="141849" x="2224088" y="1785938"/>
          <p14:tracePt t="141865" x="2232025" y="1785938"/>
          <p14:tracePt t="141882" x="2241550" y="1785938"/>
          <p14:tracePt t="141899" x="2259013" y="1785938"/>
          <p14:tracePt t="141916" x="2286000" y="1795463"/>
          <p14:tracePt t="141933" x="2322513" y="1803400"/>
          <p14:tracePt t="141950" x="2347913" y="1803400"/>
          <p14:tracePt t="141966" x="2374900" y="1822450"/>
          <p14:tracePt t="141982" x="2411413" y="1822450"/>
          <p14:tracePt t="141999" x="2428875" y="1830388"/>
          <p14:tracePt t="142015" x="2465388" y="1830388"/>
          <p14:tracePt t="142032" x="2490788" y="1839913"/>
          <p14:tracePt t="142049" x="2527300" y="1839913"/>
          <p14:tracePt t="142066" x="2571750" y="1849438"/>
          <p14:tracePt t="142082" x="2643188" y="1884363"/>
          <p14:tracePt t="142099" x="2670175" y="1893888"/>
          <p14:tracePt t="142115" x="2697163" y="1911350"/>
          <p14:tracePt t="142132" x="2732088" y="1920875"/>
          <p14:tracePt t="142150" x="2751138" y="1920875"/>
          <p14:tracePt t="142166" x="2759075" y="1920875"/>
          <p14:tracePt t="142183" x="2803525" y="1920875"/>
          <p14:tracePt t="142199" x="2840038" y="1920875"/>
          <p14:tracePt t="142215" x="2874963" y="1920875"/>
          <p14:tracePt t="142232" x="2884488" y="1920875"/>
          <p14:tracePt t="142249" x="2901950" y="1920875"/>
          <p14:tracePt t="142310" x="2911475" y="1920875"/>
          <p14:tracePt t="142326" x="2919413" y="1920875"/>
          <p14:tracePt t="142350" x="2938463" y="1920875"/>
          <p14:tracePt t="142374" x="2946400" y="1920875"/>
          <p14:tracePt t="142390" x="2955925" y="1920875"/>
          <p14:tracePt t="142414" x="2965450" y="1920875"/>
          <p14:tracePt t="142470" x="2973388" y="1920875"/>
          <p14:tracePt t="142486" x="2982913" y="1920875"/>
          <p14:tracePt t="142502" x="2990850" y="1920875"/>
          <p14:tracePt t="142510" x="3009900" y="1920875"/>
          <p14:tracePt t="142518" x="3017838" y="1920875"/>
          <p14:tracePt t="142558" x="3027363" y="1920875"/>
          <p14:tracePt t="143766" x="3000375" y="1911350"/>
          <p14:tracePt t="143774" x="2973388" y="1911350"/>
          <p14:tracePt t="143783" x="2955925" y="1911350"/>
          <p14:tracePt t="143799" x="2813050" y="1955800"/>
          <p14:tracePt t="143815" x="2517775" y="2009775"/>
          <p14:tracePt t="143832" x="2125663" y="2071688"/>
          <p14:tracePt t="143848" x="1731963" y="2152650"/>
          <p14:tracePt t="143865" x="1384300" y="2206625"/>
          <p14:tracePt t="143882" x="1089025" y="2259013"/>
          <p14:tracePt t="143899" x="839788" y="2295525"/>
          <p14:tracePt t="143916" x="704850" y="2312988"/>
          <p14:tracePt t="143932" x="714375" y="2330450"/>
          <p14:tracePt t="143950" x="696913" y="2312988"/>
          <p14:tracePt t="143966" x="696913" y="2295525"/>
          <p14:tracePt t="143982" x="696913" y="2278063"/>
          <p14:tracePt t="143998" x="696913" y="2241550"/>
          <p14:tracePt t="144016" x="687388" y="2214563"/>
          <p14:tracePt t="144032" x="687388" y="2187575"/>
          <p14:tracePt t="144049" x="687388" y="2179638"/>
          <p14:tracePt t="144066" x="687388" y="2160588"/>
          <p14:tracePt t="144082" x="679450" y="2143125"/>
          <p14:tracePt t="144099" x="679450" y="2135188"/>
          <p14:tracePt t="144116" x="660400" y="2098675"/>
          <p14:tracePt t="144132" x="660400" y="2081213"/>
          <p14:tracePt t="144150" x="642938" y="2044700"/>
          <p14:tracePt t="144166" x="642938" y="2036763"/>
          <p14:tracePt t="144190" x="642938" y="2027238"/>
          <p14:tracePt t="144214" x="642938" y="2017713"/>
          <p14:tracePt t="144222" x="642938" y="2009775"/>
          <p14:tracePt t="144233" x="642938" y="2000250"/>
          <p14:tracePt t="144249" x="652463" y="1973263"/>
          <p14:tracePt t="144266" x="679450" y="1928813"/>
          <p14:tracePt t="144283" x="679450" y="1911350"/>
          <p14:tracePt t="144299" x="687388" y="1901825"/>
          <p14:tracePt t="144316" x="687388" y="1884363"/>
          <p14:tracePt t="144332" x="687388" y="1866900"/>
          <p14:tracePt t="144447" x="687388" y="1874838"/>
          <p14:tracePt t="144454" x="687388" y="1884363"/>
          <p14:tracePt t="144466" x="687388" y="1893888"/>
          <p14:tracePt t="144483" x="687388" y="1911350"/>
          <p14:tracePt t="144499" x="687388" y="1955800"/>
          <p14:tracePt t="144516" x="687388" y="1992313"/>
          <p14:tracePt t="144532" x="687388" y="2017713"/>
          <p14:tracePt t="144550" x="687388" y="2089150"/>
          <p14:tracePt t="144567" x="669925" y="2116138"/>
          <p14:tracePt t="144583" x="669925" y="2143125"/>
          <p14:tracePt t="144599" x="669925" y="2170113"/>
          <p14:tracePt t="144616" x="669925" y="2206625"/>
          <p14:tracePt t="144632" x="669925" y="2224088"/>
          <p14:tracePt t="144649" x="669925" y="2241550"/>
          <p14:tracePt t="144666" x="679450" y="2268538"/>
          <p14:tracePt t="144682" x="679450" y="2278063"/>
          <p14:tracePt t="144699" x="679450" y="2303463"/>
          <p14:tracePt t="144716" x="687388" y="2330450"/>
          <p14:tracePt t="144735" x="704850" y="2357438"/>
          <p14:tracePt t="144751" x="704850" y="2374900"/>
          <p14:tracePt t="144767" x="723900" y="2401888"/>
          <p14:tracePt t="144783" x="731838" y="2411413"/>
          <p14:tracePt t="144799" x="750888" y="2420938"/>
          <p14:tracePt t="144816" x="768350" y="2438400"/>
          <p14:tracePt t="144832" x="776288" y="2438400"/>
          <p14:tracePt t="144849" x="785813" y="2446338"/>
          <p14:tracePt t="144866" x="795338" y="2446338"/>
          <p14:tracePt t="144882" x="803275" y="2455863"/>
          <p14:tracePt t="144899" x="830263" y="2465388"/>
          <p14:tracePt t="144916" x="839788" y="2465388"/>
          <p14:tracePt t="144933" x="857250" y="2482850"/>
          <p14:tracePt t="144951" x="884238" y="2482850"/>
          <p14:tracePt t="144967" x="911225" y="2482850"/>
          <p14:tracePt t="144983" x="919163" y="2492375"/>
          <p14:tracePt t="144999" x="938213" y="2492375"/>
          <p14:tracePt t="145016" x="955675" y="2500313"/>
          <p14:tracePt t="145032" x="973138" y="2509838"/>
          <p14:tracePt t="145049" x="1000125" y="2509838"/>
          <p14:tracePt t="145066" x="1062038" y="2517775"/>
          <p14:tracePt t="145082" x="1089025" y="2517775"/>
          <p14:tracePt t="145099" x="1125538" y="2517775"/>
          <p14:tracePt t="145116" x="1160463" y="2517775"/>
          <p14:tracePt t="145132" x="1204913" y="2536825"/>
          <p14:tracePt t="145150" x="1250950" y="2544763"/>
          <p14:tracePt t="145167" x="1276350" y="2554288"/>
          <p14:tracePt t="145183" x="1285875" y="2554288"/>
          <p14:tracePt t="145199" x="1295400" y="2554288"/>
          <p14:tracePt t="145247" x="1285875" y="2554288"/>
          <p14:tracePt t="145262" x="1276350" y="2554288"/>
          <p14:tracePt t="145271" x="1268413" y="2554288"/>
          <p14:tracePt t="145283" x="1258888" y="2554288"/>
          <p14:tracePt t="145299" x="1223963" y="2554288"/>
          <p14:tracePt t="145316" x="1179513" y="2554288"/>
          <p14:tracePt t="145333" x="1133475" y="2554288"/>
          <p14:tracePt t="145351" x="1054100" y="2554288"/>
          <p14:tracePt t="145367" x="1017588" y="2554288"/>
          <p14:tracePt t="145383" x="1000125" y="2554288"/>
          <p14:tracePt t="145399" x="982663" y="2554288"/>
          <p14:tracePt t="145416" x="965200" y="2554288"/>
          <p14:tracePt t="145518" x="973138" y="2554288"/>
          <p14:tracePt t="145534" x="982663" y="2554288"/>
          <p14:tracePt t="145543" x="990600" y="2554288"/>
          <p14:tracePt t="145551" x="1000125" y="2554288"/>
          <p14:tracePt t="145566" x="1017588" y="2554288"/>
          <p14:tracePt t="145583" x="1062038" y="2554288"/>
          <p14:tracePt t="145599" x="1098550" y="2554288"/>
          <p14:tracePt t="145616" x="1143000" y="2554288"/>
          <p14:tracePt t="145633" x="1187450" y="2554288"/>
          <p14:tracePt t="145649" x="1241425" y="2554288"/>
          <p14:tracePt t="145666" x="1276350" y="2554288"/>
          <p14:tracePt t="145683" x="1285875" y="2554288"/>
          <p14:tracePt t="145758" x="1276350" y="2554288"/>
          <p14:tracePt t="145767" x="1268413" y="2554288"/>
          <p14:tracePt t="145774" x="1250950" y="2554288"/>
          <p14:tracePt t="145783" x="1241425" y="2554288"/>
          <p14:tracePt t="145799" x="1223963" y="2554288"/>
          <p14:tracePt t="145816" x="1179513" y="2554288"/>
          <p14:tracePt t="145833" x="1143000" y="2554288"/>
          <p14:tracePt t="145849" x="1089025" y="2554288"/>
          <p14:tracePt t="145866" x="1044575" y="2554288"/>
          <p14:tracePt t="145883" x="1009650" y="2554288"/>
          <p14:tracePt t="145900" x="990600" y="2554288"/>
          <p14:tracePt t="145917" x="973138" y="2554288"/>
          <p14:tracePt t="145974" x="982663" y="2554288"/>
          <p14:tracePt t="145982" x="990600" y="2554288"/>
          <p14:tracePt t="145991" x="1000125" y="2554288"/>
          <p14:tracePt t="145999" x="1017588" y="2554288"/>
          <p14:tracePt t="146016" x="1036638" y="2554288"/>
          <p14:tracePt t="146033" x="1054100" y="2554288"/>
          <p14:tracePt t="146049" x="1062038" y="2554288"/>
          <p14:tracePt t="146066" x="1071563" y="2554288"/>
          <p14:tracePt t="146099" x="1089025" y="2554288"/>
          <p14:tracePt t="146198" x="1081088" y="2554288"/>
          <p14:tracePt t="146222" x="1071563" y="2554288"/>
          <p14:tracePt t="146231" x="1062038" y="2554288"/>
          <p14:tracePt t="146247" x="1054100" y="2554288"/>
          <p14:tracePt t="146254" x="1044575" y="2554288"/>
          <p14:tracePt t="146266" x="1036638" y="2554288"/>
          <p14:tracePt t="146282" x="1027113" y="2554288"/>
          <p14:tracePt t="146299" x="1000125" y="2554288"/>
          <p14:tracePt t="146315" x="990600" y="2554288"/>
          <p14:tracePt t="146332" x="973138" y="2554288"/>
          <p14:tracePt t="146349" x="965200" y="2554288"/>
          <p14:tracePt t="146366" x="938213" y="2544763"/>
          <p14:tracePt t="146438" x="938213" y="2536825"/>
          <p14:tracePt t="146471" x="946150" y="2536825"/>
          <p14:tracePt t="146488" x="955675" y="2536825"/>
          <p14:tracePt t="146495" x="965200" y="2536825"/>
          <p14:tracePt t="146503" x="965200" y="2509838"/>
          <p14:tracePt t="146519" x="1000125" y="2527300"/>
          <p14:tracePt t="146533" x="1009650" y="2527300"/>
          <p14:tracePt t="146550" x="1044575" y="2527300"/>
          <p14:tracePt t="146567" x="1089025" y="2527300"/>
          <p14:tracePt t="146583" x="1116013" y="2527300"/>
          <p14:tracePt t="146599" x="1143000" y="2527300"/>
          <p14:tracePt t="146616" x="1169988" y="2527300"/>
          <p14:tracePt t="146633" x="1179513" y="2527300"/>
          <p14:tracePt t="146666" x="1196975" y="2527300"/>
          <p14:tracePt t="146683" x="1204913" y="2527300"/>
          <p14:tracePt t="146699" x="1214438" y="2527300"/>
          <p14:tracePt t="146716" x="1223963" y="2527300"/>
          <p14:tracePt t="146733" x="1231900" y="2536825"/>
          <p14:tracePt t="146751" x="1250950" y="2536825"/>
          <p14:tracePt t="146767" x="1268413" y="2536825"/>
          <p14:tracePt t="146783" x="1285875" y="2536825"/>
          <p14:tracePt t="146800" x="1295400" y="2536825"/>
          <p14:tracePt t="146833" x="1303338" y="2536825"/>
          <p14:tracePt t="146879" x="1303338" y="2544763"/>
          <p14:tracePt t="146903" x="1295400" y="2544763"/>
          <p14:tracePt t="146911" x="1285875" y="2544763"/>
          <p14:tracePt t="146927" x="1276350" y="2544763"/>
          <p14:tracePt t="146935" x="1258888" y="2544763"/>
          <p14:tracePt t="146951" x="1241425" y="2544763"/>
          <p14:tracePt t="146967" x="1187450" y="2544763"/>
          <p14:tracePt t="146983" x="1143000" y="2544763"/>
          <p14:tracePt t="147000" x="1081088" y="2544763"/>
          <p14:tracePt t="147016" x="1044575" y="2544763"/>
          <p14:tracePt t="147033" x="1036638" y="2544763"/>
          <p14:tracePt t="147049" x="1027113" y="2544763"/>
          <p14:tracePt t="147083" x="1017588" y="2544763"/>
          <p14:tracePt t="147099" x="1009650" y="2544763"/>
          <p14:tracePt t="147116" x="990600" y="2544763"/>
          <p14:tracePt t="147279" x="1000125" y="2544763"/>
          <p14:tracePt t="147286" x="1009650" y="2544763"/>
          <p14:tracePt t="147299" x="1017588" y="2544763"/>
          <p14:tracePt t="147318" x="1027113" y="2544763"/>
          <p14:tracePt t="147335" x="1036638" y="2544763"/>
          <p14:tracePt t="147358" x="1044575" y="2544763"/>
          <p14:tracePt t="147367" x="1054100" y="2544763"/>
          <p14:tracePt t="147383" x="1081088" y="2544763"/>
          <p14:tracePt t="147399" x="1098550" y="2544763"/>
          <p14:tracePt t="147416" x="1116013" y="2544763"/>
          <p14:tracePt t="147433" x="1143000" y="2544763"/>
          <p14:tracePt t="147449" x="1187450" y="2544763"/>
          <p14:tracePt t="147466" x="1214438" y="2544763"/>
          <p14:tracePt t="147484" x="1231900" y="2554288"/>
          <p14:tracePt t="147499" x="1258888" y="2554288"/>
          <p14:tracePt t="147516" x="1268413" y="2554288"/>
          <p14:tracePt t="147533" x="1276350" y="2554288"/>
          <p14:tracePt t="147551" x="1295400" y="2554288"/>
          <p14:tracePt t="147567" x="1330325" y="2571750"/>
          <p14:tracePt t="147583" x="1357313" y="2571750"/>
          <p14:tracePt t="147599" x="1401763" y="2571750"/>
          <p14:tracePt t="147616" x="1438275" y="2571750"/>
          <p14:tracePt t="147633" x="1455738" y="2571750"/>
          <p14:tracePt t="147649" x="1473200" y="2571750"/>
          <p14:tracePt t="147687" x="1490663" y="2571750"/>
          <p14:tracePt t="147703" x="1500188" y="2571750"/>
          <p14:tracePt t="147719" x="1482725" y="2563813"/>
          <p14:tracePt t="147733" x="1455738" y="2554288"/>
          <p14:tracePt t="147751" x="1455738" y="2544763"/>
          <p14:tracePt t="147767" x="1527175" y="2544763"/>
          <p14:tracePt t="147783" x="1562100" y="2563813"/>
          <p14:tracePt t="147800" x="1571625" y="2571750"/>
          <p14:tracePt t="147816" x="1589088" y="2581275"/>
          <p14:tracePt t="147833" x="1608138" y="2581275"/>
          <p14:tracePt t="147849" x="1633538" y="2581275"/>
          <p14:tracePt t="147866" x="1652588" y="2581275"/>
          <p14:tracePt t="147883" x="1679575" y="2581275"/>
          <p14:tracePt t="147900" x="1714500" y="2581275"/>
          <p14:tracePt t="147916" x="1731963" y="2581275"/>
          <p14:tracePt t="147933" x="1741488" y="2581275"/>
          <p14:tracePt t="147950" x="1751013" y="2581275"/>
          <p14:tracePt t="147967" x="1768475" y="2581275"/>
          <p14:tracePt t="147983" x="1795463" y="2581275"/>
          <p14:tracePt t="148000" x="1812925" y="2581275"/>
          <p14:tracePt t="148016" x="1839913" y="2581275"/>
          <p14:tracePt t="148033" x="1857375" y="2581275"/>
          <p14:tracePt t="148049" x="1866900" y="2581275"/>
          <p14:tracePt t="148066" x="1874838" y="2581275"/>
          <p14:tracePt t="148083" x="1884363" y="2589213"/>
          <p14:tracePt t="148100" x="1911350" y="2589213"/>
          <p14:tracePt t="148116" x="1928813" y="2589213"/>
          <p14:tracePt t="148133" x="1946275" y="2598738"/>
          <p14:tracePt t="148149" x="1965325" y="2598738"/>
          <p14:tracePt t="148167" x="1990725" y="2598738"/>
          <p14:tracePt t="148184" x="2000250" y="2598738"/>
          <p14:tracePt t="148200" x="2009775" y="2598738"/>
          <p14:tracePt t="148216" x="2017713" y="2598738"/>
          <p14:tracePt t="148233" x="2036763" y="2598738"/>
          <p14:tracePt t="148250" x="2062163" y="2598738"/>
          <p14:tracePt t="148266" x="2071688" y="2598738"/>
          <p14:tracePt t="148284" x="2089150" y="2598738"/>
          <p14:tracePt t="148300" x="2098675" y="2598738"/>
          <p14:tracePt t="148333" x="2108200" y="2598738"/>
          <p14:tracePt t="148350" x="2125663" y="2598738"/>
          <p14:tracePt t="148368" x="2133600" y="2598738"/>
          <p14:tracePt t="148391" x="2143125" y="2598738"/>
          <p14:tracePt t="148407" x="2152650" y="2598738"/>
          <p14:tracePt t="148417" x="2160588" y="2598738"/>
          <p14:tracePt t="148433" x="2179638" y="2598738"/>
          <p14:tracePt t="148450" x="2197100" y="2598738"/>
          <p14:tracePt t="148466" x="2205038" y="2589213"/>
          <p14:tracePt t="148484" x="2214563" y="2589213"/>
          <p14:tracePt t="148500" x="2214563" y="2581275"/>
          <p14:tracePt t="148517" x="2232025" y="2581275"/>
          <p14:tracePt t="148534" x="2241550" y="2571750"/>
          <p14:tracePt t="148551" x="2286000" y="2554288"/>
          <p14:tracePt t="148567" x="2303463" y="2544763"/>
          <p14:tracePt t="148583" x="2312988" y="2544763"/>
          <p14:tracePt t="148600" x="2339975" y="2536825"/>
          <p14:tracePt t="148616" x="2347913" y="2527300"/>
          <p14:tracePt t="148633" x="2366963" y="2527300"/>
          <p14:tracePt t="148650" x="2374900" y="2517775"/>
          <p14:tracePt t="148666" x="2393950" y="2509838"/>
          <p14:tracePt t="148683" x="2419350" y="2492375"/>
          <p14:tracePt t="148700" x="2438400" y="2482850"/>
          <p14:tracePt t="148717" x="2455863" y="2473325"/>
          <p14:tracePt t="148733" x="2490788" y="2465388"/>
          <p14:tracePt t="148751" x="2536825" y="2455863"/>
          <p14:tracePt t="148768" x="2554288" y="2446338"/>
          <p14:tracePt t="148783" x="2562225" y="2428875"/>
          <p14:tracePt t="148800" x="2581275" y="2420938"/>
          <p14:tracePt t="148816" x="2589213" y="2420938"/>
          <p14:tracePt t="148833" x="2608263" y="2420938"/>
          <p14:tracePt t="148850" x="2616200" y="2420938"/>
          <p14:tracePt t="148866" x="2633663" y="2420938"/>
          <p14:tracePt t="148883" x="2660650" y="2420938"/>
          <p14:tracePt t="148900" x="2687638" y="2420938"/>
          <p14:tracePt t="148917" x="2714625" y="2420938"/>
          <p14:tracePt t="148933" x="2732088" y="2420938"/>
          <p14:tracePt t="148951" x="2768600" y="2420938"/>
          <p14:tracePt t="148967" x="2795588" y="2420938"/>
          <p14:tracePt t="148983" x="2813050" y="2420938"/>
          <p14:tracePt t="149000" x="2830513" y="2420938"/>
          <p14:tracePt t="149016" x="2857500" y="2420938"/>
          <p14:tracePt t="149033" x="2874963" y="2420938"/>
          <p14:tracePt t="149050" x="2884488" y="2420938"/>
          <p14:tracePt t="149066" x="2901950" y="2420938"/>
          <p14:tracePt t="149083" x="2911475" y="2420938"/>
          <p14:tracePt t="149100" x="2928938" y="2420938"/>
          <p14:tracePt t="149116" x="2946400" y="2420938"/>
          <p14:tracePt t="149133" x="2965450" y="2420938"/>
          <p14:tracePt t="149151" x="3000375" y="2438400"/>
          <p14:tracePt t="149168" x="3017838" y="2438400"/>
          <p14:tracePt t="149184" x="3027363" y="2438400"/>
          <p14:tracePt t="149200" x="3036888" y="2438400"/>
          <p14:tracePt t="149232" x="3044825" y="2438400"/>
          <p14:tracePt t="149263" x="3054350" y="2438400"/>
          <p14:tracePt t="149287" x="3062288" y="2438400"/>
          <p14:tracePt t="149303" x="3081338" y="2438400"/>
          <p14:tracePt t="149310" x="3089275" y="2438400"/>
          <p14:tracePt t="149343" x="3098800" y="2438400"/>
          <p14:tracePt t="149360" x="3098800" y="2446338"/>
          <p14:tracePt t="150295" x="3098800" y="2428875"/>
          <p14:tracePt t="150303" x="3098800" y="2420938"/>
          <p14:tracePt t="150317" x="3098800" y="2411413"/>
          <p14:tracePt t="150333" x="3098800" y="2366963"/>
          <p14:tracePt t="150351" x="3089275" y="2268538"/>
          <p14:tracePt t="150367" x="3089275" y="2170113"/>
          <p14:tracePt t="150383" x="3098800" y="2044700"/>
          <p14:tracePt t="150400" x="3116263" y="1965325"/>
          <p14:tracePt t="150417" x="3116263" y="1911350"/>
          <p14:tracePt t="150433" x="3125788" y="1866900"/>
          <p14:tracePt t="150450" x="3125788" y="1839913"/>
          <p14:tracePt t="150467" x="3133725" y="1812925"/>
          <p14:tracePt t="150484" x="3133725" y="1803400"/>
          <p14:tracePt t="152120" x="3143250" y="1785938"/>
          <p14:tracePt t="152128" x="3179763" y="1785938"/>
          <p14:tracePt t="152136" x="3187700" y="1785938"/>
          <p14:tracePt t="152150" x="3197225" y="1785938"/>
          <p14:tracePt t="152168" x="3232150" y="1785938"/>
          <p14:tracePt t="152184" x="3286125" y="1785938"/>
          <p14:tracePt t="152200" x="3367088" y="1795463"/>
          <p14:tracePt t="152217" x="3544888" y="1822450"/>
          <p14:tracePt t="152233" x="3911600" y="1901825"/>
          <p14:tracePt t="152250" x="4259263" y="1955800"/>
          <p14:tracePt t="152267" x="4572000" y="2009775"/>
          <p14:tracePt t="152284" x="4894263" y="2044700"/>
          <p14:tracePt t="152300" x="5207000" y="2108200"/>
          <p14:tracePt t="152317" x="5456238" y="2135188"/>
          <p14:tracePt t="152333" x="5768975" y="2179638"/>
          <p14:tracePt t="152351" x="6259513" y="2286000"/>
          <p14:tracePt t="152368" x="6438900" y="2303463"/>
          <p14:tracePt t="152384" x="6564313" y="2330450"/>
          <p14:tracePt t="152400" x="6661150" y="2366963"/>
          <p14:tracePt t="152417" x="6751638" y="2374900"/>
          <p14:tracePt t="152433" x="6813550" y="2393950"/>
          <p14:tracePt t="152450" x="6858000" y="2393950"/>
          <p14:tracePt t="152467" x="6902450" y="2393950"/>
          <p14:tracePt t="152484" x="6938963" y="2384425"/>
          <p14:tracePt t="152500" x="6965950" y="2374900"/>
          <p14:tracePt t="152517" x="7000875" y="2374900"/>
          <p14:tracePt t="152534" x="7027863" y="2374900"/>
          <p14:tracePt t="152552" x="7143750" y="2374900"/>
          <p14:tracePt t="152568" x="7232650" y="2384425"/>
          <p14:tracePt t="152584" x="7296150" y="2393950"/>
          <p14:tracePt t="152600" x="7358063" y="2411413"/>
          <p14:tracePt t="152617" x="7446963" y="2438400"/>
          <p14:tracePt t="152633" x="7510463" y="2446338"/>
          <p14:tracePt t="152650" x="7572375" y="2473325"/>
          <p14:tracePt t="152667" x="7635875" y="2500313"/>
          <p14:tracePt t="152683" x="7688263" y="2500313"/>
          <p14:tracePt t="152700" x="7732713" y="2509838"/>
          <p14:tracePt t="152717" x="7759700" y="2509838"/>
          <p14:tracePt t="152734" x="7786688" y="2517775"/>
          <p14:tracePt t="152750" x="7804150" y="2517775"/>
          <p14:tracePt t="152768" x="7823200" y="2517775"/>
          <p14:tracePt t="152784" x="7850188" y="2527300"/>
          <p14:tracePt t="152800" x="7867650" y="2527300"/>
          <p14:tracePt t="152817" x="7885113" y="2527300"/>
          <p14:tracePt t="152833" x="7894638" y="2527300"/>
          <p14:tracePt t="152850" x="7921625" y="2527300"/>
          <p14:tracePt t="152896" x="7929563" y="2527300"/>
          <p14:tracePt t="152928" x="7939088" y="2527300"/>
          <p14:tracePt t="152936" x="7947025" y="2527300"/>
          <p14:tracePt t="152952" x="7956550" y="2527300"/>
          <p14:tracePt t="152968" x="7966075" y="2527300"/>
          <p14:tracePt t="152984" x="7983538" y="2527300"/>
          <p14:tracePt t="153000" x="8001000" y="2527300"/>
          <p14:tracePt t="153017" x="8018463" y="2527300"/>
          <p14:tracePt t="153034" x="8027988" y="2527300"/>
          <p14:tracePt t="153050" x="8037513" y="2527300"/>
          <p14:tracePt t="153067" x="8045450" y="2527300"/>
          <p14:tracePt t="153083" x="8054975" y="2527300"/>
          <p14:tracePt t="153100" x="8072438" y="2527300"/>
          <p14:tracePt t="153117" x="8089900" y="2527300"/>
          <p14:tracePt t="153134" x="8108950" y="2527300"/>
          <p14:tracePt t="153151" x="8143875" y="2527300"/>
          <p14:tracePt t="153168" x="8170863" y="2527300"/>
          <p14:tracePt t="153184" x="8215313" y="2527300"/>
          <p14:tracePt t="153200" x="8251825" y="2544763"/>
          <p14:tracePt t="153217" x="8278813" y="2544763"/>
          <p14:tracePt t="153234" x="8304213" y="2544763"/>
          <p14:tracePt t="153250" x="8313738" y="2544763"/>
          <p14:tracePt t="153267" x="8313738" y="2527300"/>
          <p14:tracePt t="153284" x="8331200" y="2527300"/>
          <p14:tracePt t="153300" x="8340725" y="2527300"/>
          <p14:tracePt t="153317" x="8350250" y="2517775"/>
          <p14:tracePt t="153334" x="8385175" y="2517775"/>
          <p14:tracePt t="153350" x="8402638" y="2509838"/>
          <p14:tracePt t="153368" x="8421688" y="2473325"/>
          <p14:tracePt t="153384" x="8439150" y="2455863"/>
          <p14:tracePt t="153400" x="8447088" y="2446338"/>
          <p14:tracePt t="153417" x="8456613" y="2438400"/>
          <p14:tracePt t="153433" x="8456613" y="2428875"/>
          <p14:tracePt t="153450" x="8466138" y="2420938"/>
          <p14:tracePt t="153467" x="8466138" y="2393950"/>
          <p14:tracePt t="153483" x="8466138" y="2384425"/>
          <p14:tracePt t="153500" x="8447088" y="2366963"/>
          <p14:tracePt t="153517" x="8394700" y="2330450"/>
          <p14:tracePt t="153533" x="8375650" y="2312988"/>
          <p14:tracePt t="153551" x="8367713" y="2312988"/>
          <p14:tracePt t="153568" x="8350250" y="2295525"/>
          <p14:tracePt t="153584" x="8340725" y="2295525"/>
          <p14:tracePt t="153600" x="8323263" y="2295525"/>
          <p14:tracePt t="153617" x="8313738" y="2295525"/>
          <p14:tracePt t="153634" x="8296275" y="2295525"/>
          <p14:tracePt t="153650" x="8286750" y="2295525"/>
          <p14:tracePt t="153684" x="8278813" y="2295525"/>
          <p14:tracePt t="153700" x="8269288" y="2295525"/>
          <p14:tracePt t="153717" x="8251825" y="2295525"/>
          <p14:tracePt t="153734" x="8251825" y="2303463"/>
          <p14:tracePt t="153760" x="8242300" y="2303463"/>
          <p14:tracePt t="153784" x="8242300" y="2312988"/>
          <p14:tracePt t="153808" x="8232775" y="2312988"/>
          <p14:tracePt t="153824" x="8232775" y="2322513"/>
          <p14:tracePt t="153832" x="8224838" y="2322513"/>
          <p14:tracePt t="153848" x="8224838" y="2330450"/>
          <p14:tracePt t="153896" x="8224838" y="2339975"/>
          <p14:tracePt t="153912" x="8215313" y="2349500"/>
          <p14:tracePt t="153928" x="8215313" y="2357438"/>
          <p14:tracePt t="153936" x="8215313" y="2384425"/>
          <p14:tracePt t="153952" x="8215313" y="2393950"/>
          <p14:tracePt t="153968" x="8215313" y="2411413"/>
          <p14:tracePt t="153984" x="8215313" y="2438400"/>
          <p14:tracePt t="154000" x="8215313" y="2446338"/>
          <p14:tracePt t="154017" x="8215313" y="2465388"/>
          <p14:tracePt t="154034" x="8224838" y="2482850"/>
          <p14:tracePt t="154050" x="8232775" y="2509838"/>
          <p14:tracePt t="154067" x="8259763" y="2517775"/>
          <p14:tracePt t="154084" x="8269288" y="2527300"/>
          <p14:tracePt t="154100" x="8278813" y="2536825"/>
          <p14:tracePt t="154117" x="8278813" y="2544763"/>
          <p14:tracePt t="154134" x="8296275" y="2563813"/>
          <p14:tracePt t="154152" x="8313738" y="2571750"/>
          <p14:tracePt t="154168" x="8331200" y="2571750"/>
          <p14:tracePt t="154184" x="8358188" y="2571750"/>
          <p14:tracePt t="154200" x="8385175" y="2589213"/>
          <p14:tracePt t="154216" x="8394700" y="2589213"/>
          <p14:tracePt t="154233" x="8402638" y="2589213"/>
          <p14:tracePt t="154266" x="8412163" y="2589213"/>
          <p14:tracePt t="154283" x="8421688" y="2589213"/>
          <p14:tracePt t="154300" x="8429625" y="2581275"/>
          <p14:tracePt t="154317" x="8429625" y="2571750"/>
          <p14:tracePt t="154334" x="8439150" y="2563813"/>
          <p14:tracePt t="154367" x="8439150" y="2554288"/>
          <p14:tracePt t="154385" x="8439150" y="2544763"/>
          <p14:tracePt t="154408" x="8439150" y="2536825"/>
          <p14:tracePt t="154417" x="8439150" y="2527300"/>
          <p14:tracePt t="154434" x="8439150" y="2500313"/>
          <p14:tracePt t="154450" x="8439150" y="2482850"/>
          <p14:tracePt t="154467" x="8439150" y="2455863"/>
          <p14:tracePt t="154485" x="8439150" y="2428875"/>
          <p14:tracePt t="154500" x="8439150" y="2411413"/>
          <p14:tracePt t="154517" x="8439150" y="2401888"/>
          <p14:tracePt t="154534" x="8439150" y="2393950"/>
          <p14:tracePt t="154552" x="8429625" y="2357438"/>
          <p14:tracePt t="154567" x="8429625" y="2349500"/>
          <p14:tracePt t="154584" x="8421688" y="2339975"/>
          <p14:tracePt t="154600" x="8402638" y="2339975"/>
          <p14:tracePt t="154617" x="8394700" y="2330450"/>
          <p14:tracePt t="154634" x="8375650" y="2330450"/>
          <p14:tracePt t="154650" x="8358188" y="2330450"/>
          <p14:tracePt t="154667" x="8340725" y="2330450"/>
          <p14:tracePt t="154684" x="8323263" y="2330450"/>
          <p14:tracePt t="154700" x="8278813" y="2349500"/>
          <p14:tracePt t="154717" x="8242300" y="2349500"/>
          <p14:tracePt t="154734" x="8207375" y="2366963"/>
          <p14:tracePt t="154750" x="8161338" y="2393950"/>
          <p14:tracePt t="154768" x="8081963" y="2465388"/>
          <p14:tracePt t="154784" x="8001000" y="2492375"/>
          <p14:tracePt t="154800" x="7921625" y="2509838"/>
          <p14:tracePt t="154817" x="7813675" y="2509838"/>
          <p14:tracePt t="154834" x="7715250" y="2509838"/>
          <p14:tracePt t="154850" x="7626350" y="2509838"/>
          <p14:tracePt t="154867" x="7581900" y="2500313"/>
          <p14:tracePt t="154884" x="7537450" y="2500313"/>
          <p14:tracePt t="154900" x="7483475" y="2482850"/>
          <p14:tracePt t="154917" x="7421563" y="2473325"/>
          <p14:tracePt t="154934" x="7394575" y="2473325"/>
          <p14:tracePt t="154950" x="7375525" y="2473325"/>
          <p14:tracePt t="154967" x="7367588" y="2473325"/>
          <p14:tracePt t="154986" x="7367588" y="2465388"/>
          <p14:tracePt t="155040" x="7358063" y="2465388"/>
          <p14:tracePt t="155048" x="7358063" y="2446338"/>
          <p14:tracePt t="155056" x="7350125" y="2446338"/>
          <p14:tracePt t="155067" x="7340600" y="2446338"/>
          <p14:tracePt t="155084" x="7323138" y="2438400"/>
          <p14:tracePt t="155100" x="7259638" y="2401888"/>
          <p14:tracePt t="155117" x="7180263" y="2374900"/>
          <p14:tracePt t="155134" x="7135813" y="2349500"/>
          <p14:tracePt t="155150" x="7081838" y="2339975"/>
          <p14:tracePt t="155169" x="7045325" y="2339975"/>
          <p14:tracePt t="155185" x="7045325" y="2330450"/>
          <p14:tracePt t="155201" x="7027863" y="2330450"/>
          <p14:tracePt t="155217" x="7027863" y="2322513"/>
          <p14:tracePt t="155240" x="7018338" y="2322513"/>
          <p14:tracePt t="155256" x="7010400" y="2322513"/>
          <p14:tracePt t="155272" x="7010400" y="2312988"/>
          <p14:tracePt t="155288" x="7000875" y="2312988"/>
          <p14:tracePt t="155300" x="6992938" y="2312988"/>
          <p14:tracePt t="155317" x="6956425" y="2295525"/>
          <p14:tracePt t="155334" x="6938963" y="2286000"/>
          <p14:tracePt t="155350" x="6894513" y="2286000"/>
          <p14:tracePt t="155368" x="6867525" y="2278063"/>
          <p14:tracePt t="155384" x="6840538" y="2278063"/>
          <p14:tracePt t="155401" x="6813550" y="2278063"/>
          <p14:tracePt t="155417" x="6778625" y="2278063"/>
          <p14:tracePt t="155434" x="6759575" y="2278063"/>
          <p14:tracePt t="155450" x="6742113" y="2286000"/>
          <p14:tracePt t="155467" x="6715125" y="2303463"/>
          <p14:tracePt t="155485" x="6715125" y="2322513"/>
          <p14:tracePt t="155500" x="6707188" y="2339975"/>
          <p14:tracePt t="155517" x="6697663" y="2357438"/>
          <p14:tracePt t="155534" x="6688138" y="2374900"/>
          <p14:tracePt t="155550" x="6688138" y="2393950"/>
          <p14:tracePt t="155569" x="6688138" y="2420938"/>
          <p14:tracePt t="155585" x="6697663" y="2446338"/>
          <p14:tracePt t="155600" x="6732588" y="2473325"/>
          <p14:tracePt t="155617" x="6778625" y="2500313"/>
          <p14:tracePt t="155634" x="6813550" y="2517775"/>
          <p14:tracePt t="155650" x="6875463" y="2536825"/>
          <p14:tracePt t="155667" x="6911975" y="2544763"/>
          <p14:tracePt t="155684" x="6938963" y="2544763"/>
          <p14:tracePt t="155700" x="6973888" y="2544763"/>
          <p14:tracePt t="155717" x="6992938" y="2544763"/>
          <p14:tracePt t="155734" x="7018338" y="2544763"/>
          <p14:tracePt t="155750" x="7018338" y="2527300"/>
          <p14:tracePt t="155768" x="7037388" y="2482850"/>
          <p14:tracePt t="155784" x="7045325" y="2455863"/>
          <p14:tracePt t="155801" x="7054850" y="2428875"/>
          <p14:tracePt t="155817" x="7064375" y="2411413"/>
          <p14:tracePt t="155834" x="7064375" y="2393950"/>
          <p14:tracePt t="155851" x="7064375" y="2374900"/>
          <p14:tracePt t="155867" x="7045325" y="2357438"/>
          <p14:tracePt t="155884" x="7027863" y="2339975"/>
          <p14:tracePt t="155901" x="7010400" y="2322513"/>
          <p14:tracePt t="155918" x="6992938" y="2312988"/>
          <p14:tracePt t="155934" x="6973888" y="2295525"/>
          <p14:tracePt t="155951" x="6956425" y="2295525"/>
          <p14:tracePt t="155969" x="6929438" y="2295525"/>
          <p14:tracePt t="155984" x="6911975" y="2286000"/>
          <p14:tracePt t="156001" x="6902450" y="2286000"/>
          <p14:tracePt t="156017" x="6884988" y="2286000"/>
          <p14:tracePt t="156034" x="6867525" y="2286000"/>
          <p14:tracePt t="156051" x="6858000" y="2286000"/>
          <p14:tracePt t="156067" x="6840538" y="2286000"/>
          <p14:tracePt t="156100" x="6831013" y="2286000"/>
          <p14:tracePt t="156537" x="6831013" y="2278063"/>
          <p14:tracePt t="156545" x="6840538" y="2278063"/>
          <p14:tracePt t="156577" x="6850063" y="2278063"/>
          <p14:tracePt t="156592" x="6867525" y="2303463"/>
          <p14:tracePt t="156601" x="6875463" y="2303463"/>
          <p14:tracePt t="156617" x="6884988" y="2349500"/>
          <p14:tracePt t="156634" x="6884988" y="2393950"/>
          <p14:tracePt t="156650" x="6884988" y="2473325"/>
          <p14:tracePt t="156667" x="6894513" y="2544763"/>
          <p14:tracePt t="156684" x="6911975" y="2625725"/>
          <p14:tracePt t="156701" x="6929438" y="2660650"/>
          <p14:tracePt t="156717" x="6938963" y="2679700"/>
          <p14:tracePt t="156734" x="6965950" y="2697163"/>
          <p14:tracePt t="156751" x="6992938" y="2706688"/>
          <p14:tracePt t="156769" x="7018338" y="2724150"/>
          <p14:tracePt t="156864" x="7018338" y="2714625"/>
          <p14:tracePt t="156881" x="7018338" y="2706688"/>
          <p14:tracePt t="156896" x="7018338" y="2697163"/>
          <p14:tracePt t="156921" x="7018338" y="2687638"/>
          <p14:tracePt t="156937" x="7018338" y="2679700"/>
          <p14:tracePt t="156960" x="7010400" y="2679700"/>
          <p14:tracePt t="156985" x="7000875" y="2679700"/>
          <p14:tracePt t="156993" x="6992938" y="2679700"/>
          <p14:tracePt t="157001" x="6992938" y="2670175"/>
          <p14:tracePt t="157017" x="6973888" y="2670175"/>
          <p14:tracePt t="157034" x="6956425" y="2660650"/>
          <p14:tracePt t="157051" x="6929438" y="2660650"/>
          <p14:tracePt t="157067" x="6911975" y="2643188"/>
          <p14:tracePt t="157084" x="6894513" y="2643188"/>
          <p14:tracePt t="157101" x="6884988" y="2643188"/>
          <p14:tracePt t="157134" x="6875463" y="2643188"/>
          <p14:tracePt t="157151" x="6875463" y="2652713"/>
          <p14:tracePt t="157169" x="6850063" y="2652713"/>
          <p14:tracePt t="157193" x="6840538" y="2652713"/>
          <p14:tracePt t="157202" x="6840538" y="2660650"/>
          <p14:tracePt t="157225" x="6831013" y="2660650"/>
          <p14:tracePt t="157235" x="6831013" y="2670175"/>
          <p14:tracePt t="157251" x="6823075" y="2679700"/>
          <p14:tracePt t="157267" x="6813550" y="2687638"/>
          <p14:tracePt t="157285" x="6804025" y="2697163"/>
          <p14:tracePt t="157301" x="6786563" y="2724150"/>
          <p14:tracePt t="157317" x="6786563" y="2741613"/>
          <p14:tracePt t="157334" x="6778625" y="2751138"/>
          <p14:tracePt t="157351" x="6778625" y="2778125"/>
          <p14:tracePt t="157369" x="6778625" y="2813050"/>
          <p14:tracePt t="157384" x="6778625" y="2830513"/>
          <p14:tracePt t="157401" x="6796088" y="2857500"/>
          <p14:tracePt t="157417" x="6796088" y="2867025"/>
          <p14:tracePt t="157434" x="6813550" y="2874963"/>
          <p14:tracePt t="157451" x="6831013" y="2894013"/>
          <p14:tracePt t="157467" x="6850063" y="2911475"/>
          <p14:tracePt t="157485" x="6875463" y="2928938"/>
          <p14:tracePt t="157501" x="6938963" y="2946400"/>
          <p14:tracePt t="157518" x="6965950" y="2965450"/>
          <p14:tracePt t="157534" x="7010400" y="2965450"/>
          <p14:tracePt t="157551" x="7037388" y="2965450"/>
          <p14:tracePt t="157569" x="7072313" y="2965450"/>
          <p14:tracePt t="157585" x="7099300" y="2965450"/>
          <p14:tracePt t="157601" x="7108825" y="2938463"/>
          <p14:tracePt t="157617" x="7116763" y="2911475"/>
          <p14:tracePt t="157634" x="7116763" y="2884488"/>
          <p14:tracePt t="157651" x="7116763" y="2840038"/>
          <p14:tracePt t="157667" x="7116763" y="2822575"/>
          <p14:tracePt t="157684" x="7116763" y="2803525"/>
          <p14:tracePt t="157701" x="7116763" y="2778125"/>
          <p14:tracePt t="157717" x="7108825" y="2759075"/>
          <p14:tracePt t="157736" x="7072313" y="2751138"/>
          <p14:tracePt t="157769" x="7045325" y="2751138"/>
          <p14:tracePt t="157785" x="7027863" y="2759075"/>
          <p14:tracePt t="157801" x="6992938" y="2795588"/>
          <p14:tracePt t="157817" x="6902450" y="2822575"/>
          <p14:tracePt t="157834" x="6643688" y="2884488"/>
          <p14:tracePt t="157851" x="6367463" y="2921000"/>
          <p14:tracePt t="157867" x="6010275" y="2921000"/>
          <p14:tracePt t="157884" x="5537200" y="2921000"/>
          <p14:tracePt t="157901" x="4983163" y="2921000"/>
          <p14:tracePt t="157917" x="4572000" y="2849563"/>
          <p14:tracePt t="157934" x="4259263" y="2795588"/>
          <p14:tracePt t="157951" x="3894138" y="2732088"/>
          <p14:tracePt t="157969" x="3303588" y="2635250"/>
          <p14:tracePt t="157985" x="3036888" y="2598738"/>
          <p14:tracePt t="158001" x="2830513" y="2563813"/>
          <p14:tracePt t="158017" x="2643188" y="2527300"/>
          <p14:tracePt t="158034" x="2581275" y="2517775"/>
          <p14:tracePt t="158051" x="2527300" y="2500313"/>
          <p14:tracePt t="158067" x="2500313" y="2500313"/>
          <p14:tracePt t="158084" x="2465388" y="2500313"/>
          <p14:tracePt t="158101" x="2419350" y="2500313"/>
          <p14:tracePt t="158117" x="2401888" y="2500313"/>
          <p14:tracePt t="158134" x="2366963" y="2500313"/>
          <p14:tracePt t="158151" x="2303463" y="2500313"/>
          <p14:tracePt t="158169" x="2205038" y="2500313"/>
          <p14:tracePt t="158185" x="2116138" y="2500313"/>
          <p14:tracePt t="158201" x="2009775" y="2500313"/>
          <p14:tracePt t="158217" x="1830388" y="2465388"/>
          <p14:tracePt t="158234" x="1741488" y="2455863"/>
          <p14:tracePt t="158251" x="1660525" y="2438400"/>
          <p14:tracePt t="158267" x="1589088" y="2438400"/>
          <p14:tracePt t="158284" x="1473200" y="2428875"/>
          <p14:tracePt t="158301" x="1374775" y="2411413"/>
          <p14:tracePt t="158317" x="1258888" y="2384425"/>
          <p14:tracePt t="158334" x="1125538" y="2357438"/>
          <p14:tracePt t="158351" x="1036638" y="2339975"/>
          <p14:tracePt t="158369" x="990600" y="2330450"/>
          <p14:tracePt t="158385" x="982663" y="2330450"/>
          <p14:tracePt t="158401" x="973138" y="2330450"/>
          <p14:tracePt t="158473" x="973138" y="2339975"/>
          <p14:tracePt t="158497" x="973138" y="2349500"/>
          <p14:tracePt t="158505" x="982663" y="2349500"/>
          <p14:tracePt t="158528" x="1000125" y="2349500"/>
          <p14:tracePt t="158585" x="1000125" y="2339975"/>
          <p14:tracePt t="158593" x="990600" y="2330450"/>
          <p14:tracePt t="158602" x="990600" y="2295525"/>
          <p14:tracePt t="158618" x="965200" y="2197100"/>
          <p14:tracePt t="158634" x="955675" y="2098675"/>
          <p14:tracePt t="158651" x="919163" y="1973263"/>
          <p14:tracePt t="158668" x="857250" y="1866900"/>
          <p14:tracePt t="158684" x="803275" y="1795463"/>
          <p14:tracePt t="158701" x="768350" y="1768475"/>
          <p14:tracePt t="158718" x="758825" y="1758950"/>
          <p14:tracePt t="158753" x="750888" y="1758950"/>
          <p14:tracePt t="158769" x="741363" y="1758950"/>
          <p14:tracePt t="158857" x="731838" y="1758950"/>
          <p14:tracePt t="158985" x="723900" y="1758950"/>
          <p14:tracePt t="158993" x="714375" y="1758950"/>
          <p14:tracePt t="159001" x="704850" y="1758950"/>
          <p14:tracePt t="159018" x="660400" y="1758950"/>
          <p14:tracePt t="159034" x="608013" y="1751013"/>
          <p14:tracePt t="159051" x="598488" y="1741488"/>
          <p14:tracePt t="159121" x="598488" y="1724025"/>
          <p14:tracePt t="159153" x="608013" y="1714500"/>
          <p14:tracePt t="159234" x="625475" y="1714500"/>
          <p14:tracePt t="159281" x="625475" y="1704975"/>
          <p14:tracePt t="159297" x="625475" y="1697038"/>
          <p14:tracePt t="159305" x="625475" y="1687513"/>
          <p14:tracePt t="159317" x="633413" y="1687513"/>
          <p14:tracePt t="159334" x="633413" y="1679575"/>
          <p14:tracePt t="159481" x="642938" y="1679575"/>
          <p14:tracePt t="159521" x="642938" y="1687513"/>
          <p14:tracePt t="159537" x="652463" y="1687513"/>
          <p14:tracePt t="159577" x="652463" y="1697038"/>
          <p14:tracePt t="159601" x="660400" y="1697038"/>
          <p14:tracePt t="160032" x="660400" y="1704975"/>
          <p14:tracePt t="160048" x="660400" y="1714500"/>
          <p14:tracePt t="160889" x="660400" y="1731963"/>
          <p14:tracePt t="160993" x="660400" y="1741488"/>
          <p14:tracePt t="161033" x="669925" y="1741488"/>
          <p14:tracePt t="161041" x="679450" y="1741488"/>
          <p14:tracePt t="161057" x="696913" y="1741488"/>
          <p14:tracePt t="161068" x="704850" y="1741488"/>
          <p14:tracePt t="161084" x="723900" y="1741488"/>
          <p14:tracePt t="161130" x="731838" y="1741488"/>
          <p14:tracePt t="161137" x="741363" y="1724025"/>
          <p14:tracePt t="161151" x="750888" y="1714500"/>
          <p14:tracePt t="161169" x="776288" y="1687513"/>
          <p14:tracePt t="161186" x="776288" y="1679575"/>
          <p14:tracePt t="161209" x="776288" y="1670050"/>
          <p14:tracePt t="161521" x="785813" y="1670050"/>
          <p14:tracePt t="161529" x="795338" y="1679575"/>
          <p14:tracePt t="161537" x="812800" y="1697038"/>
          <p14:tracePt t="161551" x="911225" y="1731963"/>
          <p14:tracePt t="161570" x="1125538" y="1822450"/>
          <p14:tracePt t="161585" x="1152525" y="1849438"/>
          <p14:tracePt t="161601" x="1108075" y="1866900"/>
          <p14:tracePt t="161618" x="1017588" y="1901825"/>
          <p14:tracePt t="161634" x="901700" y="1946275"/>
          <p14:tracePt t="161651" x="795338" y="2036763"/>
          <p14:tracePt t="161668" x="714375" y="2143125"/>
          <p14:tracePt t="161684" x="660400" y="2214563"/>
          <p14:tracePt t="161701" x="652463" y="2241550"/>
          <p14:tracePt t="161718" x="652463" y="2251075"/>
          <p14:tracePt t="161751" x="679450" y="2251075"/>
          <p14:tracePt t="161769" x="758825" y="2251075"/>
          <p14:tracePt t="161786" x="830263" y="2224088"/>
          <p14:tracePt t="161801" x="866775" y="2214563"/>
          <p14:tracePt t="161818" x="874713" y="2206625"/>
          <p14:tracePt t="161882" x="884238" y="2206625"/>
          <p14:tracePt t="161890" x="893763" y="2206625"/>
          <p14:tracePt t="161901" x="911225" y="2206625"/>
          <p14:tracePt t="161918" x="938213" y="2206625"/>
          <p14:tracePt t="161935" x="1000125" y="2206625"/>
          <p14:tracePt t="162953" x="1009650" y="2197100"/>
          <p14:tracePt t="162962" x="1009650" y="2170113"/>
          <p14:tracePt t="162970" x="1009650" y="2160588"/>
          <p14:tracePt t="162985" x="1009650" y="2152650"/>
          <p14:tracePt t="163001" x="982663" y="2135188"/>
          <p14:tracePt t="163018" x="973138" y="2108200"/>
          <p14:tracePt t="163035" x="965200" y="2089150"/>
          <p14:tracePt t="163051" x="965200" y="2081213"/>
          <p14:tracePt t="163068" x="965200" y="2071688"/>
          <p14:tracePt t="163085" x="965200" y="2063750"/>
          <p14:tracePt t="163101" x="946150" y="2036763"/>
          <p14:tracePt t="163118" x="938213" y="2027238"/>
          <p14:tracePt t="163135" x="911225" y="2009775"/>
          <p14:tracePt t="163151" x="893763" y="2009775"/>
          <p14:tracePt t="163168" x="866775" y="2000250"/>
          <p14:tracePt t="163186" x="839788" y="1973263"/>
          <p14:tracePt t="163202" x="803275" y="1965325"/>
          <p14:tracePt t="163218" x="785813" y="1965325"/>
          <p14:tracePt t="163235" x="758825" y="1965325"/>
          <p14:tracePt t="163251" x="731838" y="1955800"/>
          <p14:tracePt t="163285" x="723900" y="1946275"/>
          <p14:tracePt t="163330" x="714375" y="1946275"/>
          <p14:tracePt t="163338" x="714375" y="1938338"/>
          <p14:tracePt t="163351" x="704850" y="1938338"/>
          <p14:tracePt t="163378" x="696913" y="1938338"/>
          <p14:tracePt t="163402" x="696913" y="1920875"/>
          <p14:tracePt t="163585" x="696913" y="1928813"/>
          <p14:tracePt t="164171" x="696913" y="1938338"/>
          <p14:tracePt t="164858" x="704850" y="1938338"/>
          <p14:tracePt t="164866" x="714375" y="1946275"/>
          <p14:tracePt t="164874" x="723900" y="1946275"/>
          <p14:tracePt t="164885" x="731838" y="1955800"/>
          <p14:tracePt t="164902" x="839788" y="1992313"/>
          <p14:tracePt t="164919" x="1125538" y="2081213"/>
          <p14:tracePt t="164934" x="1482725" y="2224088"/>
          <p14:tracePt t="164951" x="1830388" y="2357438"/>
          <p14:tracePt t="164968" x="1830388" y="2268538"/>
          <p14:tracePt t="164985" x="2197100" y="2401888"/>
          <p14:tracePt t="165002" x="2322513" y="2446338"/>
          <p14:tracePt t="165018" x="2366963" y="2473325"/>
          <p14:tracePt t="165035" x="2374900" y="2482850"/>
          <p14:tracePt t="165051" x="2384425" y="2482850"/>
          <p14:tracePt t="165068" x="2411413" y="2482850"/>
          <p14:tracePt t="165085" x="2438400" y="2492375"/>
          <p14:tracePt t="165102" x="2482850" y="2492375"/>
          <p14:tracePt t="165118" x="2697163" y="2473325"/>
          <p14:tracePt t="165135" x="2847975" y="2438400"/>
          <p14:tracePt t="165151" x="3009900" y="2393950"/>
          <p14:tracePt t="165168" x="3108325" y="2339975"/>
          <p14:tracePt t="165186" x="3205163" y="2232025"/>
          <p14:tracePt t="165202" x="3214688" y="2197100"/>
          <p14:tracePt t="165218" x="3214688" y="2152650"/>
          <p14:tracePt t="165235" x="3214688" y="2108200"/>
          <p14:tracePt t="165251" x="3205163" y="2071688"/>
          <p14:tracePt t="165268" x="3179763" y="2044700"/>
          <p14:tracePt t="165285" x="3179763" y="2027238"/>
          <p14:tracePt t="165302" x="3179763" y="2009775"/>
          <p14:tracePt t="165346" x="3179763" y="2000250"/>
          <p14:tracePt t="165370" x="3170238" y="1992313"/>
          <p14:tracePt t="165386" x="3170238" y="1982788"/>
          <p14:tracePt t="165394" x="3170238" y="1973263"/>
          <p14:tracePt t="165410" x="3170238" y="1955800"/>
          <p14:tracePt t="165419" x="3170238" y="1946275"/>
          <p14:tracePt t="165435" x="3170238" y="1938338"/>
          <p14:tracePt t="165506" x="3170238" y="1946275"/>
          <p14:tracePt t="165514" x="3170238" y="1965325"/>
          <p14:tracePt t="165522" x="3170238" y="1973263"/>
          <p14:tracePt t="165535" x="3170238" y="1982788"/>
          <p14:tracePt t="165552" x="3170238" y="2027238"/>
          <p14:tracePt t="165568" x="3170238" y="2071688"/>
          <p14:tracePt t="165586" x="3170238" y="2143125"/>
          <p14:tracePt t="165602" x="3170238" y="2187575"/>
          <p14:tracePt t="165618" x="3170238" y="2214563"/>
          <p14:tracePt t="165635" x="3170238" y="2268538"/>
          <p14:tracePt t="165651" x="3170238" y="2286000"/>
          <p14:tracePt t="165668" x="3170238" y="2322513"/>
          <p14:tracePt t="165685" x="3170238" y="2339975"/>
          <p14:tracePt t="165702" x="3170238" y="2349500"/>
          <p14:tracePt t="165762" x="3179763" y="2349500"/>
          <p14:tracePt t="165786" x="3179763" y="2339975"/>
          <p14:tracePt t="165794" x="3179763" y="2330450"/>
          <p14:tracePt t="165802" x="3197225" y="2312988"/>
          <p14:tracePt t="165818" x="3197225" y="2295525"/>
          <p14:tracePt t="165834" x="3205163" y="2251075"/>
          <p14:tracePt t="165851" x="3205163" y="2197100"/>
          <p14:tracePt t="165868" x="3205163" y="2135188"/>
          <p14:tracePt t="165884" x="3205163" y="2071688"/>
          <p14:tracePt t="165901" x="3197225" y="2027238"/>
          <p14:tracePt t="165918" x="3197225" y="1992313"/>
          <p14:tracePt t="165935" x="3187700" y="1946275"/>
          <p14:tracePt t="165952" x="3179763" y="1928813"/>
          <p14:tracePt t="165987" x="3179763" y="1920875"/>
          <p14:tracePt t="168498" x="3098800" y="1955800"/>
          <p14:tracePt t="171459" x="3098800" y="2027238"/>
          <p14:tracePt t="171467" x="3071813" y="2036763"/>
          <p14:tracePt t="171475" x="3044825" y="2036763"/>
          <p14:tracePt t="171487" x="3036888" y="2044700"/>
          <p14:tracePt t="171503" x="3009900" y="2044700"/>
          <p14:tracePt t="171519" x="2965450" y="2044700"/>
          <p14:tracePt t="171536" x="2919413" y="2063750"/>
          <p14:tracePt t="171553" x="2857500" y="2071688"/>
          <p14:tracePt t="171569" x="2803525" y="2071688"/>
          <p14:tracePt t="171587" x="2741613" y="2071688"/>
          <p14:tracePt t="171604" x="2697163" y="2071688"/>
          <p14:tracePt t="171619" x="2652713" y="2071688"/>
          <p14:tracePt t="171636" x="2571750" y="2071688"/>
          <p14:tracePt t="171652" x="2527300" y="2081213"/>
          <p14:tracePt t="171669" x="2465388" y="2098675"/>
          <p14:tracePt t="171686" x="2401888" y="2108200"/>
          <p14:tracePt t="171702" x="2357438" y="2116138"/>
          <p14:tracePt t="171719" x="2312988" y="2135188"/>
          <p14:tracePt t="171736" x="2268538" y="2160588"/>
          <p14:tracePt t="171752" x="2170113" y="2170113"/>
          <p14:tracePt t="171769" x="2108200" y="2197100"/>
          <p14:tracePt t="171787" x="2027238" y="2224088"/>
          <p14:tracePt t="171803" x="1965325" y="2241550"/>
          <p14:tracePt t="171819" x="1911350" y="2268538"/>
          <p14:tracePt t="171836" x="1884363" y="2295525"/>
          <p14:tracePt t="171852" x="1847850" y="2303463"/>
          <p14:tracePt t="171869" x="1803400" y="2312988"/>
          <p14:tracePt t="171886" x="1741488" y="2330450"/>
          <p14:tracePt t="171902" x="1704975" y="2339975"/>
          <p14:tracePt t="171919" x="1679575" y="2339975"/>
          <p14:tracePt t="171936" x="1652588" y="2349500"/>
          <p14:tracePt t="171952" x="1633538" y="2357438"/>
          <p14:tracePt t="171969" x="1616075" y="2366963"/>
          <p14:tracePt t="171986" x="1554163" y="2393950"/>
          <p14:tracePt t="172003" x="1527175" y="2401888"/>
          <p14:tracePt t="172019" x="1500188" y="2411413"/>
          <p14:tracePt t="172036" x="1482725" y="2411413"/>
          <p14:tracePt t="172052" x="1482725" y="2420938"/>
          <p14:tracePt t="172069" x="1473200" y="2420938"/>
          <p14:tracePt t="172123" x="1473200" y="2428875"/>
          <p14:tracePt t="172163" x="1473200" y="2438400"/>
          <p14:tracePt t="172195" x="1473200" y="2446338"/>
          <p14:tracePt t="172236" x="1482725" y="2465388"/>
          <p14:tracePt t="172259" x="1490663" y="2473325"/>
          <p14:tracePt t="172291" x="1509713" y="2482850"/>
          <p14:tracePt t="172307" x="1517650" y="2492375"/>
          <p14:tracePt t="172323" x="1527175" y="2492375"/>
          <p14:tracePt t="172346" x="1536700" y="2500313"/>
          <p14:tracePt t="172379" x="1544638" y="2500313"/>
          <p14:tracePt t="172411" x="1554163" y="2500313"/>
          <p14:tracePt t="172435" x="1562100" y="2509838"/>
          <p14:tracePt t="172475" x="1581150" y="2517775"/>
          <p14:tracePt t="172579" x="1589088" y="2517775"/>
          <p14:tracePt t="172619" x="1598613" y="2517775"/>
          <p14:tracePt t="172643" x="1608138" y="2536825"/>
          <p14:tracePt t="172659" x="1616075" y="2536825"/>
          <p14:tracePt t="172667" x="1625600" y="2544763"/>
          <p14:tracePt t="172700" x="1633538" y="2544763"/>
          <p14:tracePt t="172763" x="1633538" y="2554288"/>
          <p14:tracePt t="172779" x="1625600" y="2554288"/>
          <p14:tracePt t="172788" x="1616075" y="2554288"/>
          <p14:tracePt t="172804" x="1608138" y="2554288"/>
          <p14:tracePt t="172819" x="1589088" y="2563813"/>
          <p14:tracePt t="172836" x="1571625" y="2563813"/>
          <p14:tracePt t="172853" x="1554163" y="2563813"/>
          <p14:tracePt t="172869" x="1544638" y="2563813"/>
          <p14:tracePt t="172902" x="1536700" y="2563813"/>
          <p14:tracePt t="172919" x="1527175" y="2563813"/>
          <p14:tracePt t="172936" x="1517650" y="2563813"/>
          <p14:tracePt t="172952" x="1490663" y="2563813"/>
          <p14:tracePt t="172969" x="1473200" y="2563813"/>
          <p14:tracePt t="172987" x="1455738" y="2563813"/>
          <p14:tracePt t="173003" x="1428750" y="2563813"/>
          <p14:tracePt t="173019" x="1411288" y="2563813"/>
          <p14:tracePt t="173036" x="1393825" y="2563813"/>
          <p14:tracePt t="173052" x="1374775" y="2563813"/>
          <p14:tracePt t="173069" x="1330325" y="2563813"/>
          <p14:tracePt t="173086" x="1303338" y="2563813"/>
          <p14:tracePt t="173102" x="1258888" y="2563813"/>
          <p14:tracePt t="173119" x="1250950" y="2554288"/>
          <p14:tracePt t="173136" x="1231900" y="2554288"/>
          <p14:tracePt t="173152" x="1214438" y="2554288"/>
          <p14:tracePt t="173169" x="1187450" y="2536825"/>
          <p14:tracePt t="173186" x="1179513" y="2536825"/>
          <p14:tracePt t="173189" x="1169988" y="2527300"/>
          <p14:tracePt t="173204" x="1152525" y="2517775"/>
          <p14:tracePt t="173219" x="1143000" y="2517775"/>
          <p14:tracePt t="173236" x="1133475" y="2509838"/>
          <p14:tracePt t="173253" x="1108075" y="2509838"/>
          <p14:tracePt t="173269" x="1098550" y="2509838"/>
          <p14:tracePt t="173302" x="1081088" y="2509838"/>
          <p14:tracePt t="173319" x="1062038" y="2500313"/>
          <p14:tracePt t="173336" x="1044575" y="2500313"/>
          <p14:tracePt t="173372" x="1036638" y="2500313"/>
          <p14:tracePt t="173459" x="1054100" y="2500313"/>
          <p14:tracePt t="173476" x="1062038" y="2500313"/>
          <p14:tracePt t="173484" x="1071563" y="2500313"/>
          <p14:tracePt t="173492" x="1081088" y="2500313"/>
          <p14:tracePt t="173503" x="1089025" y="2500313"/>
          <p14:tracePt t="173519" x="1098550" y="2500313"/>
          <p14:tracePt t="173536" x="1125538" y="2500313"/>
          <p14:tracePt t="173553" x="1143000" y="2500313"/>
          <p14:tracePt t="173569" x="1160463" y="2500313"/>
          <p14:tracePt t="173587" x="1204913" y="2500313"/>
          <p14:tracePt t="173604" x="1250950" y="2500313"/>
          <p14:tracePt t="173676" x="1241425" y="2500313"/>
          <p14:tracePt t="173684" x="1223963" y="2500313"/>
          <p14:tracePt t="173700" x="1214438" y="2500313"/>
          <p14:tracePt t="173715" x="1204913" y="2500313"/>
          <p14:tracePt t="173740" x="1196975" y="2500313"/>
          <p14:tracePt t="173763" x="1187450" y="2500313"/>
          <p14:tracePt t="173771" x="1187450" y="2492375"/>
          <p14:tracePt t="173787" x="1169988" y="2482850"/>
          <p14:tracePt t="173804" x="1143000" y="2465388"/>
          <p14:tracePt t="173819" x="1125538" y="2455863"/>
          <p14:tracePt t="173835" x="1116013" y="2446338"/>
          <p14:tracePt t="173852" x="1098550" y="2438400"/>
          <p14:tracePt t="173916" x="1108075" y="2438400"/>
          <p14:tracePt t="173972" x="1098550" y="2428875"/>
          <p14:tracePt t="174100" x="1108075" y="2438400"/>
          <p14:tracePt t="174108" x="1108075" y="2446338"/>
          <p14:tracePt t="174119" x="1108075" y="2455863"/>
          <p14:tracePt t="174136" x="1108075" y="2482850"/>
          <p14:tracePt t="174153" x="1108075" y="2500313"/>
          <p14:tracePt t="174169" x="1108075" y="2517775"/>
          <p14:tracePt t="174186" x="1108075" y="2544763"/>
          <p14:tracePt t="174190" x="1108075" y="2554288"/>
          <p14:tracePt t="174204" x="1108075" y="2571750"/>
          <p14:tracePt t="174220" x="1108075" y="2589213"/>
          <p14:tracePt t="174236" x="1108075" y="2616200"/>
          <p14:tracePt t="174253" x="1108075" y="2643188"/>
          <p14:tracePt t="174269" x="1108075" y="2660650"/>
          <p14:tracePt t="174286" x="1108075" y="2687638"/>
          <p14:tracePt t="174303" x="1108075" y="2706688"/>
          <p14:tracePt t="174319" x="1108075" y="2714625"/>
          <p14:tracePt t="174336" x="1108075" y="2724150"/>
          <p14:tracePt t="174436" x="1116013" y="2724150"/>
          <p14:tracePt t="174444" x="1125538" y="2724150"/>
          <p14:tracePt t="174453" x="1133475" y="2724150"/>
          <p14:tracePt t="174469" x="1187450" y="2697163"/>
          <p14:tracePt t="174486" x="1241425" y="2687638"/>
          <p14:tracePt t="174503" x="1312863" y="2652713"/>
          <p14:tracePt t="174520" x="1339850" y="2635250"/>
          <p14:tracePt t="174536" x="1393825" y="2616200"/>
          <p14:tracePt t="174553" x="1411288" y="2589213"/>
          <p14:tracePt t="174570" x="1428750" y="2581275"/>
          <p14:tracePt t="174586" x="1428750" y="2571750"/>
          <p14:tracePt t="174604" x="1446213" y="2571750"/>
          <p14:tracePt t="174708" x="1438275" y="2571750"/>
          <p14:tracePt t="174716" x="1428750" y="2571750"/>
          <p14:tracePt t="174724" x="1419225" y="2571750"/>
          <p14:tracePt t="174736" x="1411288" y="2571750"/>
          <p14:tracePt t="174753" x="1393825" y="2571750"/>
          <p14:tracePt t="174769" x="1366838" y="2571750"/>
          <p14:tracePt t="174786" x="1347788" y="2554288"/>
          <p14:tracePt t="174804" x="1330325" y="2527300"/>
          <p14:tracePt t="174820" x="1295400" y="2500313"/>
          <p14:tracePt t="174836" x="1285875" y="2465388"/>
          <p14:tracePt t="174853" x="1258888" y="2428875"/>
          <p14:tracePt t="174869" x="1250950" y="2384425"/>
          <p14:tracePt t="174886" x="1241425" y="2295525"/>
          <p14:tracePt t="174903" x="1223963" y="2197100"/>
          <p14:tracePt t="174919" x="1196975" y="2081213"/>
          <p14:tracePt t="174936" x="1187450" y="1992313"/>
          <p14:tracePt t="174953" x="1169988" y="1928813"/>
          <p14:tracePt t="174969" x="1160463" y="1893888"/>
          <p14:tracePt t="174986" x="1160463" y="1884363"/>
          <p14:tracePt t="175180" x="1160463" y="1866900"/>
          <p14:tracePt t="175188" x="1160463" y="1849438"/>
          <p14:tracePt t="175204" x="1169988" y="1839913"/>
          <p14:tracePt t="175220" x="1169988" y="1795463"/>
          <p14:tracePt t="175237" x="1169988" y="1758950"/>
          <p14:tracePt t="175253" x="1169988" y="1741488"/>
          <p14:tracePt t="175292" x="1169988" y="1731963"/>
          <p14:tracePt t="175372" x="1169988" y="1741488"/>
          <p14:tracePt t="175388" x="1169988" y="1751013"/>
          <p14:tracePt t="175396" x="1169988" y="1785938"/>
          <p14:tracePt t="175405" x="1169988" y="1795463"/>
          <p14:tracePt t="175420" x="1169988" y="1866900"/>
          <p14:tracePt t="175436" x="1169988" y="1946275"/>
          <p14:tracePt t="175453" x="1169988" y="2054225"/>
          <p14:tracePt t="175469" x="1169988" y="2116138"/>
          <p14:tracePt t="175486" x="1169988" y="2206625"/>
          <p14:tracePt t="175503" x="1169988" y="2278063"/>
          <p14:tracePt t="175519" x="1179513" y="2366963"/>
          <p14:tracePt t="175536" x="1179513" y="2438400"/>
          <p14:tracePt t="175553" x="1179513" y="2465388"/>
          <p14:tracePt t="175570" x="1179513" y="2500313"/>
          <p14:tracePt t="175586" x="1179513" y="2517775"/>
          <p14:tracePt t="175668" x="1187450" y="2517775"/>
          <p14:tracePt t="175676" x="1187450" y="2509838"/>
          <p14:tracePt t="175686" x="1187450" y="2500313"/>
          <p14:tracePt t="175703" x="1187450" y="2465388"/>
          <p14:tracePt t="175720" x="1187450" y="2438400"/>
          <p14:tracePt t="175736" x="1196975" y="2357438"/>
          <p14:tracePt t="175753" x="1214438" y="2251075"/>
          <p14:tracePt t="175770" x="1214438" y="2081213"/>
          <p14:tracePt t="175786" x="1214438" y="1965325"/>
          <p14:tracePt t="175804" x="1196975" y="1830388"/>
          <p14:tracePt t="175820" x="1196975" y="1785938"/>
          <p14:tracePt t="175836" x="1196975" y="1741488"/>
          <p14:tracePt t="175853" x="1196975" y="1731963"/>
          <p14:tracePt t="175886" x="1196975" y="1724025"/>
          <p14:tracePt t="176004" x="1196975" y="1731963"/>
          <p14:tracePt t="176011" x="1196975" y="1741488"/>
          <p14:tracePt t="176020" x="1196975" y="1758950"/>
          <p14:tracePt t="176035" x="1196975" y="1812925"/>
          <p14:tracePt t="176052" x="1196975" y="1866900"/>
          <p14:tracePt t="176070" x="1196975" y="1911350"/>
          <p14:tracePt t="176086" x="1196975" y="1973263"/>
          <p14:tracePt t="176103" x="1196975" y="2054225"/>
          <p14:tracePt t="176120" x="1196975" y="2125663"/>
          <p14:tracePt t="176136" x="1179513" y="2187575"/>
          <p14:tracePt t="176153" x="1169988" y="2268538"/>
          <p14:tracePt t="176170" x="1169988" y="2312988"/>
          <p14:tracePt t="176187" x="1169988" y="2357438"/>
          <p14:tracePt t="176204" x="1169988" y="2374900"/>
          <p14:tracePt t="176220" x="1169988" y="2393950"/>
          <p14:tracePt t="176237" x="1169988" y="2401888"/>
          <p14:tracePt t="176253" x="1169988" y="2428875"/>
          <p14:tracePt t="176380" x="1169988" y="2420938"/>
          <p14:tracePt t="176388" x="1169988" y="2411413"/>
          <p14:tracePt t="176404" x="1169988" y="2393950"/>
          <p14:tracePt t="176420" x="1196975" y="2349500"/>
          <p14:tracePt t="176436" x="1196975" y="2232025"/>
          <p14:tracePt t="176453" x="1196975" y="2125663"/>
          <p14:tracePt t="176470" x="1196975" y="2027238"/>
          <p14:tracePt t="176486" x="1196975" y="1955800"/>
          <p14:tracePt t="176503" x="1187450" y="1874838"/>
          <p14:tracePt t="176520" x="1179513" y="1830388"/>
          <p14:tracePt t="176536" x="1169988" y="1768475"/>
          <p14:tracePt t="176553" x="1169988" y="1741488"/>
          <p14:tracePt t="176570" x="1160463" y="1731963"/>
          <p14:tracePt t="176586" x="1160463" y="1724025"/>
          <p14:tracePt t="176668" x="1160463" y="1731963"/>
          <p14:tracePt t="176677" x="1160463" y="1751013"/>
          <p14:tracePt t="176686" x="1160463" y="1768475"/>
          <p14:tracePt t="176703" x="1160463" y="1803400"/>
          <p14:tracePt t="176720" x="1160463" y="1849438"/>
          <p14:tracePt t="176736" x="1160463" y="1911350"/>
          <p14:tracePt t="176753" x="1169988" y="2000250"/>
          <p14:tracePt t="176770" x="1169988" y="2098675"/>
          <p14:tracePt t="176787" x="1169988" y="2187575"/>
          <p14:tracePt t="176805" x="1169988" y="2322513"/>
          <p14:tracePt t="176820" x="1169988" y="2366963"/>
          <p14:tracePt t="176837" x="1169988" y="2411413"/>
          <p14:tracePt t="176853" x="1169988" y="2438400"/>
          <p14:tracePt t="176870" x="1169988" y="2473325"/>
          <p14:tracePt t="176886" x="1169988" y="2492375"/>
          <p14:tracePt t="176903" x="1169988" y="2527300"/>
          <p14:tracePt t="176920" x="1169988" y="2544763"/>
          <p14:tracePt t="176956" x="1169988" y="2554288"/>
          <p14:tracePt t="177028" x="1179513" y="2554288"/>
          <p14:tracePt t="177060" x="1179513" y="2544763"/>
          <p14:tracePt t="177068" x="1187450" y="2544763"/>
          <p14:tracePt t="177076" x="1187450" y="2536825"/>
          <p14:tracePt t="177086" x="1187450" y="2527300"/>
          <p14:tracePt t="177103" x="1187450" y="2446338"/>
          <p14:tracePt t="177120" x="1187450" y="2401888"/>
          <p14:tracePt t="177136" x="1204913" y="2339975"/>
          <p14:tracePt t="177153" x="1214438" y="2268538"/>
          <p14:tracePt t="177170" x="1231900" y="2170113"/>
          <p14:tracePt t="177186" x="1231900" y="2054225"/>
          <p14:tracePt t="177190" x="1231900" y="1982788"/>
          <p14:tracePt t="177204" x="1231900" y="1920875"/>
          <p14:tracePt t="177220" x="1231900" y="1857375"/>
          <p14:tracePt t="177237" x="1214438" y="1822450"/>
          <p14:tracePt t="177253" x="1214438" y="1812925"/>
          <p14:tracePt t="177270" x="1214438" y="1803400"/>
          <p14:tracePt t="177332" x="1204913" y="1812925"/>
          <p14:tracePt t="177340" x="1204913" y="1839913"/>
          <p14:tracePt t="177353" x="1204913" y="1893888"/>
          <p14:tracePt t="177370" x="1187450" y="2000250"/>
          <p14:tracePt t="177386" x="1187450" y="2108200"/>
          <p14:tracePt t="177404" x="1143000" y="2312988"/>
          <p14:tracePt t="177420" x="1133475" y="2393950"/>
          <p14:tracePt t="177436" x="1116013" y="2455863"/>
          <p14:tracePt t="177453" x="1116013" y="2500313"/>
          <p14:tracePt t="177470" x="1108075" y="2517775"/>
          <p14:tracePt t="177487" x="1108075" y="2544763"/>
          <p14:tracePt t="177524" x="1098550" y="2544763"/>
          <p14:tracePt t="177556" x="1089025" y="2527300"/>
          <p14:tracePt t="177564" x="1089025" y="2517775"/>
          <p14:tracePt t="177572" x="1089025" y="2509838"/>
          <p14:tracePt t="177586" x="1089025" y="2500313"/>
          <p14:tracePt t="177604" x="1062038" y="2455863"/>
          <p14:tracePt t="177621" x="1044575" y="2411413"/>
          <p14:tracePt t="177636" x="1017588" y="2374900"/>
          <p14:tracePt t="177653" x="1000125" y="2357438"/>
          <p14:tracePt t="177670" x="982663" y="2349500"/>
          <p14:tracePt t="177686" x="973138" y="2339975"/>
          <p14:tracePt t="177740" x="982663" y="2349500"/>
          <p14:tracePt t="177748" x="990600" y="2357438"/>
          <p14:tracePt t="177756" x="1000125" y="2366963"/>
          <p14:tracePt t="177770" x="1009650" y="2384425"/>
          <p14:tracePt t="177788" x="1044575" y="2465388"/>
          <p14:tracePt t="177802" x="1044575" y="2482850"/>
          <p14:tracePt t="177820" x="1044575" y="2571750"/>
          <p14:tracePt t="177836" x="1044575" y="2625725"/>
          <p14:tracePt t="177853" x="1044575" y="2643188"/>
          <p14:tracePt t="177870" x="1044575" y="2679700"/>
          <p14:tracePt t="177886" x="1044575" y="2687638"/>
          <p14:tracePt t="177920" x="1044575" y="2697163"/>
          <p14:tracePt t="177937" x="1044575" y="2706688"/>
          <p14:tracePt t="177953" x="1044575" y="2724150"/>
          <p14:tracePt t="177980" x="1044575" y="2732088"/>
          <p14:tracePt t="178020" x="1054100" y="2732088"/>
          <p14:tracePt t="178028" x="1062038" y="2732088"/>
          <p14:tracePt t="178038" x="1081088" y="2732088"/>
          <p14:tracePt t="178053" x="1108075" y="2732088"/>
          <p14:tracePt t="178070" x="1143000" y="2714625"/>
          <p14:tracePt t="178086" x="1204913" y="2687638"/>
          <p14:tracePt t="178103" x="1223963" y="2660650"/>
          <p14:tracePt t="178120" x="1258888" y="2652713"/>
          <p14:tracePt t="178136" x="1268413" y="2625725"/>
          <p14:tracePt t="178153" x="1295400" y="2625725"/>
          <p14:tracePt t="178170" x="1295400" y="2616200"/>
          <p14:tracePt t="178301" x="1295400" y="2608263"/>
          <p14:tracePt t="178308" x="1285875" y="2608263"/>
          <p14:tracePt t="178320" x="1276350" y="2598738"/>
          <p14:tracePt t="178336" x="1268413" y="2589213"/>
          <p14:tracePt t="178353" x="1258888" y="2589213"/>
          <p14:tracePt t="178370" x="1285875" y="2598738"/>
          <p14:tracePt t="178387" x="1268413" y="2589213"/>
          <p14:tracePt t="178405" x="1241425" y="2554288"/>
          <p14:tracePt t="178421" x="1204913" y="2527300"/>
          <p14:tracePt t="178437" x="1196975" y="2500313"/>
          <p14:tracePt t="178453" x="1187450" y="2492375"/>
          <p14:tracePt t="178470" x="1187450" y="2482850"/>
          <p14:tracePt t="178486" x="1187450" y="2473325"/>
          <p14:tracePt t="178503" x="1179513" y="2455863"/>
          <p14:tracePt t="178520" x="1160463" y="2455863"/>
          <p14:tracePt t="178537" x="1160463" y="2438400"/>
          <p14:tracePt t="178653" x="1169988" y="2438400"/>
          <p14:tracePt t="178661" x="1179513" y="2438400"/>
          <p14:tracePt t="178670" x="1187450" y="2438400"/>
          <p14:tracePt t="178686" x="1204913" y="2446338"/>
          <p14:tracePt t="178703" x="1214438" y="2438400"/>
          <p14:tracePt t="178720" x="1241425" y="2446338"/>
          <p14:tracePt t="178737" x="1258888" y="2465388"/>
          <p14:tracePt t="178753" x="1285875" y="2473325"/>
          <p14:tracePt t="178770" x="1312863" y="2492375"/>
          <p14:tracePt t="178805" x="1322388" y="2492375"/>
          <p14:tracePt t="178821" x="1339850" y="2517775"/>
          <p14:tracePt t="178837" x="1384300" y="2527300"/>
          <p14:tracePt t="178853" x="1419225" y="2544763"/>
          <p14:tracePt t="178870" x="1438275" y="2544763"/>
          <p14:tracePt t="178887" x="1446213" y="2554288"/>
          <p14:tracePt t="178957" x="1446213" y="2571750"/>
          <p14:tracePt t="178964" x="1438275" y="2571750"/>
          <p14:tracePt t="178989" x="1428750" y="2571750"/>
          <p14:tracePt t="179005" x="1419225" y="2571750"/>
          <p14:tracePt t="179021" x="1401763" y="2571750"/>
          <p14:tracePt t="179028" x="1393825" y="2571750"/>
          <p14:tracePt t="179037" x="1374775" y="2581275"/>
          <p14:tracePt t="179053" x="1330325" y="2581275"/>
          <p14:tracePt t="179070" x="1295400" y="2589213"/>
          <p14:tracePt t="179086" x="1258888" y="2598738"/>
          <p14:tracePt t="179103" x="1223963" y="2608263"/>
          <p14:tracePt t="179120" x="1179513" y="2635250"/>
          <p14:tracePt t="179137" x="1133475" y="2670175"/>
          <p14:tracePt t="179153" x="1116013" y="2687638"/>
          <p14:tracePt t="179170" x="1081088" y="2706688"/>
          <p14:tracePt t="179187" x="1044575" y="2714625"/>
          <p14:tracePt t="179190" x="1036638" y="2714625"/>
          <p14:tracePt t="179205" x="1000125" y="2724150"/>
          <p14:tracePt t="179221" x="982663" y="2724150"/>
          <p14:tracePt t="179341" x="990600" y="2724150"/>
          <p14:tracePt t="179349" x="1009650" y="2724150"/>
          <p14:tracePt t="179357" x="1017588" y="2724150"/>
          <p14:tracePt t="179373" x="1027113" y="2724150"/>
          <p14:tracePt t="179387" x="1036638" y="2724150"/>
          <p14:tracePt t="179405" x="1071563" y="2714625"/>
          <p14:tracePt t="179420" x="1081088" y="2714625"/>
          <p14:tracePt t="179453" x="1081088" y="2706688"/>
          <p14:tracePt t="179557" x="1081088" y="2697163"/>
          <p14:tracePt t="179693" x="1062038" y="2697163"/>
          <p14:tracePt t="179789" x="1062038" y="2687638"/>
          <p14:tracePt t="179853" x="1071563" y="2687638"/>
          <p14:tracePt t="179869" x="1081088" y="2687638"/>
          <p14:tracePt t="183893" x="1143000" y="2687638"/>
          <p14:tracePt t="183901" x="1179513" y="2687638"/>
          <p14:tracePt t="183909" x="1231900" y="2687638"/>
          <p14:tracePt t="183921" x="1339850" y="2687638"/>
          <p14:tracePt t="183937" x="1438275" y="2687638"/>
          <p14:tracePt t="183954" x="1482725" y="2687638"/>
          <p14:tracePt t="183970" x="1544638" y="2687638"/>
          <p14:tracePt t="183988" x="1589088" y="2687638"/>
          <p14:tracePt t="184004" x="1704975" y="2687638"/>
          <p14:tracePt t="184021" x="1795463" y="2697163"/>
          <p14:tracePt t="184037" x="1857375" y="2697163"/>
          <p14:tracePt t="184054" x="2027238" y="2714625"/>
          <p14:tracePt t="184070" x="2160588" y="2741613"/>
          <p14:tracePt t="184087" x="2312988" y="2751138"/>
          <p14:tracePt t="184104" x="2473325" y="2803525"/>
          <p14:tracePt t="184121" x="2616200" y="2813050"/>
          <p14:tracePt t="184137" x="2741613" y="2849563"/>
          <p14:tracePt t="184154" x="2822575" y="2857500"/>
          <p14:tracePt t="184170" x="2884488" y="2867025"/>
          <p14:tracePt t="184187" x="2973388" y="2911475"/>
          <p14:tracePt t="184191" x="3017838" y="2921000"/>
          <p14:tracePt t="184204" x="3054350" y="2938463"/>
          <p14:tracePt t="184222" x="3125788" y="2982913"/>
          <p14:tracePt t="184237" x="3187700" y="3017838"/>
          <p14:tracePt t="184254" x="3224213" y="3044825"/>
          <p14:tracePt t="184270" x="3241675" y="3063875"/>
          <p14:tracePt t="184287" x="3276600" y="3089275"/>
          <p14:tracePt t="184304" x="3303588" y="3108325"/>
          <p14:tracePt t="184321" x="3340100" y="3125788"/>
          <p14:tracePt t="184337" x="3384550" y="3135313"/>
          <p14:tracePt t="184354" x="3446463" y="3143250"/>
          <p14:tracePt t="184371" x="3500438" y="3143250"/>
          <p14:tracePt t="184387" x="3517900" y="3143250"/>
          <p14:tracePt t="184405" x="3562350" y="3143250"/>
          <p14:tracePt t="184421" x="3598863" y="3143250"/>
          <p14:tracePt t="184437" x="3643313" y="3143250"/>
          <p14:tracePt t="184454" x="3687763" y="3143250"/>
          <p14:tracePt t="184471" x="3732213" y="3125788"/>
          <p14:tracePt t="184488" x="3759200" y="3116263"/>
          <p14:tracePt t="184504" x="3813175" y="3108325"/>
          <p14:tracePt t="184521" x="3867150" y="3081338"/>
          <p14:tracePt t="184537" x="3919538" y="3063875"/>
          <p14:tracePt t="184554" x="3956050" y="3036888"/>
          <p14:tracePt t="184571" x="4000500" y="3027363"/>
          <p14:tracePt t="184587" x="4027488" y="3009900"/>
          <p14:tracePt t="184604" x="4071938" y="2973388"/>
          <p14:tracePt t="184622" x="4089400" y="2894013"/>
          <p14:tracePt t="184637" x="4098925" y="2849563"/>
          <p14:tracePt t="184654" x="4133850" y="2786063"/>
          <p14:tracePt t="184671" x="4152900" y="2706688"/>
          <p14:tracePt t="184687" x="4160838" y="2616200"/>
          <p14:tracePt t="184704" x="4160838" y="2517775"/>
          <p14:tracePt t="184720" x="4133850" y="2401888"/>
          <p14:tracePt t="184738" x="4116388" y="2312988"/>
          <p14:tracePt t="184754" x="4037013" y="2170113"/>
          <p14:tracePt t="184771" x="3990975" y="2108200"/>
          <p14:tracePt t="184788" x="3983038" y="2063750"/>
          <p14:tracePt t="184806" x="3938588" y="1992313"/>
          <p14:tracePt t="184821" x="3911600" y="1938338"/>
          <p14:tracePt t="184837" x="3894138" y="1911350"/>
          <p14:tracePt t="184854" x="3867150" y="1857375"/>
          <p14:tracePt t="184871" x="3848100" y="1839913"/>
          <p14:tracePt t="184887" x="3830638" y="1822450"/>
          <p14:tracePt t="184904" x="3813175" y="1812925"/>
          <p14:tracePt t="184921" x="3803650" y="1785938"/>
          <p14:tracePt t="184937" x="3795713" y="1776413"/>
          <p14:tracePt t="184954" x="3786188" y="1741488"/>
          <p14:tracePt t="184971" x="3768725" y="1724025"/>
          <p14:tracePt t="184988" x="3741738" y="1704975"/>
          <p14:tracePt t="185006" x="3714750" y="1687513"/>
          <p14:tracePt t="185021" x="3705225" y="1670050"/>
          <p14:tracePt t="185038" x="3679825" y="1670050"/>
          <p14:tracePt t="185054" x="3670300" y="1660525"/>
          <p14:tracePt t="185071" x="3652838" y="1660525"/>
          <p14:tracePt t="185087" x="3633788" y="1652588"/>
          <p14:tracePt t="185104" x="3581400" y="1633538"/>
          <p14:tracePt t="185121" x="3562350" y="1633538"/>
          <p14:tracePt t="185137" x="3517900" y="1616075"/>
          <p14:tracePt t="185154" x="3482975" y="1608138"/>
          <p14:tracePt t="185171" x="3455988" y="1608138"/>
          <p14:tracePt t="185187" x="3419475" y="1598613"/>
          <p14:tracePt t="185191" x="3402013" y="1598613"/>
          <p14:tracePt t="185204" x="3394075" y="1589088"/>
          <p14:tracePt t="185222" x="3322638" y="1562100"/>
          <p14:tracePt t="185238" x="3276600" y="1554163"/>
          <p14:tracePt t="185254" x="3241675" y="1554163"/>
          <p14:tracePt t="185271" x="3197225" y="1554163"/>
          <p14:tracePt t="185288" x="3160713" y="1554163"/>
          <p14:tracePt t="185304" x="3116263" y="1536700"/>
          <p14:tracePt t="185320" x="3071813" y="1536700"/>
          <p14:tracePt t="185337" x="3009900" y="1536700"/>
          <p14:tracePt t="185353" x="2982913" y="1536700"/>
          <p14:tracePt t="185370" x="2946400" y="1536700"/>
          <p14:tracePt t="185387" x="2928938" y="1536700"/>
          <p14:tracePt t="185403" x="2911475" y="1536700"/>
          <p14:tracePt t="185421" x="2884488" y="1536700"/>
          <p14:tracePt t="185437" x="2874963" y="1536700"/>
          <p14:tracePt t="187910" x="2874963" y="1544638"/>
          <p14:tracePt t="187918" x="2938463" y="1544638"/>
          <p14:tracePt t="187927" x="2990850" y="1544638"/>
          <p14:tracePt t="187938" x="3125788" y="1571625"/>
          <p14:tracePt t="187954" x="3232150" y="1598613"/>
          <p14:tracePt t="187971" x="3313113" y="1633538"/>
          <p14:tracePt t="187988" x="3429000" y="1643063"/>
          <p14:tracePt t="188004" x="3643313" y="1731963"/>
          <p14:tracePt t="188022" x="4044950" y="1874838"/>
          <p14:tracePt t="188038" x="4251325" y="1965325"/>
          <p14:tracePt t="188054" x="4429125" y="2036763"/>
          <p14:tracePt t="188071" x="4633913" y="2108200"/>
          <p14:tracePt t="188088" x="4813300" y="2135188"/>
          <p14:tracePt t="188104" x="4973638" y="2152650"/>
          <p14:tracePt t="188121" x="5197475" y="2187575"/>
          <p14:tracePt t="188138" x="5313363" y="2214563"/>
          <p14:tracePt t="188154" x="5330825" y="2214563"/>
          <p14:tracePt t="188171" x="5349875" y="2214563"/>
          <p14:tracePt t="191127" x="5375275" y="2214563"/>
          <p14:tracePt t="191135" x="5375275" y="2170113"/>
          <p14:tracePt t="191143" x="5411788" y="2160588"/>
          <p14:tracePt t="191155" x="5465763" y="2143125"/>
          <p14:tracePt t="191171" x="5500688" y="2135188"/>
          <p14:tracePt t="191188" x="5510213" y="2125663"/>
          <p14:tracePt t="191215" x="5510213" y="2116138"/>
          <p14:tracePt t="191223" x="5510213" y="2108200"/>
          <p14:tracePt t="191240" x="5492750" y="2098675"/>
          <p14:tracePt t="191255" x="5465763" y="2071688"/>
          <p14:tracePt t="191272" x="5438775" y="2054225"/>
          <p14:tracePt t="191288" x="5402263" y="2017713"/>
          <p14:tracePt t="191305" x="5367338" y="2000250"/>
          <p14:tracePt t="191321" x="5349875" y="1973263"/>
          <p14:tracePt t="191338" x="5330825" y="1955800"/>
          <p14:tracePt t="191355" x="5330825" y="1946275"/>
          <p14:tracePt t="191371" x="5313363" y="1928813"/>
          <p14:tracePt t="191388" x="5303838" y="1920875"/>
          <p14:tracePt t="191405" x="5295900" y="1893888"/>
          <p14:tracePt t="191421" x="5295900" y="1884363"/>
          <p14:tracePt t="191439" x="5295900" y="1874838"/>
          <p14:tracePt t="191471" x="5295900" y="1866900"/>
          <p14:tracePt t="191503" x="5295900" y="1857375"/>
          <p14:tracePt t="191559" x="5295900" y="1849438"/>
          <p14:tracePt t="191663" x="5303838" y="1849438"/>
          <p14:tracePt t="191671" x="5322888" y="1849438"/>
          <p14:tracePt t="191743" x="5330825" y="1857375"/>
          <p14:tracePt t="191775" x="5340350" y="1866900"/>
          <p14:tracePt t="191935" x="5349875" y="1866900"/>
          <p14:tracePt t="191999" x="5349875" y="1857375"/>
          <p14:tracePt t="192007" x="5349875" y="1849438"/>
          <p14:tracePt t="192023" x="5349875" y="1822450"/>
          <p14:tracePt t="192039" x="5349875" y="1803400"/>
          <p14:tracePt t="192055" x="5349875" y="1785938"/>
          <p14:tracePt t="192072" x="5349875" y="1776413"/>
          <p14:tracePt t="192135" x="5349875" y="1768475"/>
          <p14:tracePt t="192143" x="5357813" y="1768475"/>
          <p14:tracePt t="192155" x="5357813" y="1751013"/>
          <p14:tracePt t="192207" x="5367338" y="1751013"/>
          <p14:tracePt t="192351" x="5375275" y="1751013"/>
          <p14:tracePt t="192399" x="5375275" y="1741488"/>
          <p14:tracePt t="192695" x="5375275" y="1758950"/>
          <p14:tracePt t="192743" x="5375275" y="1768475"/>
          <p14:tracePt t="192759" x="5375275" y="1776413"/>
          <p14:tracePt t="192783" x="5367338" y="1776413"/>
          <p14:tracePt t="192791" x="5367338" y="1785938"/>
          <p14:tracePt t="192823" x="5367338" y="1795463"/>
          <p14:tracePt t="192831" x="5357813" y="1795463"/>
          <p14:tracePt t="192847" x="5349875" y="1795463"/>
          <p14:tracePt t="193671" x="5340350" y="1795463"/>
          <p14:tracePt t="193679" x="5330825" y="1803400"/>
          <p14:tracePt t="193688" x="5313363" y="1812925"/>
          <p14:tracePt t="193705" x="5313363" y="1839913"/>
          <p14:tracePt t="193721" x="5286375" y="1866900"/>
          <p14:tracePt t="193738" x="5268913" y="1928813"/>
          <p14:tracePt t="193755" x="5232400" y="2017713"/>
          <p14:tracePt t="193772" x="5187950" y="2135188"/>
          <p14:tracePt t="193788" x="5135563" y="2232025"/>
          <p14:tracePt t="193805" x="5081588" y="2295525"/>
          <p14:tracePt t="193822" x="5054600" y="2330450"/>
          <p14:tracePt t="193838" x="5045075" y="2357438"/>
          <p14:tracePt t="193855" x="5045075" y="2366963"/>
          <p14:tracePt t="193992" x="5037138" y="2366963"/>
          <p14:tracePt t="194023" x="5027613" y="2366963"/>
          <p14:tracePt t="194040" x="5010150" y="2366963"/>
          <p14:tracePt t="194063" x="5010150" y="2374900"/>
          <p14:tracePt t="194071" x="5000625" y="2374900"/>
          <p14:tracePt t="194104" x="5000625" y="2384425"/>
          <p14:tracePt t="194111" x="4992688" y="2384425"/>
          <p14:tracePt t="194122" x="4992688" y="2393950"/>
          <p14:tracePt t="194138" x="4992688" y="2401888"/>
          <p14:tracePt t="194155" x="4983163" y="2411413"/>
          <p14:tracePt t="194172" x="4973638" y="2438400"/>
          <p14:tracePt t="194189" x="4965700" y="2446338"/>
          <p14:tracePt t="216275" x="4956175" y="2455863"/>
          <p14:tracePt t="216283" x="4938713" y="2455863"/>
          <p14:tracePt t="216292" x="4921250" y="2492375"/>
          <p14:tracePt t="216307" x="4875213" y="2536825"/>
          <p14:tracePt t="216324" x="4848225" y="2571750"/>
          <p14:tracePt t="216340" x="4840288" y="2608263"/>
          <p14:tracePt t="216357" x="4830763" y="2625725"/>
          <p14:tracePt t="216374" x="4795838" y="2643188"/>
          <p14:tracePt t="216391" x="4768850" y="2652713"/>
          <p14:tracePt t="216408" x="4732338" y="2687638"/>
          <p14:tracePt t="216424" x="4670425" y="2724150"/>
          <p14:tracePt t="216441" x="4598988" y="2778125"/>
          <p14:tracePt t="216458" x="4491038" y="2857500"/>
          <p14:tracePt t="216475" x="4313238" y="2992438"/>
          <p14:tracePt t="216491" x="4224338" y="3063875"/>
          <p14:tracePt t="216508" x="4108450" y="3108325"/>
          <p14:tracePt t="216524" x="4000500" y="3152775"/>
          <p14:tracePt t="216541" x="3911600" y="3197225"/>
          <p14:tracePt t="216558" x="3822700" y="3251200"/>
          <p14:tracePt t="216574" x="3670300" y="3313113"/>
          <p14:tracePt t="216591" x="3554413" y="3357563"/>
          <p14:tracePt t="216608" x="3473450" y="3384550"/>
          <p14:tracePt t="216624" x="3394075" y="3421063"/>
          <p14:tracePt t="216641" x="3313113" y="3446463"/>
          <p14:tracePt t="216659" x="3214688" y="3492500"/>
          <p14:tracePt t="216675" x="3170238" y="3509963"/>
          <p14:tracePt t="216691" x="3133725" y="3517900"/>
          <p14:tracePt t="216708" x="3081338" y="3544888"/>
          <p14:tracePt t="216725" x="3027363" y="3571875"/>
          <p14:tracePt t="216741" x="2973388" y="3581400"/>
          <p14:tracePt t="216758" x="2884488" y="3625850"/>
          <p14:tracePt t="216775" x="2840038" y="3643313"/>
          <p14:tracePt t="216792" x="2768600" y="3670300"/>
          <p14:tracePt t="216808" x="2705100" y="3697288"/>
          <p14:tracePt t="216825" x="2625725" y="3724275"/>
          <p14:tracePt t="216841" x="2554288" y="3751263"/>
          <p14:tracePt t="216858" x="2455863" y="3795713"/>
          <p14:tracePt t="216876" x="2322513" y="3849688"/>
          <p14:tracePt t="216892" x="2259013" y="3876675"/>
          <p14:tracePt t="216908" x="2205038" y="3884613"/>
          <p14:tracePt t="216926" x="2160588" y="3911600"/>
          <p14:tracePt t="216941" x="2116138" y="3938588"/>
          <p14:tracePt t="216958" x="2027238" y="3956050"/>
          <p14:tracePt t="216975" x="1946275" y="3983038"/>
          <p14:tracePt t="216991" x="1884363" y="4000500"/>
          <p14:tracePt t="217008" x="1830388" y="4000500"/>
          <p14:tracePt t="217024" x="1776413" y="4010025"/>
          <p14:tracePt t="217041" x="1741488" y="4019550"/>
          <p14:tracePt t="217058" x="1697038" y="4044950"/>
          <p14:tracePt t="217076" x="1633538" y="4064000"/>
          <p14:tracePt t="217091" x="1598613" y="4064000"/>
          <p14:tracePt t="217108" x="1571625" y="4071938"/>
          <p14:tracePt t="217125" x="1527175" y="4071938"/>
          <p14:tracePt t="217141" x="1500188" y="4081463"/>
          <p14:tracePt t="217158" x="1482725" y="4081463"/>
          <p14:tracePt t="217175" x="1473200" y="4081463"/>
          <p14:tracePt t="217192" x="1465263" y="4081463"/>
          <p14:tracePt t="217244" x="1465263" y="4071938"/>
          <p14:tracePt t="217259" x="1473200" y="4064000"/>
          <p14:tracePt t="217268" x="1482725" y="4037013"/>
          <p14:tracePt t="217276" x="1482725" y="4027488"/>
          <p14:tracePt t="217291" x="1517650" y="3973513"/>
          <p14:tracePt t="217308" x="1544638" y="3902075"/>
          <p14:tracePt t="217324" x="1571625" y="3830638"/>
          <p14:tracePt t="217341" x="1598613" y="3768725"/>
          <p14:tracePt t="217358" x="1598613" y="3724275"/>
          <p14:tracePt t="217374" x="1598613" y="3706813"/>
          <p14:tracePt t="217391" x="1598613" y="3687763"/>
          <p14:tracePt t="217408" x="1598613" y="3643313"/>
          <p14:tracePt t="217424" x="1598613" y="3581400"/>
          <p14:tracePt t="217441" x="1598613" y="3517900"/>
          <p14:tracePt t="217458" x="1581150" y="3455988"/>
          <p14:tracePt t="217475" x="1571625" y="3394075"/>
          <p14:tracePt t="217491" x="1562100" y="3375025"/>
          <p14:tracePt t="217508" x="1554163" y="3367088"/>
          <p14:tracePt t="217525" x="1527175" y="3367088"/>
          <p14:tracePt t="217541" x="1517650" y="3357563"/>
          <p14:tracePt t="217558" x="1509713" y="3349625"/>
          <p14:tracePt t="217575" x="1490663" y="3340100"/>
          <p14:tracePt t="217591" x="1455738" y="3322638"/>
          <p14:tracePt t="217608" x="1411288" y="3313113"/>
          <p14:tracePt t="217625" x="1374775" y="3313113"/>
          <p14:tracePt t="217642" x="1347788" y="3313113"/>
          <p14:tracePt t="217658" x="1339850" y="3313113"/>
          <p14:tracePt t="217676" x="1312863" y="3303588"/>
          <p14:tracePt t="217692" x="1303338" y="3303588"/>
          <p14:tracePt t="217708" x="1295400" y="3295650"/>
          <p14:tracePt t="217725" x="1276350" y="3295650"/>
          <p14:tracePt t="217741" x="1258888" y="3295650"/>
          <p14:tracePt t="217758" x="1231900" y="3295650"/>
          <p14:tracePt t="217775" x="1214438" y="3295650"/>
          <p14:tracePt t="217792" x="1187450" y="3295650"/>
          <p14:tracePt t="217808" x="1160463" y="3295650"/>
          <p14:tracePt t="217824" x="1152525" y="3303588"/>
          <p14:tracePt t="217841" x="1152525" y="3313113"/>
          <p14:tracePt t="217857" x="1152525" y="3322638"/>
          <p14:tracePt t="217875" x="1152525" y="3349625"/>
          <p14:tracePt t="217891" x="1152525" y="3357563"/>
          <p14:tracePt t="217908" x="1160463" y="3367088"/>
          <p14:tracePt t="217925" x="1179513" y="3384550"/>
          <p14:tracePt t="217941" x="1187450" y="3394075"/>
          <p14:tracePt t="217958" x="1196975" y="3402013"/>
          <p14:tracePt t="217975" x="1214438" y="3402013"/>
          <p14:tracePt t="217991" x="1231900" y="3421063"/>
          <p14:tracePt t="218008" x="1268413" y="3429000"/>
          <p14:tracePt t="218024" x="1303338" y="3438525"/>
          <p14:tracePt t="218041" x="1347788" y="3446463"/>
          <p14:tracePt t="218058" x="1393825" y="3465513"/>
          <p14:tracePt t="218075" x="1446213" y="3465513"/>
          <p14:tracePt t="218091" x="1482725" y="3465513"/>
          <p14:tracePt t="218108" x="1544638" y="3465513"/>
          <p14:tracePt t="218125" x="1571625" y="3465513"/>
          <p14:tracePt t="218141" x="1608138" y="3465513"/>
          <p14:tracePt t="218158" x="1625600" y="3465513"/>
          <p14:tracePt t="218175" x="1660525" y="3465513"/>
          <p14:tracePt t="218191" x="1687513" y="3465513"/>
          <p14:tracePt t="218208" x="1724025" y="3465513"/>
          <p14:tracePt t="218225" x="1751013" y="3465513"/>
          <p14:tracePt t="218241" x="1785938" y="3465513"/>
          <p14:tracePt t="218258" x="1812925" y="3465513"/>
          <p14:tracePt t="218276" x="1839913" y="3465513"/>
          <p14:tracePt t="218316" x="1847850" y="3465513"/>
          <p14:tracePt t="218604" x="1847850" y="3473450"/>
          <p14:tracePt t="218620" x="1839913" y="3482975"/>
          <p14:tracePt t="218628" x="1822450" y="3482975"/>
          <p14:tracePt t="218642" x="1803400" y="3492500"/>
          <p14:tracePt t="218660" x="1714500" y="3554413"/>
          <p14:tracePt t="218676" x="1633538" y="3625850"/>
          <p14:tracePt t="218691" x="1465263" y="3759200"/>
          <p14:tracePt t="218708" x="1347788" y="3830638"/>
          <p14:tracePt t="218725" x="1241425" y="3921125"/>
          <p14:tracePt t="218741" x="1169988" y="3992563"/>
          <p14:tracePt t="218758" x="1116013" y="4054475"/>
          <p14:tracePt t="218775" x="1098550" y="4081463"/>
          <p14:tracePt t="218791" x="1071563" y="4090988"/>
          <p14:tracePt t="218808" x="1062038" y="4108450"/>
          <p14:tracePt t="218824" x="1054100" y="4116388"/>
          <p14:tracePt t="218841" x="1044575" y="4135438"/>
          <p14:tracePt t="218857" x="1009650" y="4162425"/>
          <p14:tracePt t="218874" x="990600" y="4170363"/>
          <p14:tracePt t="218891" x="955675" y="4197350"/>
          <p14:tracePt t="218908" x="946150" y="4197350"/>
          <p14:tracePt t="218925" x="938213" y="4197350"/>
          <p14:tracePt t="218941" x="928688" y="4197350"/>
          <p14:tracePt t="218958" x="911225" y="4197350"/>
          <p14:tracePt t="218975" x="884238" y="4197350"/>
          <p14:tracePt t="218991" x="866775" y="4197350"/>
          <p14:tracePt t="219008" x="847725" y="4197350"/>
          <p14:tracePt t="219025" x="839788" y="4197350"/>
          <p14:tracePt t="219041" x="830263" y="4206875"/>
          <p14:tracePt t="219077" x="812800" y="4206875"/>
          <p14:tracePt t="219092" x="812800" y="4214813"/>
          <p14:tracePt t="219108" x="803275" y="4224338"/>
          <p14:tracePt t="219125" x="803275" y="4233863"/>
          <p14:tracePt t="219141" x="795338" y="4241800"/>
          <p14:tracePt t="219158" x="795338" y="4259263"/>
          <p14:tracePt t="219175" x="785813" y="4278313"/>
          <p14:tracePt t="219192" x="785813" y="4295775"/>
          <p14:tracePt t="219208" x="785813" y="4305300"/>
          <p14:tracePt t="219225" x="785813" y="4322763"/>
          <p14:tracePt t="219241" x="785813" y="4349750"/>
          <p14:tracePt t="219258" x="785813" y="4357688"/>
          <p14:tracePt t="219275" x="785813" y="4376738"/>
          <p14:tracePt t="219291" x="785813" y="4384675"/>
          <p14:tracePt t="219308" x="795338" y="4394200"/>
          <p14:tracePt t="219324" x="822325" y="4402138"/>
          <p14:tracePt t="219341" x="847725" y="4438650"/>
          <p14:tracePt t="219357" x="884238" y="4456113"/>
          <p14:tracePt t="219374" x="928688" y="4465638"/>
          <p14:tracePt t="219391" x="990600" y="4492625"/>
          <p14:tracePt t="219407" x="1036638" y="4492625"/>
          <p14:tracePt t="219425" x="1071563" y="4500563"/>
          <p14:tracePt t="219441" x="1116013" y="4500563"/>
          <p14:tracePt t="219458" x="1160463" y="4500563"/>
          <p14:tracePt t="219476" x="1241425" y="4500563"/>
          <p14:tracePt t="219492" x="1322388" y="4500563"/>
          <p14:tracePt t="219508" x="1393825" y="4500563"/>
          <p14:tracePt t="219525" x="1455738" y="4500563"/>
          <p14:tracePt t="219541" x="1527175" y="4500563"/>
          <p14:tracePt t="219558" x="1608138" y="4500563"/>
          <p14:tracePt t="219575" x="1660525" y="4500563"/>
          <p14:tracePt t="219591" x="1768475" y="4500563"/>
          <p14:tracePt t="219608" x="1866900" y="4500563"/>
          <p14:tracePt t="219625" x="1946275" y="4500563"/>
          <p14:tracePt t="219641" x="2036763" y="4500563"/>
          <p14:tracePt t="219658" x="2125663" y="4500563"/>
          <p14:tracePt t="219676" x="2295525" y="4500563"/>
          <p14:tracePt t="219692" x="2384425" y="4500563"/>
          <p14:tracePt t="219708" x="2465388" y="4500563"/>
          <p14:tracePt t="219725" x="2517775" y="4500563"/>
          <p14:tracePt t="219741" x="2581275" y="4500563"/>
          <p14:tracePt t="219758" x="2643188" y="4500563"/>
          <p14:tracePt t="219775" x="2724150" y="4500563"/>
          <p14:tracePt t="219792" x="2786063" y="4500563"/>
          <p14:tracePt t="219808" x="2840038" y="4500563"/>
          <p14:tracePt t="219825" x="2884488" y="4500563"/>
          <p14:tracePt t="219841" x="2946400" y="4500563"/>
          <p14:tracePt t="219858" x="2990850" y="4500563"/>
          <p14:tracePt t="219876" x="3098800" y="4500563"/>
          <p14:tracePt t="219892" x="3170238" y="4500563"/>
          <p14:tracePt t="219908" x="3251200" y="4500563"/>
          <p14:tracePt t="219925" x="3330575" y="4500563"/>
          <p14:tracePt t="219942" x="3402013" y="4500563"/>
          <p14:tracePt t="219958" x="3482975" y="4500563"/>
          <p14:tracePt t="219975" x="3571875" y="4500563"/>
          <p14:tracePt t="219991" x="3652838" y="4500563"/>
          <p14:tracePt t="220008" x="3705225" y="4500563"/>
          <p14:tracePt t="220025" x="3768725" y="4500563"/>
          <p14:tracePt t="220042" x="3830638" y="4500563"/>
          <p14:tracePt t="220060" x="3956050" y="4500563"/>
          <p14:tracePt t="220076" x="4037013" y="4500563"/>
          <p14:tracePt t="220092" x="4125913" y="4500563"/>
          <p14:tracePt t="220108" x="4205288" y="4500563"/>
          <p14:tracePt t="220125" x="4276725" y="4500563"/>
          <p14:tracePt t="220141" x="4357688" y="4500563"/>
          <p14:tracePt t="220158" x="4446588" y="4500563"/>
          <p14:tracePt t="220175" x="4510088" y="4500563"/>
          <p14:tracePt t="220192" x="4589463" y="4500563"/>
          <p14:tracePt t="220208" x="4660900" y="4500563"/>
          <p14:tracePt t="220225" x="4705350" y="4500563"/>
          <p14:tracePt t="220242" x="4751388" y="4500563"/>
          <p14:tracePt t="220258" x="4813300" y="4500563"/>
          <p14:tracePt t="220275" x="4867275" y="4500563"/>
          <p14:tracePt t="220291" x="4938713" y="4500563"/>
          <p14:tracePt t="220308" x="4983163" y="4500563"/>
          <p14:tracePt t="220324" x="5045075" y="4500563"/>
          <p14:tracePt t="220341" x="5089525" y="4519613"/>
          <p14:tracePt t="220358" x="5153025" y="4527550"/>
          <p14:tracePt t="220374" x="5197475" y="4527550"/>
          <p14:tracePt t="220391" x="5251450" y="4537075"/>
          <p14:tracePt t="220407" x="5313363" y="4545013"/>
          <p14:tracePt t="220424" x="5357813" y="4545013"/>
          <p14:tracePt t="220441" x="5421313" y="4545013"/>
          <p14:tracePt t="220457" x="5465763" y="4545013"/>
          <p14:tracePt t="220474" x="5510213" y="4545013"/>
          <p14:tracePt t="220492" x="5581650" y="4545013"/>
          <p14:tracePt t="220508" x="5599113" y="4545013"/>
          <p14:tracePt t="220524" x="5643563" y="4545013"/>
          <p14:tracePt t="220541" x="5661025" y="4564063"/>
          <p14:tracePt t="220604" x="5653088" y="4564063"/>
          <p14:tracePt t="220612" x="5616575" y="4554538"/>
          <p14:tracePt t="220625" x="5608638" y="4554538"/>
          <p14:tracePt t="220641" x="5527675" y="4554538"/>
          <p14:tracePt t="220658" x="5394325" y="4545013"/>
          <p14:tracePt t="220676" x="5116513" y="4510088"/>
          <p14:tracePt t="220692" x="4938713" y="4510088"/>
          <p14:tracePt t="220709" x="4732338" y="4492625"/>
          <p14:tracePt t="220725" x="4554538" y="4492625"/>
          <p14:tracePt t="220742" x="4286250" y="4492625"/>
          <p14:tracePt t="220758" x="4125913" y="4492625"/>
          <p14:tracePt t="220775" x="3956050" y="4492625"/>
          <p14:tracePt t="220792" x="3813175" y="4492625"/>
          <p14:tracePt t="220808" x="3679825" y="4492625"/>
          <p14:tracePt t="220824" x="3544888" y="4492625"/>
          <p14:tracePt t="220841" x="3438525" y="4492625"/>
          <p14:tracePt t="220858" x="3313113" y="4492625"/>
          <p14:tracePt t="220876" x="3044825" y="4473575"/>
          <p14:tracePt t="220893" x="2874963" y="4473575"/>
          <p14:tracePt t="220908" x="2724150" y="4473575"/>
          <p14:tracePt t="220925" x="2598738" y="4473575"/>
          <p14:tracePt t="220942" x="2509838" y="4473575"/>
          <p14:tracePt t="220959" x="2419350" y="4473575"/>
          <p14:tracePt t="220975" x="2322513" y="4473575"/>
          <p14:tracePt t="220992" x="2224088" y="4473575"/>
          <p14:tracePt t="221008" x="2152650" y="4473575"/>
          <p14:tracePt t="221025" x="2116138" y="4473575"/>
          <p14:tracePt t="221042" x="2071688" y="4473575"/>
          <p14:tracePt t="221059" x="2000250" y="4473575"/>
          <p14:tracePt t="221076" x="1928813" y="4473575"/>
          <p14:tracePt t="221092" x="1874838" y="4473575"/>
          <p14:tracePt t="221108" x="1839913" y="4473575"/>
          <p14:tracePt t="221125" x="1795463" y="4492625"/>
          <p14:tracePt t="221142" x="1758950" y="4492625"/>
          <p14:tracePt t="221158" x="1714500" y="4492625"/>
          <p14:tracePt t="221175" x="1697038" y="4492625"/>
          <p14:tracePt t="221192" x="1687513" y="4492625"/>
          <p14:tracePt t="221208" x="1679575" y="4492625"/>
          <p14:tracePt t="221276" x="1687513" y="4492625"/>
          <p14:tracePt t="221284" x="1697038" y="4492625"/>
          <p14:tracePt t="221293" x="1704975" y="4492625"/>
          <p14:tracePt t="221309" x="1714500" y="4492625"/>
          <p14:tracePt t="221325" x="1741488" y="4492625"/>
          <p14:tracePt t="221342" x="1768475" y="4492625"/>
          <p14:tracePt t="221358" x="1803400" y="4492625"/>
          <p14:tracePt t="221375" x="1847850" y="4492625"/>
          <p14:tracePt t="221392" x="1911350" y="4492625"/>
          <p14:tracePt t="221408" x="1955800" y="4473575"/>
          <p14:tracePt t="221425" x="2009775" y="4465638"/>
          <p14:tracePt t="221442" x="2062163" y="4465638"/>
          <p14:tracePt t="221458" x="2108200" y="4465638"/>
          <p14:tracePt t="221476" x="2152650" y="4465638"/>
          <p14:tracePt t="221492" x="2197100" y="4465638"/>
          <p14:tracePt t="221509" x="2251075" y="4465638"/>
          <p14:tracePt t="221525" x="2295525" y="4465638"/>
          <p14:tracePt t="221542" x="2339975" y="4465638"/>
          <p14:tracePt t="221558" x="2384425" y="4465638"/>
          <p14:tracePt t="221575" x="2419350" y="4465638"/>
          <p14:tracePt t="221592" x="2455863" y="4465638"/>
          <p14:tracePt t="221608" x="2473325" y="4465638"/>
          <p14:tracePt t="221625" x="2490788" y="4465638"/>
          <p14:tracePt t="221642" x="2536825" y="4465638"/>
          <p14:tracePt t="221659" x="2581275" y="4465638"/>
          <p14:tracePt t="221677" x="2625725" y="4465638"/>
          <p14:tracePt t="221692" x="2670175" y="4465638"/>
          <p14:tracePt t="221708" x="2687638" y="4456113"/>
          <p14:tracePt t="221725" x="2705100" y="4456113"/>
          <p14:tracePt t="221742" x="2724150" y="4456113"/>
          <p14:tracePt t="221788" x="2732088" y="4456113"/>
          <p14:tracePt t="221812" x="2741613" y="4456113"/>
          <p14:tracePt t="221820" x="2751138" y="4456113"/>
          <p14:tracePt t="221836" x="2759075" y="4456113"/>
          <p14:tracePt t="221844" x="2768600" y="4456113"/>
          <p14:tracePt t="221861" x="2776538" y="4456113"/>
          <p14:tracePt t="221876" x="2803525" y="4456113"/>
          <p14:tracePt t="221892" x="2847975" y="4456113"/>
          <p14:tracePt t="221910" x="2867025" y="4456113"/>
          <p14:tracePt t="221926" x="2911475" y="4456113"/>
          <p14:tracePt t="221942" x="2928938" y="4456113"/>
          <p14:tracePt t="221960" x="2965450" y="4456113"/>
          <p14:tracePt t="221975" x="2990850" y="4456113"/>
          <p14:tracePt t="221992" x="3017838" y="4456113"/>
          <p14:tracePt t="222008" x="3036888" y="4456113"/>
          <p14:tracePt t="222025" x="3054350" y="4456113"/>
          <p14:tracePt t="222042" x="3062288" y="4456113"/>
          <p14:tracePt t="222076" x="3081338" y="4456113"/>
          <p14:tracePt t="222100" x="3089275" y="4456113"/>
          <p14:tracePt t="222116" x="3098800" y="4448175"/>
          <p14:tracePt t="222132" x="3098800" y="4438650"/>
          <p14:tracePt t="222149" x="3098800" y="4421188"/>
          <p14:tracePt t="222172" x="3098800" y="4411663"/>
          <p14:tracePt t="222188" x="3098800" y="4402138"/>
          <p14:tracePt t="222196" x="3098800" y="4394200"/>
          <p14:tracePt t="222209" x="3098800" y="4384675"/>
          <p14:tracePt t="222226" x="3089275" y="4376738"/>
          <p14:tracePt t="222242" x="3089275" y="4367213"/>
          <p14:tracePt t="222258" x="3089275" y="4349750"/>
          <p14:tracePt t="222284" x="3098800" y="4349750"/>
          <p14:tracePt t="222293" x="3108325" y="4349750"/>
          <p14:tracePt t="222308" x="3152775" y="4349750"/>
          <p14:tracePt t="222324" x="3205163" y="4349750"/>
          <p14:tracePt t="222341" x="3268663" y="4349750"/>
          <p14:tracePt t="222358" x="3330575" y="4340225"/>
          <p14:tracePt t="222375" x="3384550" y="4313238"/>
          <p14:tracePt t="222392" x="3490913" y="4313238"/>
          <p14:tracePt t="222408" x="3643313" y="4313238"/>
          <p14:tracePt t="222425" x="3768725" y="4313238"/>
          <p14:tracePt t="222442" x="3894138" y="4313238"/>
          <p14:tracePt t="222458" x="3990975" y="4313238"/>
          <p14:tracePt t="222476" x="4152900" y="4313238"/>
          <p14:tracePt t="222493" x="4259263" y="4313238"/>
          <p14:tracePt t="222509" x="4375150" y="4330700"/>
          <p14:tracePt t="222525" x="4500563" y="4330700"/>
          <p14:tracePt t="222542" x="4625975" y="4340225"/>
          <p14:tracePt t="222558" x="4751388" y="4340225"/>
          <p14:tracePt t="222575" x="4857750" y="4340225"/>
          <p14:tracePt t="222592" x="4965700" y="4340225"/>
          <p14:tracePt t="222608" x="5045075" y="4340225"/>
          <p14:tracePt t="222625" x="5108575" y="4340225"/>
          <p14:tracePt t="222642" x="5153025" y="4340225"/>
          <p14:tracePt t="222659" x="5170488" y="4340225"/>
          <p14:tracePt t="222675" x="5187950" y="4340225"/>
          <p14:tracePt t="222733" x="5180013" y="4340225"/>
          <p14:tracePt t="222741" x="5170488" y="4340225"/>
          <p14:tracePt t="222748" x="5160963" y="4340225"/>
          <p14:tracePt t="222759" x="5153025" y="4340225"/>
          <p14:tracePt t="222775" x="5116513" y="4340225"/>
          <p14:tracePt t="222792" x="5072063" y="4340225"/>
          <p14:tracePt t="222809" x="4983163" y="4340225"/>
          <p14:tracePt t="222825" x="4884738" y="4340225"/>
          <p14:tracePt t="222842" x="4795838" y="4340225"/>
          <p14:tracePt t="222859" x="4687888" y="4340225"/>
          <p14:tracePt t="222877" x="4510088" y="4340225"/>
          <p14:tracePt t="222893" x="4411663" y="4340225"/>
          <p14:tracePt t="222909" x="4330700" y="4340225"/>
          <p14:tracePt t="222925" x="4276725" y="4340225"/>
          <p14:tracePt t="222942" x="4232275" y="4357688"/>
          <p14:tracePt t="222959" x="4205288" y="4357688"/>
          <p14:tracePt t="222975" x="4187825" y="4357688"/>
          <p14:tracePt t="223044" x="4187825" y="4367213"/>
          <p14:tracePt t="223052" x="4197350" y="4367213"/>
          <p14:tracePt t="223061" x="4205288" y="4367213"/>
          <p14:tracePt t="223077" x="4268788" y="4367213"/>
          <p14:tracePt t="223092" x="4340225" y="4367213"/>
          <p14:tracePt t="223109" x="4438650" y="4367213"/>
          <p14:tracePt t="223125" x="4572000" y="4367213"/>
          <p14:tracePt t="223142" x="4732338" y="4367213"/>
          <p14:tracePt t="223159" x="4884738" y="4367213"/>
          <p14:tracePt t="223175" x="5108575" y="4367213"/>
          <p14:tracePt t="223192" x="5232400" y="4367213"/>
          <p14:tracePt t="223209" x="5313363" y="4376738"/>
          <p14:tracePt t="223225" x="5357813" y="4394200"/>
          <p14:tracePt t="223242" x="5384800" y="4394200"/>
          <p14:tracePt t="223259" x="5394325" y="4394200"/>
          <p14:tracePt t="223300" x="5384800" y="4394200"/>
          <p14:tracePt t="223308" x="5375275" y="4402138"/>
          <p14:tracePt t="223316" x="5367338" y="4402138"/>
          <p14:tracePt t="223324" x="5357813" y="4402138"/>
          <p14:tracePt t="223341" x="5330825" y="4402138"/>
          <p14:tracePt t="223358" x="5303838" y="4402138"/>
          <p14:tracePt t="223374" x="5259388" y="4402138"/>
          <p14:tracePt t="223391" x="5207000" y="4402138"/>
          <p14:tracePt t="223408" x="5108575" y="4402138"/>
          <p14:tracePt t="223425" x="4992688" y="4402138"/>
          <p14:tracePt t="223442" x="4894263" y="4402138"/>
          <p14:tracePt t="223459" x="4786313" y="4402138"/>
          <p14:tracePt t="223476" x="4660900" y="4402138"/>
          <p14:tracePt t="223493" x="4562475" y="4402138"/>
          <p14:tracePt t="223509" x="4446588" y="4402138"/>
          <p14:tracePt t="223525" x="4295775" y="4402138"/>
          <p14:tracePt t="223542" x="4071938" y="4402138"/>
          <p14:tracePt t="223559" x="3741738" y="4402138"/>
          <p14:tracePt t="223575" x="3589338" y="4402138"/>
          <p14:tracePt t="223592" x="3482975" y="4402138"/>
          <p14:tracePt t="223609" x="3402013" y="4402138"/>
          <p14:tracePt t="223625" x="3348038" y="4402138"/>
          <p14:tracePt t="223642" x="3340100" y="4411663"/>
          <p14:tracePt t="223659" x="3322638" y="4411663"/>
          <p14:tracePt t="223693" x="3313113" y="4411663"/>
          <p14:tracePt t="223701" x="3303588" y="4411663"/>
          <p14:tracePt t="223709" x="3303588" y="4421188"/>
          <p14:tracePt t="223725" x="3276600" y="4421188"/>
          <p14:tracePt t="223742" x="3160713" y="4421188"/>
          <p14:tracePt t="223759" x="3071813" y="4421188"/>
          <p14:tracePt t="223776" x="3036888" y="4421188"/>
          <p14:tracePt t="224213" x="3036888" y="4411663"/>
          <p14:tracePt t="224236" x="3017838" y="4411663"/>
          <p14:tracePt t="224245" x="3027363" y="4411663"/>
          <p14:tracePt t="224261" x="3017838" y="4411663"/>
          <p14:tracePt t="224276" x="3009900" y="4411663"/>
          <p14:tracePt t="224294" x="3000375" y="4411663"/>
          <p14:tracePt t="224309" x="3027363" y="4411663"/>
          <p14:tracePt t="224357" x="3009900" y="4411663"/>
          <p14:tracePt t="224421" x="3017838" y="4421188"/>
          <p14:tracePt t="224445" x="3000375" y="4421188"/>
          <p14:tracePt t="224469" x="3009900" y="4421188"/>
          <p14:tracePt t="224509" x="3017838" y="4429125"/>
          <p14:tracePt t="224613" x="3009900" y="4429125"/>
          <p14:tracePt t="224621" x="3000375" y="4429125"/>
          <p14:tracePt t="224693" x="2990850" y="4429125"/>
          <p14:tracePt t="224733" x="2982913" y="4429125"/>
          <p14:tracePt t="224741" x="2965450" y="4429125"/>
          <p14:tracePt t="224765" x="2955925" y="4429125"/>
          <p14:tracePt t="224828" x="2946400" y="4429125"/>
          <p14:tracePt t="224868" x="2938463" y="4429125"/>
          <p14:tracePt t="224876" x="2928938" y="4429125"/>
          <p14:tracePt t="224917" x="2919413" y="4429125"/>
          <p14:tracePt t="224949" x="2911475" y="4429125"/>
          <p14:tracePt t="224980" x="2894013" y="4429125"/>
          <p14:tracePt t="224997" x="2884488" y="4429125"/>
          <p14:tracePt t="225005" x="2874963" y="4429125"/>
          <p14:tracePt t="225021" x="2867025" y="4429125"/>
          <p14:tracePt t="225029" x="2857500" y="4429125"/>
          <p14:tracePt t="225042" x="2847975" y="4429125"/>
          <p14:tracePt t="225059" x="2830513" y="4429125"/>
          <p14:tracePt t="225077" x="2795588" y="4429125"/>
          <p14:tracePt t="225093" x="2776538" y="4429125"/>
          <p14:tracePt t="225109" x="2759075" y="4429125"/>
          <p14:tracePt t="225126" x="2741613" y="4429125"/>
          <p14:tracePt t="225142" x="2724150" y="4429125"/>
          <p14:tracePt t="225175" x="2714625" y="4429125"/>
          <p14:tracePt t="225192" x="2705100" y="4429125"/>
          <p14:tracePt t="225209" x="2697163" y="4429125"/>
          <p14:tracePt t="225229" x="2687638" y="4429125"/>
          <p14:tracePt t="225246" x="2670175" y="4429125"/>
          <p14:tracePt t="225261" x="2660650" y="4429125"/>
          <p14:tracePt t="225277" x="2643188" y="4429125"/>
          <p14:tracePt t="225293" x="2625725" y="4429125"/>
          <p14:tracePt t="225309" x="2589213" y="4429125"/>
          <p14:tracePt t="225325" x="2562225" y="4429125"/>
          <p14:tracePt t="225342" x="2536825" y="4429125"/>
          <p14:tracePt t="225358" x="2490788" y="4429125"/>
          <p14:tracePt t="225375" x="2473325" y="4429125"/>
          <p14:tracePt t="225392" x="2455863" y="4429125"/>
          <p14:tracePt t="225408" x="2419350" y="4421188"/>
          <p14:tracePt t="225425" x="2384425" y="4384675"/>
          <p14:tracePt t="225441" x="2366963" y="4376738"/>
          <p14:tracePt t="225458" x="2347913" y="4340225"/>
          <p14:tracePt t="225475" x="2322513" y="4295775"/>
          <p14:tracePt t="225493" x="2276475" y="4162425"/>
          <p14:tracePt t="225509" x="2268538" y="4081463"/>
          <p14:tracePt t="225526" x="2268538" y="4010025"/>
          <p14:tracePt t="225542" x="2251075" y="3948113"/>
          <p14:tracePt t="225559" x="2241550" y="3884613"/>
          <p14:tracePt t="225576" x="2232025" y="3840163"/>
          <p14:tracePt t="225592" x="2214563" y="3795713"/>
          <p14:tracePt t="225609" x="2205038" y="3724275"/>
          <p14:tracePt t="225626" x="2205038" y="3662363"/>
          <p14:tracePt t="225642" x="2197100" y="3598863"/>
          <p14:tracePt t="225659" x="2170113" y="3536950"/>
          <p14:tracePt t="225676" x="2116138" y="3482975"/>
          <p14:tracePt t="225693" x="2098675" y="3473450"/>
          <p14:tracePt t="225709" x="2081213" y="3455988"/>
          <p14:tracePt t="225726" x="2054225" y="3455988"/>
          <p14:tracePt t="225742" x="2036763" y="3446463"/>
          <p14:tracePt t="225759" x="2017713" y="3438525"/>
          <p14:tracePt t="225776" x="2000250" y="3421063"/>
          <p14:tracePt t="225792" x="1965325" y="3411538"/>
          <p14:tracePt t="225809" x="1938338" y="3402013"/>
          <p14:tracePt t="225826" x="1919288" y="3394075"/>
          <p14:tracePt t="225842" x="1901825" y="3394075"/>
          <p14:tracePt t="225859" x="1893888" y="3394075"/>
          <p14:tracePt t="225877" x="1857375" y="3394075"/>
          <p14:tracePt t="225892" x="1847850" y="3394075"/>
          <p14:tracePt t="225909" x="1830388" y="3394075"/>
          <p14:tracePt t="225925" x="1803400" y="3394075"/>
          <p14:tracePt t="225942" x="1785938" y="3394075"/>
          <p14:tracePt t="225959" x="1768475" y="3394075"/>
          <p14:tracePt t="225975" x="1751013" y="3394075"/>
          <p14:tracePt t="225992" x="1724025" y="3394075"/>
          <p14:tracePt t="226009" x="1714500" y="3394075"/>
          <p14:tracePt t="226026" x="1704975" y="3394075"/>
          <p14:tracePt t="226042" x="1697038" y="3394075"/>
          <p14:tracePt t="226059" x="1687513" y="3394075"/>
          <p14:tracePt t="226078" x="1660525" y="3394075"/>
          <p14:tracePt t="226092" x="1652588" y="3394075"/>
          <p14:tracePt t="226109" x="1633538" y="3402013"/>
          <p14:tracePt t="226126" x="1625600" y="3402013"/>
          <p14:tracePt t="226142" x="1616075" y="3402013"/>
          <p14:tracePt t="226159" x="1598613" y="3402013"/>
          <p14:tracePt t="226176" x="1581150" y="3411538"/>
          <p14:tracePt t="226193" x="1562100" y="3411538"/>
          <p14:tracePt t="226209" x="1554163" y="3421063"/>
          <p14:tracePt t="226226" x="1536700" y="3429000"/>
          <p14:tracePt t="226242" x="1500188" y="3446463"/>
          <p14:tracePt t="226259" x="1465263" y="3465513"/>
          <p14:tracePt t="226276" x="1411288" y="3473450"/>
          <p14:tracePt t="226294" x="1384300" y="3500438"/>
          <p14:tracePt t="226310" x="1366838" y="3500438"/>
          <p14:tracePt t="226326" x="1347788" y="3509963"/>
          <p14:tracePt t="226342" x="1339850" y="3517900"/>
          <p14:tracePt t="226359" x="1330325" y="3517900"/>
          <p14:tracePt t="226421" x="1330325" y="3527425"/>
          <p14:tracePt t="226437" x="1339850" y="3527425"/>
          <p14:tracePt t="226445" x="1347788" y="3527425"/>
          <p14:tracePt t="226461" x="1357313" y="3527425"/>
          <p14:tracePt t="226476" x="1374775" y="3527425"/>
          <p14:tracePt t="226492" x="1393825" y="3527425"/>
          <p14:tracePt t="226509" x="1401763" y="3527425"/>
          <p14:tracePt t="226589" x="1411288" y="3527425"/>
          <p14:tracePt t="226613" x="1411288" y="3517900"/>
          <p14:tracePt t="226693" x="1419225" y="3509963"/>
          <p14:tracePt t="226717" x="1419225" y="3500438"/>
          <p14:tracePt t="226733" x="1419225" y="3482975"/>
          <p14:tracePt t="226757" x="1419225" y="3473450"/>
          <p14:tracePt t="226765" x="1419225" y="3465513"/>
          <p14:tracePt t="226781" x="1411288" y="3455988"/>
          <p14:tracePt t="226797" x="1411288" y="3446463"/>
          <p14:tracePt t="226837" x="1401763" y="3438525"/>
          <p14:tracePt t="226870" x="1384300" y="3429000"/>
          <p14:tracePt t="226917" x="1384300" y="3411538"/>
          <p14:tracePt t="226925" x="1374775" y="3411538"/>
          <p14:tracePt t="227085" x="1393825" y="3411538"/>
          <p14:tracePt t="227093" x="1401763" y="3411538"/>
          <p14:tracePt t="227110" x="1411288" y="3411538"/>
          <p14:tracePt t="227126" x="1428750" y="3411538"/>
          <p14:tracePt t="227142" x="1446213" y="3411538"/>
          <p14:tracePt t="227159" x="1473200" y="3411538"/>
          <p14:tracePt t="227176" x="1490663" y="3411538"/>
          <p14:tracePt t="227192" x="1517650" y="3411538"/>
          <p14:tracePt t="227209" x="1544638" y="3411538"/>
          <p14:tracePt t="227226" x="1544638" y="3402013"/>
          <p14:tracePt t="227242" x="1554163" y="3402013"/>
          <p14:tracePt t="227262" x="1562100" y="3402013"/>
          <p14:tracePt t="227277" x="1571625" y="3402013"/>
          <p14:tracePt t="227493" x="1581150" y="3402013"/>
          <p14:tracePt t="227517" x="1589088" y="3402013"/>
          <p14:tracePt t="227549" x="1608138" y="3402013"/>
          <p14:tracePt t="230678" x="1616075" y="3402013"/>
          <p14:tracePt t="230686" x="1625600" y="3402013"/>
          <p14:tracePt t="235782" x="1625600" y="3421063"/>
          <p14:tracePt t="235790" x="1633538" y="3438525"/>
          <p14:tracePt t="235799" x="1652588" y="3465513"/>
          <p14:tracePt t="235810" x="1670050" y="3482975"/>
          <p14:tracePt t="235826" x="1758950" y="3563938"/>
          <p14:tracePt t="235843" x="1795463" y="3625850"/>
          <p14:tracePt t="235859" x="1847850" y="3697288"/>
          <p14:tracePt t="235877" x="1919288" y="3813175"/>
          <p14:tracePt t="235895" x="1955800" y="3911600"/>
          <p14:tracePt t="235911" x="1965325" y="3973513"/>
          <p14:tracePt t="235927" x="1982788" y="4071938"/>
          <p14:tracePt t="235943" x="2009775" y="4187825"/>
          <p14:tracePt t="235960" x="2017713" y="4251325"/>
          <p14:tracePt t="235977" x="2036763" y="4313238"/>
          <p14:tracePt t="235993" x="2044700" y="4340225"/>
          <p14:tracePt t="236010" x="2062163" y="4367213"/>
          <p14:tracePt t="236027" x="2071688" y="4376738"/>
          <p14:tracePt t="236044" x="2089150" y="4376738"/>
          <p14:tracePt t="236061" x="2098675" y="4384675"/>
          <p14:tracePt t="236077" x="2108200" y="4384675"/>
          <p14:tracePt t="236095" x="2133600" y="4402138"/>
          <p14:tracePt t="236111" x="2205038" y="4429125"/>
          <p14:tracePt t="236127" x="2286000" y="4483100"/>
          <p14:tracePt t="236144" x="2303463" y="4492625"/>
          <p14:tracePt t="236160" x="2330450" y="4492625"/>
          <p14:tracePt t="236176" x="2347913" y="4500563"/>
          <p14:tracePt t="236194" x="2374900" y="4500563"/>
          <p14:tracePt t="236210" x="2393950" y="4500563"/>
          <p14:tracePt t="236227" x="2401888" y="4500563"/>
          <p14:tracePt t="236271" x="2411413" y="4500563"/>
          <p14:tracePt t="236295" x="2419350" y="4500563"/>
          <p14:tracePt t="236319" x="2438400" y="4500563"/>
          <p14:tracePt t="236327" x="2446338" y="4500563"/>
          <p14:tracePt t="236335" x="2455863" y="4500563"/>
          <p14:tracePt t="236344" x="2473325" y="4500563"/>
          <p14:tracePt t="236360" x="2500313" y="4500563"/>
          <p14:tracePt t="236377" x="2509838" y="4500563"/>
          <p14:tracePt t="236393" x="2517775" y="4500563"/>
          <p14:tracePt t="236439" x="2527300" y="4500563"/>
          <p14:tracePt t="236447" x="2527300" y="4492625"/>
          <p14:tracePt t="236460" x="2536825" y="4492625"/>
          <p14:tracePt t="236477" x="2544763" y="4492625"/>
          <p14:tracePt t="236495" x="2571750" y="4492625"/>
          <p14:tracePt t="236512" x="2581275" y="4492625"/>
          <p14:tracePt t="236527" x="2589213" y="4492625"/>
          <p14:tracePt t="236543" x="2598738" y="4492625"/>
          <p14:tracePt t="236561" x="2633663" y="4483100"/>
          <p14:tracePt t="236577" x="2687638" y="4483100"/>
          <p14:tracePt t="236593" x="2714625" y="4483100"/>
          <p14:tracePt t="236610" x="2724150" y="4483100"/>
          <p14:tracePt t="236663" x="2732088" y="4483100"/>
          <p14:tracePt t="236671" x="2732088" y="4473575"/>
          <p14:tracePt t="236695" x="2741613" y="4456113"/>
          <p14:tracePt t="236719" x="2751138" y="4456113"/>
          <p14:tracePt t="236727" x="2751138" y="4448175"/>
          <p14:tracePt t="236751" x="2759075" y="4448175"/>
          <p14:tracePt t="236767" x="2759075" y="4438650"/>
          <p14:tracePt t="236783" x="2768600" y="4438650"/>
          <p14:tracePt t="236791" x="2768600" y="4429125"/>
          <p14:tracePt t="236807" x="2768600" y="4421188"/>
          <p14:tracePt t="236823" x="2786063" y="4421188"/>
          <p14:tracePt t="236831" x="2786063" y="4411663"/>
          <p14:tracePt t="236844" x="2786063" y="4402138"/>
          <p14:tracePt t="236860" x="2786063" y="4376738"/>
          <p14:tracePt t="236877" x="2776538" y="4357688"/>
          <p14:tracePt t="236894" x="2768600" y="4349750"/>
          <p14:tracePt t="236911" x="2759075" y="4330700"/>
          <p14:tracePt t="236927" x="2751138" y="4322763"/>
          <p14:tracePt t="236944" x="2741613" y="4295775"/>
          <p14:tracePt t="236960" x="2724150" y="4278313"/>
          <p14:tracePt t="236977" x="2697163" y="4268788"/>
          <p14:tracePt t="236994" x="2679700" y="4259263"/>
          <p14:tracePt t="237010" x="2670175" y="4233863"/>
          <p14:tracePt t="237027" x="2633663" y="4214813"/>
          <p14:tracePt t="237044" x="2608263" y="4206875"/>
          <p14:tracePt t="237061" x="2581275" y="4197350"/>
          <p14:tracePt t="237077" x="2536825" y="4170363"/>
          <p14:tracePt t="237095" x="2482850" y="4170363"/>
          <p14:tracePt t="237111" x="2465388" y="4170363"/>
          <p14:tracePt t="237127" x="2446338" y="4170363"/>
          <p14:tracePt t="237144" x="2419350" y="4170363"/>
          <p14:tracePt t="237160" x="2401888" y="4170363"/>
          <p14:tracePt t="237177" x="2384425" y="4170363"/>
          <p14:tracePt t="237194" x="2357438" y="4179888"/>
          <p14:tracePt t="237210" x="2339975" y="4197350"/>
          <p14:tracePt t="237227" x="2322513" y="4197350"/>
          <p14:tracePt t="237243" x="2303463" y="4206875"/>
          <p14:tracePt t="237260" x="2303463" y="4214813"/>
          <p14:tracePt t="237277" x="2303463" y="4224338"/>
          <p14:tracePt t="237295" x="2303463" y="4251325"/>
          <p14:tracePt t="237311" x="2303463" y="4268788"/>
          <p14:tracePt t="237327" x="2312988" y="4286250"/>
          <p14:tracePt t="237344" x="2312988" y="4295775"/>
          <p14:tracePt t="237360" x="2322513" y="4313238"/>
          <p14:tracePt t="237377" x="2330450" y="4340225"/>
          <p14:tracePt t="237393" x="2330450" y="4349750"/>
          <p14:tracePt t="237410" x="2330450" y="4367213"/>
          <p14:tracePt t="237427" x="2339975" y="4384675"/>
          <p14:tracePt t="237444" x="2339975" y="4411663"/>
          <p14:tracePt t="237460" x="2347913" y="4421188"/>
          <p14:tracePt t="237477" x="2357438" y="4438650"/>
          <p14:tracePt t="237495" x="2393950" y="4465638"/>
          <p14:tracePt t="237511" x="2401888" y="4473575"/>
          <p14:tracePt t="237527" x="2419350" y="4492625"/>
          <p14:tracePt t="237544" x="2438400" y="4500563"/>
          <p14:tracePt t="237561" x="2465388" y="4500563"/>
          <p14:tracePt t="237577" x="2482850" y="4510088"/>
          <p14:tracePt t="237594" x="2527300" y="4519613"/>
          <p14:tracePt t="237610" x="2571750" y="4519613"/>
          <p14:tracePt t="237627" x="2608263" y="4519613"/>
          <p14:tracePt t="237644" x="2633663" y="4527550"/>
          <p14:tracePt t="237660" x="2670175" y="4527550"/>
          <p14:tracePt t="237677" x="2714625" y="4527550"/>
          <p14:tracePt t="237695" x="2759075" y="4527550"/>
          <p14:tracePt t="237712" x="2768600" y="4527550"/>
          <p14:tracePt t="237727" x="2776538" y="4527550"/>
          <p14:tracePt t="237744" x="2786063" y="4527550"/>
          <p14:tracePt t="237760" x="2795588" y="4527550"/>
          <p14:tracePt t="237777" x="2813050" y="4519613"/>
          <p14:tracePt t="237794" x="2830513" y="4519613"/>
          <p14:tracePt t="237811" x="2840038" y="4510088"/>
          <p14:tracePt t="237827" x="2847975" y="4510088"/>
          <p14:tracePt t="237847" x="2857500" y="4510088"/>
          <p14:tracePt t="237860" x="2857500" y="4500563"/>
          <p14:tracePt t="237877" x="2867025" y="4500563"/>
          <p14:tracePt t="237894" x="2867025" y="4492625"/>
          <p14:tracePt t="237911" x="2874963" y="4483100"/>
          <p14:tracePt t="237944" x="2884488" y="4465638"/>
          <p14:tracePt t="237975" x="2901950" y="4465638"/>
          <p14:tracePt t="237991" x="2901950" y="4456113"/>
          <p14:tracePt t="238103" x="2901950" y="4448175"/>
          <p14:tracePt t="238199" x="2901950" y="4438650"/>
          <p14:tracePt t="238248" x="2911475" y="4438650"/>
          <p14:tracePt t="238271" x="2911475" y="4429125"/>
          <p14:tracePt t="238302" x="2911475" y="4421188"/>
          <p14:tracePt t="238311" x="2911475" y="4411663"/>
          <p14:tracePt t="238327" x="2911475" y="4394200"/>
          <p14:tracePt t="238342" x="2911475" y="4384675"/>
          <p14:tracePt t="238374" x="2894013" y="4376738"/>
          <p14:tracePt t="238383" x="2884488" y="4367213"/>
          <p14:tracePt t="238399" x="2874963" y="4357688"/>
          <p14:tracePt t="238410" x="2867025" y="4357688"/>
          <p14:tracePt t="238427" x="2847975" y="4349750"/>
          <p14:tracePt t="238444" x="2822575" y="4322763"/>
          <p14:tracePt t="238460" x="2776538" y="4286250"/>
          <p14:tracePt t="238477" x="2714625" y="4251325"/>
          <p14:tracePt t="238495" x="2608263" y="4214813"/>
          <p14:tracePt t="238512" x="2571750" y="4197350"/>
          <p14:tracePt t="238527" x="2527300" y="4187825"/>
          <p14:tracePt t="238544" x="2500313" y="4187825"/>
          <p14:tracePt t="238561" x="2428875" y="4179888"/>
          <p14:tracePt t="238577" x="2393950" y="4179888"/>
          <p14:tracePt t="238594" x="2347913" y="4179888"/>
          <p14:tracePt t="238611" x="2330450" y="4179888"/>
          <p14:tracePt t="238627" x="2312988" y="4179888"/>
          <p14:tracePt t="238644" x="2286000" y="4197350"/>
          <p14:tracePt t="238660" x="2268538" y="4206875"/>
          <p14:tracePt t="238677" x="2259013" y="4233863"/>
          <p14:tracePt t="238695" x="2259013" y="4268788"/>
          <p14:tracePt t="238712" x="2259013" y="4305300"/>
          <p14:tracePt t="238727" x="2276475" y="4330700"/>
          <p14:tracePt t="238744" x="2339975" y="4384675"/>
          <p14:tracePt t="238761" x="2393950" y="4421188"/>
          <p14:tracePt t="238777" x="2419350" y="4448175"/>
          <p14:tracePt t="238794" x="2455863" y="4465638"/>
          <p14:tracePt t="238811" x="2517775" y="4473575"/>
          <p14:tracePt t="238827" x="2589213" y="4500563"/>
          <p14:tracePt t="238844" x="2670175" y="4500563"/>
          <p14:tracePt t="238860" x="2768600" y="4519613"/>
          <p14:tracePt t="238877" x="2884488" y="4519613"/>
          <p14:tracePt t="238895" x="2990850" y="4519613"/>
          <p14:tracePt t="238912" x="3062288" y="4519613"/>
          <p14:tracePt t="238927" x="3205163" y="4519613"/>
          <p14:tracePt t="238944" x="3322638" y="4519613"/>
          <p14:tracePt t="238960" x="3446463" y="4519613"/>
          <p14:tracePt t="238977" x="3554413" y="4519613"/>
          <p14:tracePt t="238994" x="3687763" y="4519613"/>
          <p14:tracePt t="239010" x="3786188" y="4519613"/>
          <p14:tracePt t="239027" x="3894138" y="4519613"/>
          <p14:tracePt t="239044" x="4000500" y="4519613"/>
          <p14:tracePt t="239060" x="4143375" y="4519613"/>
          <p14:tracePt t="239077" x="4241800" y="4519613"/>
          <p14:tracePt t="239096" x="4357688" y="4519613"/>
          <p14:tracePt t="239112" x="4446588" y="4519613"/>
          <p14:tracePt t="239127" x="4491038" y="4510088"/>
          <p14:tracePt t="239144" x="4510088" y="4510088"/>
          <p14:tracePt t="239161" x="4537075" y="4510088"/>
          <p14:tracePt t="239177" x="4537075" y="4500563"/>
          <p14:tracePt t="239211" x="4545013" y="4500563"/>
          <p14:tracePt t="239335" x="4527550" y="4500563"/>
          <p14:tracePt t="239359" x="4518025" y="4500563"/>
          <p14:tracePt t="239384" x="4510088" y="4500563"/>
          <p14:tracePt t="239392" x="4500563" y="4500563"/>
          <p14:tracePt t="239407" x="4491038" y="4500563"/>
          <p14:tracePt t="239448" x="4483100" y="4500563"/>
          <p14:tracePt t="239471" x="4473575" y="4500563"/>
          <p14:tracePt t="239495" x="4456113" y="4500563"/>
          <p14:tracePt t="239505" x="4446588" y="4500563"/>
          <p14:tracePt t="239513" x="4438650" y="4500563"/>
          <p14:tracePt t="239527" x="4429125" y="4500563"/>
          <p14:tracePt t="239544" x="4419600" y="4500563"/>
          <p14:tracePt t="240078" x="4411663" y="4500563"/>
          <p14:tracePt t="240118" x="4402138" y="4500563"/>
          <p14:tracePt t="240134" x="4384675" y="4500563"/>
          <p14:tracePt t="240142" x="4375150" y="4500563"/>
          <p14:tracePt t="240150" x="4367213" y="4500563"/>
          <p14:tracePt t="240160" x="4367213" y="4510088"/>
          <p14:tracePt t="240176" x="4348163" y="4510088"/>
          <p14:tracePt t="240193" x="4313238" y="4527550"/>
          <p14:tracePt t="240210" x="4295775" y="4537075"/>
          <p14:tracePt t="240226" x="4276725" y="4537075"/>
          <p14:tracePt t="240375" x="4268788" y="4537075"/>
          <p14:tracePt t="240400" x="4259263" y="4537075"/>
          <p14:tracePt t="240423" x="4241800" y="4537075"/>
          <p14:tracePt t="240456" x="4232275" y="4537075"/>
          <p14:tracePt t="240464" x="4224338" y="4519613"/>
          <p14:tracePt t="240477" x="4214813" y="4519613"/>
          <p14:tracePt t="240494" x="4205288" y="4510088"/>
          <p14:tracePt t="240512" x="4187825" y="4500563"/>
          <p14:tracePt t="240528" x="4170363" y="4492625"/>
          <p14:tracePt t="240561" x="4160838" y="4492625"/>
          <p14:tracePt t="303299" x="4224338" y="4510088"/>
          <p14:tracePt t="303307" x="4241800" y="4537075"/>
          <p14:tracePt t="303318" x="4268788" y="4545013"/>
          <p14:tracePt t="303335" x="4268788" y="4554538"/>
          <p14:tracePt t="303355" x="4268788" y="4564063"/>
          <p14:tracePt t="303368" x="4268788" y="4581525"/>
          <p14:tracePt t="303385" x="4251325" y="4591050"/>
          <p14:tracePt t="303403" x="4143375" y="4652963"/>
          <p14:tracePt t="303419" x="4044950" y="4687888"/>
          <p14:tracePt t="303435" x="3938588" y="4751388"/>
          <p14:tracePt t="303452" x="3803650" y="4795838"/>
          <p14:tracePt t="303468" x="3714750" y="4840288"/>
          <p14:tracePt t="303485" x="3625850" y="4867275"/>
          <p14:tracePt t="303502" x="3581400" y="4884738"/>
          <p14:tracePt t="303547" x="3598863" y="4884738"/>
          <p14:tracePt t="303555" x="3633788" y="4822825"/>
          <p14:tracePt t="303568" x="3679825" y="4813300"/>
          <p14:tracePt t="303585" x="3830638" y="4706938"/>
          <p14:tracePt t="303603" x="4187825" y="4367213"/>
          <p14:tracePt t="303620" x="4394200" y="4125913"/>
          <p14:tracePt t="303636" x="4608513" y="3938588"/>
          <p14:tracePt t="303652" x="4803775" y="3741738"/>
          <p14:tracePt t="303668" x="4956175" y="3527425"/>
          <p14:tracePt t="303685" x="5160963" y="3241675"/>
          <p14:tracePt t="303702" x="5259388" y="3071813"/>
          <p14:tracePt t="303718" x="5313363" y="2938463"/>
          <p14:tracePt t="303735" x="5349875" y="2894013"/>
          <p14:tracePt t="303752" x="5349875" y="2830513"/>
          <p14:tracePt t="303768" x="5357813" y="2768600"/>
          <p14:tracePt t="303785" x="5357813" y="2706688"/>
          <p14:tracePt t="303803" x="5375275" y="2598738"/>
          <p14:tracePt t="303819" x="5384800" y="2527300"/>
          <p14:tracePt t="303835" x="5411788" y="2438400"/>
          <p14:tracePt t="303852" x="5456238" y="2330450"/>
          <p14:tracePt t="303868" x="5510213" y="2187575"/>
          <p14:tracePt t="303886" x="5564188" y="2017713"/>
          <p14:tracePt t="303902" x="5572125" y="1920875"/>
          <p14:tracePt t="303918" x="5589588" y="1830388"/>
          <p14:tracePt t="303935" x="5616575" y="1751013"/>
          <p14:tracePt t="303952" x="5616575" y="1670050"/>
          <p14:tracePt t="303968" x="5599113" y="1589088"/>
          <p14:tracePt t="303985" x="5545138" y="1527175"/>
          <p14:tracePt t="304003" x="5456238" y="1465263"/>
          <p14:tracePt t="304019" x="5438775" y="1455738"/>
          <p14:tracePt t="304035" x="5446713" y="1465263"/>
          <p14:tracePt t="304052" x="5429250" y="1465263"/>
          <p14:tracePt t="304068" x="5303838" y="1446213"/>
          <p14:tracePt t="304085" x="5214938" y="1438275"/>
          <p14:tracePt t="304102" x="5153025" y="1438275"/>
          <p14:tracePt t="304118" x="5108575" y="1438275"/>
          <p14:tracePt t="304135" x="5045075" y="1455738"/>
          <p14:tracePt t="304152" x="5000625" y="1473200"/>
          <p14:tracePt t="304168" x="4946650" y="1509713"/>
          <p14:tracePt t="304185" x="4921250" y="1571625"/>
          <p14:tracePt t="304202" x="4840288" y="1670050"/>
          <p14:tracePt t="304220" x="4795838" y="1731963"/>
          <p14:tracePt t="304235" x="4741863" y="1803400"/>
          <p14:tracePt t="304252" x="4705350" y="1849438"/>
          <p14:tracePt t="304268" x="4679950" y="1946275"/>
          <p14:tracePt t="304285" x="4652963" y="2027238"/>
          <p14:tracePt t="304302" x="4652963" y="2098675"/>
          <p14:tracePt t="304318" x="4652963" y="2187575"/>
          <p14:tracePt t="304335" x="4652963" y="2278063"/>
          <p14:tracePt t="304352" x="4679950" y="2339975"/>
          <p14:tracePt t="304368" x="4714875" y="2393950"/>
          <p14:tracePt t="304385" x="4759325" y="2455863"/>
          <p14:tracePt t="304403" x="4813300" y="2563813"/>
          <p14:tracePt t="304420" x="4867275" y="2625725"/>
          <p14:tracePt t="304435" x="4929188" y="2679700"/>
          <p14:tracePt t="304452" x="5027613" y="2732088"/>
          <p14:tracePt t="304468" x="5108575" y="2795588"/>
          <p14:tracePt t="304485" x="5170488" y="2803525"/>
          <p14:tracePt t="304502" x="5259388" y="2830513"/>
          <p14:tracePt t="304518" x="5303838" y="2822575"/>
          <p14:tracePt t="304535" x="5394325" y="2822575"/>
          <p14:tracePt t="304552" x="5492750" y="2822575"/>
          <p14:tracePt t="304568" x="5661025" y="2813050"/>
          <p14:tracePt t="304585" x="5795963" y="2751138"/>
          <p14:tracePt t="304604" x="5946775" y="2679700"/>
          <p14:tracePt t="304620" x="6018213" y="2625725"/>
          <p14:tracePt t="304636" x="6089650" y="2517775"/>
          <p14:tracePt t="304652" x="6099175" y="2455863"/>
          <p14:tracePt t="304668" x="6108700" y="2374900"/>
          <p14:tracePt t="304685" x="6108700" y="2286000"/>
          <p14:tracePt t="304702" x="6108700" y="2197100"/>
          <p14:tracePt t="304718" x="6108700" y="2135188"/>
          <p14:tracePt t="304735" x="6108700" y="2071688"/>
          <p14:tracePt t="304752" x="6089650" y="2009775"/>
          <p14:tracePt t="304768" x="6081713" y="1901825"/>
          <p14:tracePt t="304785" x="6037263" y="1822450"/>
          <p14:tracePt t="304803" x="5929313" y="1724025"/>
          <p14:tracePt t="304819" x="5830888" y="1652588"/>
          <p14:tracePt t="304835" x="5786438" y="1616075"/>
          <p14:tracePt t="304852" x="5751513" y="1598613"/>
          <p14:tracePt t="304868" x="5707063" y="1562100"/>
          <p14:tracePt t="304885" x="5697538" y="1554163"/>
          <p14:tracePt t="304902" x="5653088" y="1536700"/>
          <p14:tracePt t="304918" x="5599113" y="1527175"/>
          <p14:tracePt t="304935" x="5589588" y="1536700"/>
          <p14:tracePt t="304952" x="5500688" y="1536700"/>
          <p14:tracePt t="304968" x="5456238" y="1517650"/>
          <p14:tracePt t="304985" x="5429250" y="1517650"/>
          <p14:tracePt t="305004" x="5367338" y="1509713"/>
          <p14:tracePt t="305020" x="5295900" y="1509713"/>
          <p14:tracePt t="305035" x="5268913" y="1509713"/>
          <p14:tracePt t="305052" x="5224463" y="1527175"/>
          <p14:tracePt t="305068" x="5180013" y="1544638"/>
          <p14:tracePt t="305085" x="5116513" y="1562100"/>
          <p14:tracePt t="305102" x="5064125" y="1589088"/>
          <p14:tracePt t="305118" x="5037138" y="1598613"/>
          <p14:tracePt t="305135" x="5010150" y="1625600"/>
          <p14:tracePt t="305152" x="4983163" y="1643063"/>
          <p14:tracePt t="305168" x="4946650" y="1679575"/>
          <p14:tracePt t="305185" x="4902200" y="1714500"/>
          <p14:tracePt t="305203" x="4848225" y="1751013"/>
          <p14:tracePt t="305219" x="4803775" y="1795463"/>
          <p14:tracePt t="305235" x="4786313" y="1830388"/>
          <p14:tracePt t="305252" x="4751388" y="1866900"/>
          <p14:tracePt t="305269" x="4741863" y="1893888"/>
          <p14:tracePt t="305285" x="4732338" y="1928813"/>
          <p14:tracePt t="305302" x="4732338" y="1965325"/>
          <p14:tracePt t="305318" x="4714875" y="2017713"/>
          <p14:tracePt t="305335" x="4714875" y="2071688"/>
          <p14:tracePt t="305352" x="4705350" y="2143125"/>
          <p14:tracePt t="305368" x="4697413" y="2187575"/>
          <p14:tracePt t="305385" x="4697413" y="2232025"/>
          <p14:tracePt t="305403" x="4697413" y="2286000"/>
          <p14:tracePt t="305420" x="4697413" y="2330450"/>
          <p14:tracePt t="305435" x="4697413" y="2374900"/>
          <p14:tracePt t="305452" x="4697413" y="2438400"/>
          <p14:tracePt t="305468" x="4714875" y="2473325"/>
          <p14:tracePt t="305485" x="4724400" y="2517775"/>
          <p14:tracePt t="305502" x="4724400" y="2536825"/>
          <p14:tracePt t="305519" x="4732338" y="2563813"/>
          <p14:tracePt t="305535" x="4751388" y="2608263"/>
          <p14:tracePt t="305552" x="4776788" y="2643188"/>
          <p14:tracePt t="305568" x="4803775" y="2670175"/>
          <p14:tracePt t="305585" x="4830763" y="2706688"/>
          <p14:tracePt t="305603" x="4884738" y="2759075"/>
          <p14:tracePt t="305620" x="4921250" y="2795588"/>
          <p14:tracePt t="305636" x="4973638" y="2822575"/>
          <p14:tracePt t="305652" x="4992688" y="2822575"/>
          <p14:tracePt t="305669" x="5045075" y="2830513"/>
          <p14:tracePt t="305685" x="5099050" y="2840038"/>
          <p14:tracePt t="305702" x="5116513" y="2849563"/>
          <p14:tracePt t="305718" x="5160963" y="2867025"/>
          <p14:tracePt t="305735" x="5180013" y="2867025"/>
          <p14:tracePt t="305752" x="5180013" y="2874963"/>
          <p14:tracePt t="305768" x="5170488" y="2901950"/>
          <p14:tracePt t="305785" x="5143500" y="2911475"/>
          <p14:tracePt t="305803" x="5018088" y="3009900"/>
          <p14:tracePt t="305820" x="4857750" y="3116263"/>
          <p14:tracePt t="305835" x="4643438" y="3278188"/>
          <p14:tracePt t="305852" x="4375150" y="3482975"/>
          <p14:tracePt t="305869" x="4133850" y="3652838"/>
          <p14:tracePt t="305885" x="3919538" y="3830638"/>
          <p14:tracePt t="305902" x="3724275" y="3992563"/>
          <p14:tracePt t="305918" x="3429000" y="4241800"/>
          <p14:tracePt t="305935" x="3232150" y="4402138"/>
          <p14:tracePt t="305952" x="3044825" y="4527550"/>
          <p14:tracePt t="305969" x="2928938" y="4616450"/>
          <p14:tracePt t="305985" x="2768600" y="4679950"/>
          <p14:tracePt t="306004" x="2527300" y="4759325"/>
          <p14:tracePt t="306019" x="2393950" y="4778375"/>
          <p14:tracePt t="306035" x="2259013" y="4805363"/>
          <p14:tracePt t="306052" x="2116138" y="4857750"/>
          <p14:tracePt t="306068" x="1965325" y="4894263"/>
          <p14:tracePt t="306085" x="1795463" y="4956175"/>
          <p14:tracePt t="306102" x="1562100" y="5064125"/>
          <p14:tracePt t="306118" x="1401763" y="5126038"/>
          <p14:tracePt t="306135" x="1285875" y="5170488"/>
          <p14:tracePt t="306152" x="1204913" y="5207000"/>
          <p14:tracePt t="306168" x="1143000" y="5233988"/>
          <p14:tracePt t="306185" x="1071563" y="5233988"/>
          <p14:tracePt t="306203" x="965200" y="5259388"/>
          <p14:tracePt t="306220" x="919163" y="5259388"/>
          <p14:tracePt t="306235" x="884238" y="5278438"/>
          <p14:tracePt t="306252" x="857250" y="5278438"/>
          <p14:tracePt t="306269" x="839788" y="5286375"/>
          <p14:tracePt t="306285" x="795338" y="5286375"/>
          <p14:tracePt t="306302" x="741363" y="5305425"/>
          <p14:tracePt t="306318" x="714375" y="5322888"/>
          <p14:tracePt t="306335" x="687388" y="5330825"/>
          <p14:tracePt t="306352" x="669925" y="5330825"/>
          <p14:tracePt t="306435" x="679450" y="5330825"/>
          <p14:tracePt t="306443" x="687388" y="5330825"/>
          <p14:tracePt t="306451" x="704850" y="5330825"/>
          <p14:tracePt t="306468" x="723900" y="5330825"/>
          <p14:tracePt t="306485" x="741363" y="5330825"/>
          <p14:tracePt t="306501" x="758825" y="5330825"/>
          <p14:tracePt t="306518" x="785813" y="5313363"/>
          <p14:tracePt t="306535" x="812800" y="5313363"/>
          <p14:tracePt t="306551" x="839788" y="5313363"/>
          <p14:tracePt t="306568" x="866775" y="5313363"/>
          <p14:tracePt t="306585" x="901700" y="5313363"/>
          <p14:tracePt t="306601" x="955675" y="5305425"/>
          <p14:tracePt t="306620" x="1089025" y="5305425"/>
          <p14:tracePt t="306635" x="1187450" y="5305425"/>
          <p14:tracePt t="306652" x="1268413" y="5305425"/>
          <p14:tracePt t="306669" x="1366838" y="5305425"/>
          <p14:tracePt t="306685" x="1509713" y="5305425"/>
          <p14:tracePt t="306702" x="1581150" y="5305425"/>
          <p14:tracePt t="306719" x="1643063" y="5305425"/>
          <p14:tracePt t="306735" x="1724025" y="5305425"/>
          <p14:tracePt t="306752" x="1768475" y="5305425"/>
          <p14:tracePt t="306769" x="1812925" y="5305425"/>
          <p14:tracePt t="306785" x="1847850" y="5305425"/>
          <p14:tracePt t="306804" x="1901825" y="5295900"/>
          <p14:tracePt t="306820" x="1946275" y="5295900"/>
          <p14:tracePt t="306835" x="1990725" y="5295900"/>
          <p14:tracePt t="306852" x="2027238" y="5295900"/>
          <p14:tracePt t="306869" x="2081213" y="5295900"/>
          <p14:tracePt t="306886" x="2143125" y="5295900"/>
          <p14:tracePt t="306902" x="2205038" y="5295900"/>
          <p14:tracePt t="306919" x="2276475" y="5295900"/>
          <p14:tracePt t="306935" x="2339975" y="5295900"/>
          <p14:tracePt t="306952" x="2374900" y="5295900"/>
          <p14:tracePt t="306969" x="2401888" y="5295900"/>
          <p14:tracePt t="306985" x="2438400" y="5295900"/>
          <p14:tracePt t="307004" x="2473325" y="5295900"/>
          <p14:tracePt t="307020" x="2517775" y="5295900"/>
          <p14:tracePt t="307036" x="2562225" y="5295900"/>
          <p14:tracePt t="307052" x="2616200" y="5295900"/>
          <p14:tracePt t="307069" x="2687638" y="5295900"/>
          <p14:tracePt t="307085" x="2732088" y="5295900"/>
          <p14:tracePt t="307102" x="2776538" y="5295900"/>
          <p14:tracePt t="307119" x="2822575" y="5295900"/>
          <p14:tracePt t="307136" x="2884488" y="5295900"/>
          <p14:tracePt t="307152" x="2946400" y="5295900"/>
          <p14:tracePt t="307169" x="3009900" y="5295900"/>
          <p14:tracePt t="307186" x="3071813" y="5295900"/>
          <p14:tracePt t="307204" x="3170238" y="5295900"/>
          <p14:tracePt t="307220" x="3214688" y="5295900"/>
          <p14:tracePt t="307236" x="3276600" y="5295900"/>
          <p14:tracePt t="307252" x="3322638" y="5295900"/>
          <p14:tracePt t="307269" x="3375025" y="5295900"/>
          <p14:tracePt t="307285" x="3419475" y="5295900"/>
          <p14:tracePt t="307302" x="3455988" y="5295900"/>
          <p14:tracePt t="307319" x="3473450" y="5286375"/>
          <p14:tracePt t="307335" x="3500438" y="5286375"/>
          <p14:tracePt t="307352" x="3517900" y="5286375"/>
          <p14:tracePt t="307369" x="3562350" y="5286375"/>
          <p14:tracePt t="307386" x="3598863" y="5286375"/>
          <p14:tracePt t="307404" x="3660775" y="5286375"/>
          <p14:tracePt t="307420" x="3705225" y="5286375"/>
          <p14:tracePt t="307436" x="3751263" y="5286375"/>
          <p14:tracePt t="307452" x="3822700" y="5286375"/>
          <p14:tracePt t="307469" x="3867150" y="5286375"/>
          <p14:tracePt t="307485" x="3902075" y="5286375"/>
          <p14:tracePt t="307502" x="3929063" y="5286375"/>
          <p14:tracePt t="307519" x="3956050" y="5286375"/>
          <p14:tracePt t="307536" x="3973513" y="5286375"/>
          <p14:tracePt t="307552" x="4000500" y="5286375"/>
          <p14:tracePt t="307569" x="4027488" y="5286375"/>
          <p14:tracePt t="307585" x="4044950" y="5286375"/>
          <p14:tracePt t="307603" x="4081463" y="5286375"/>
          <p14:tracePt t="307620" x="4108450" y="5295900"/>
          <p14:tracePt t="307636" x="4133850" y="5295900"/>
          <p14:tracePt t="307652" x="4179888" y="5313363"/>
          <p14:tracePt t="307669" x="4232275" y="5322888"/>
          <p14:tracePt t="307685" x="4295775" y="5322888"/>
          <p14:tracePt t="307702" x="4375150" y="5330825"/>
          <p14:tracePt t="307719" x="4446588" y="5330825"/>
          <p14:tracePt t="307735" x="4537075" y="5330825"/>
          <p14:tracePt t="307752" x="4633913" y="5330825"/>
          <p14:tracePt t="307769" x="4687888" y="5330825"/>
          <p14:tracePt t="307785" x="4786313" y="5330825"/>
          <p14:tracePt t="307804" x="4830763" y="5330825"/>
          <p14:tracePt t="307820" x="4875213" y="5330825"/>
          <p14:tracePt t="307835" x="4902200" y="5330825"/>
          <p14:tracePt t="307852" x="4921250" y="5330825"/>
          <p14:tracePt t="307868" x="4956175" y="5330825"/>
          <p14:tracePt t="307885" x="4973638" y="5330825"/>
          <p14:tracePt t="307902" x="5010150" y="5330825"/>
          <p14:tracePt t="307919" x="5027613" y="5330825"/>
          <p14:tracePt t="307935" x="5064125" y="5330825"/>
          <p14:tracePt t="307952" x="5081588" y="5330825"/>
          <p14:tracePt t="307969" x="5089525" y="5330825"/>
          <p14:tracePt t="307986" x="5108575" y="5330825"/>
          <p14:tracePt t="308004" x="5135563" y="5330825"/>
          <p14:tracePt t="308020" x="5143500" y="5330825"/>
          <p14:tracePt t="308036" x="5153025" y="5330825"/>
          <p14:tracePt t="308052" x="5160963" y="5330825"/>
          <p14:tracePt t="308069" x="5170488" y="5330825"/>
          <p14:tracePt t="308085" x="5187950" y="5330825"/>
          <p14:tracePt t="308102" x="5207000" y="5330825"/>
          <p14:tracePt t="308119" x="5224463" y="5340350"/>
          <p14:tracePt t="308135" x="5241925" y="5340350"/>
          <p14:tracePt t="308152" x="5251450" y="5340350"/>
          <p14:tracePt t="308169" x="5259388" y="5357813"/>
          <p14:tracePt t="308185" x="5278438" y="5357813"/>
          <p14:tracePt t="308202" x="5295900" y="5357813"/>
          <p14:tracePt t="308221" x="5303838" y="5357813"/>
          <p14:tracePt t="308235" x="5303838" y="5367338"/>
          <p14:tracePt t="308260" x="5313363" y="5367338"/>
          <p14:tracePt t="308292" x="5322888" y="5367338"/>
          <p14:tracePt t="308300" x="5322888" y="5376863"/>
          <p14:tracePt t="308316" x="5330825" y="5376863"/>
          <p14:tracePt t="308364" x="5340350" y="5376863"/>
          <p14:tracePt t="308372" x="5357813" y="5376863"/>
          <p14:tracePt t="308385" x="5367338" y="5376863"/>
          <p14:tracePt t="308402" x="5384800" y="5376863"/>
          <p14:tracePt t="308419" x="5394325" y="5376863"/>
          <p14:tracePt t="308772" x="5394325" y="53673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asserted by edge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228599" y="3132620"/>
            <a:ext cx="6558281" cy="273242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/>
              <a:t>Don’t </a:t>
            </a:r>
            <a:r>
              <a:rPr lang="en-US" sz="1800" i="1" dirty="0" smtClean="0"/>
              <a:t>open</a:t>
            </a:r>
            <a:r>
              <a:rPr lang="en-US" sz="1800" dirty="0" smtClean="0"/>
              <a:t> for writing neither at </a:t>
            </a:r>
            <a:r>
              <a:rPr lang="en-US" sz="1800" b="1" i="1" dirty="0" smtClean="0"/>
              <a:t>we</a:t>
            </a:r>
            <a:r>
              <a:rPr lang="en-US" sz="1800" dirty="0" smtClean="0"/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sz="1800" dirty="0"/>
              <a:t> </a:t>
            </a:r>
            <a:r>
              <a:rPr lang="en-US" sz="1800" dirty="0" smtClean="0"/>
              <a:t>nor at </a:t>
            </a:r>
            <a:r>
              <a:rPr lang="en-US" sz="1800" b="1" i="1" dirty="0" smtClean="0"/>
              <a:t>we</a:t>
            </a:r>
            <a:r>
              <a:rPr lang="en-US" sz="1800" dirty="0" smtClean="0"/>
              <a:t>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=1</a:t>
            </a:r>
            <a:r>
              <a:rPr lang="en-US" sz="1800" dirty="0"/>
              <a:t> as one of the triggers is closed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/>
              <a:t>It is open for a very small amount of time when the write enable goes from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 smtClean="0"/>
              <a:t> to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marL="757238" lvl="2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/>
              <a:t>The value from the first trigger is written to the second trigger and then the first trigger is closed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/>
              <a:t>It is a trigger asserted by the </a:t>
            </a:r>
            <a:r>
              <a:rPr lang="en-US" sz="1800" dirty="0" smtClean="0"/>
              <a:t>positive edge </a:t>
            </a:r>
            <a:r>
              <a:rPr lang="en-US" sz="1800" dirty="0"/>
              <a:t>of write enable </a:t>
            </a:r>
            <a:r>
              <a:rPr lang="en-US" sz="1800" dirty="0" smtClean="0"/>
              <a:t>signal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 smtClean="0"/>
              <a:t>Such types of triggers are mostly used to organize pipelined execution</a:t>
            </a:r>
            <a:endParaRPr lang="en-US" sz="18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770986" y="1126694"/>
            <a:ext cx="5164569" cy="1755686"/>
            <a:chOff x="770986" y="1329894"/>
            <a:chExt cx="5164569" cy="1755686"/>
          </a:xfrm>
        </p:grpSpPr>
        <p:grpSp>
          <p:nvGrpSpPr>
            <p:cNvPr id="4" name="Group 3"/>
            <p:cNvGrpSpPr/>
            <p:nvPr/>
          </p:nvGrpSpPr>
          <p:grpSpPr>
            <a:xfrm>
              <a:off x="1621090" y="1329894"/>
              <a:ext cx="2024663" cy="1093694"/>
              <a:chOff x="106621" y="4455457"/>
              <a:chExt cx="3183426" cy="1093694"/>
            </a:xfrm>
          </p:grpSpPr>
          <p:sp>
            <p:nvSpPr>
              <p:cNvPr id="5" name="Rectangle 4"/>
              <p:cNvSpPr/>
              <p:nvPr/>
            </p:nvSpPr>
            <p:spPr bwMode="auto">
              <a:xfrm>
                <a:off x="1999129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000470" y="4547707"/>
                <a:ext cx="489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D</a:t>
                </a:r>
              </a:p>
            </p:txBody>
          </p:sp>
          <p:cxnSp>
            <p:nvCxnSpPr>
              <p:cNvPr id="7" name="Straight Connector 6"/>
              <p:cNvCxnSpPr/>
              <p:nvPr/>
            </p:nvCxnSpPr>
            <p:spPr bwMode="auto">
              <a:xfrm>
                <a:off x="106621" y="4733656"/>
                <a:ext cx="1892507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" name="Rectangle 9"/>
              <p:cNvSpPr/>
              <p:nvPr/>
            </p:nvSpPr>
            <p:spPr>
              <a:xfrm>
                <a:off x="1995391" y="5098329"/>
                <a:ext cx="7048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we</a:t>
                </a:r>
                <a:endParaRPr lang="en-US" sz="1600" dirty="0">
                  <a:latin typeface="Neo Sans Intel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765672" y="4537702"/>
                <a:ext cx="499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Q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389970" y="1345180"/>
              <a:ext cx="1040318" cy="1093694"/>
              <a:chOff x="1995391" y="4455457"/>
              <a:chExt cx="1635716" cy="1093694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999129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36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000470" y="4547707"/>
                <a:ext cx="489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D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 bwMode="auto">
              <a:xfrm flipH="1">
                <a:off x="3291512" y="4733655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Rectangle 17"/>
              <p:cNvSpPr/>
              <p:nvPr/>
            </p:nvSpPr>
            <p:spPr>
              <a:xfrm>
                <a:off x="1995391" y="5098329"/>
                <a:ext cx="7048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Neo Sans Intel" pitchFamily="34" charset="0"/>
                  </a:rPr>
                  <a:t>we</a:t>
                </a:r>
                <a:endParaRPr lang="en-US" sz="1600" dirty="0">
                  <a:latin typeface="Neo Sans Intel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765672" y="4537702"/>
                <a:ext cx="4995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Neo Sans Intel" pitchFamily="34" charset="0"/>
                  </a:rPr>
                  <a:t>Q</a:t>
                </a:r>
              </a:p>
            </p:txBody>
          </p:sp>
        </p:grpSp>
        <p:cxnSp>
          <p:nvCxnSpPr>
            <p:cNvPr id="23" name="Elbow Connector 22"/>
            <p:cNvCxnSpPr>
              <a:stCxn id="40" idx="3"/>
              <a:endCxn id="18" idx="1"/>
            </p:cNvCxnSpPr>
            <p:nvPr/>
          </p:nvCxnSpPr>
          <p:spPr bwMode="auto">
            <a:xfrm flipV="1">
              <a:off x="1629775" y="2157329"/>
              <a:ext cx="2760195" cy="605086"/>
            </a:xfrm>
            <a:prstGeom prst="bentConnector3">
              <a:avLst>
                <a:gd name="adj1" fmla="val 86993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3645753" y="1581416"/>
              <a:ext cx="747447" cy="4925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Elbow Connector 30"/>
            <p:cNvCxnSpPr>
              <a:stCxn id="20" idx="3"/>
              <a:endCxn id="40" idx="3"/>
            </p:cNvCxnSpPr>
            <p:nvPr/>
          </p:nvCxnSpPr>
          <p:spPr bwMode="auto">
            <a:xfrm rot="10800000" flipV="1">
              <a:off x="1629776" y="2142567"/>
              <a:ext cx="513339" cy="619847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5430288" y="142951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out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70986" y="2439249"/>
              <a:ext cx="858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n-lt"/>
                </a:rPr>
                <a:t>Write enable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1711" y="1419805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Data</a:t>
              </a:r>
            </a:p>
          </p:txBody>
        </p:sp>
        <p:cxnSp>
          <p:nvCxnSpPr>
            <p:cNvPr id="16" name="Elbow Connector 15"/>
            <p:cNvCxnSpPr>
              <a:stCxn id="21" idx="6"/>
              <a:endCxn id="10" idx="1"/>
            </p:cNvCxnSpPr>
            <p:nvPr/>
          </p:nvCxnSpPr>
          <p:spPr bwMode="auto">
            <a:xfrm flipV="1">
              <a:off x="2533043" y="2142043"/>
              <a:ext cx="289307" cy="527"/>
            </a:xfrm>
            <a:prstGeom prst="bentConnector3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2" name="Group 21"/>
            <p:cNvGrpSpPr/>
            <p:nvPr/>
          </p:nvGrpSpPr>
          <p:grpSpPr>
            <a:xfrm>
              <a:off x="2143113" y="1939368"/>
              <a:ext cx="389930" cy="406400"/>
              <a:chOff x="3091233" y="3428338"/>
              <a:chExt cx="389930" cy="406400"/>
            </a:xfrm>
          </p:grpSpPr>
          <p:sp>
            <p:nvSpPr>
              <p:cNvPr id="20" name="Isosceles Triangle 19"/>
              <p:cNvSpPr/>
              <p:nvPr/>
            </p:nvSpPr>
            <p:spPr bwMode="auto">
              <a:xfrm rot="5400000">
                <a:off x="3063206" y="3456365"/>
                <a:ext cx="406400" cy="350345"/>
              </a:xfrm>
              <a:prstGeom prst="triangl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3401994" y="3591955"/>
                <a:ext cx="79169" cy="79169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943365"/>
              </p:ext>
            </p:extLst>
          </p:nvPr>
        </p:nvGraphicFramePr>
        <p:xfrm>
          <a:off x="6822141" y="1153632"/>
          <a:ext cx="2098339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352"/>
                <a:gridCol w="493296"/>
                <a:gridCol w="607496"/>
                <a:gridCol w="527195"/>
              </a:tblGrid>
              <a:tr h="2930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Q</a:t>
                      </a:r>
                      <a:r>
                        <a:rPr lang="en-US" sz="1400" dirty="0" smtClean="0"/>
                        <a:t>t-1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Qt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301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301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bg2">
                            <a:lumMod val="75000"/>
                          </a:schemeClr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3012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tx2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tx2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03967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 smtClean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kern="1200" dirty="0">
                        <a:solidFill>
                          <a:schemeClr val="tx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7348714" y="3643896"/>
            <a:ext cx="1292951" cy="1093694"/>
            <a:chOff x="4766878" y="2308155"/>
            <a:chExt cx="1292951" cy="1093694"/>
          </a:xfrm>
        </p:grpSpPr>
        <p:sp>
          <p:nvSpPr>
            <p:cNvPr id="49" name="Rectangle 48"/>
            <p:cNvSpPr/>
            <p:nvPr/>
          </p:nvSpPr>
          <p:spPr bwMode="auto">
            <a:xfrm>
              <a:off x="5021888" y="2308155"/>
              <a:ext cx="821026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22741" y="2400405"/>
              <a:ext cx="31130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D</a:t>
              </a: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 flipH="1">
              <a:off x="5843846" y="2586353"/>
              <a:ext cx="21598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Rectangle 52"/>
            <p:cNvSpPr/>
            <p:nvPr/>
          </p:nvSpPr>
          <p:spPr>
            <a:xfrm>
              <a:off x="5509411" y="2390400"/>
              <a:ext cx="3177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Neo Sans Intel" pitchFamily="34" charset="0"/>
                </a:rPr>
                <a:t>Q</a:t>
              </a:r>
            </a:p>
          </p:txBody>
        </p:sp>
        <p:sp>
          <p:nvSpPr>
            <p:cNvPr id="56" name="Isosceles Triangle 55"/>
            <p:cNvSpPr/>
            <p:nvPr/>
          </p:nvSpPr>
          <p:spPr bwMode="auto">
            <a:xfrm rot="19851746">
              <a:off x="4972437" y="3052739"/>
              <a:ext cx="187953" cy="162029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36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22740" y="2951027"/>
              <a:ext cx="5552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dirty="0" smtClean="0">
                  <a:latin typeface="Neo Sans Intel" pitchFamily="34" charset="0"/>
                </a:rPr>
                <a:t>we</a:t>
              </a:r>
              <a:endParaRPr lang="en-US" sz="1600" dirty="0">
                <a:latin typeface="Neo Sans Intel" pitchFamily="34" charset="0"/>
              </a:endParaRPr>
            </a:p>
          </p:txBody>
        </p:sp>
        <p:cxnSp>
          <p:nvCxnSpPr>
            <p:cNvPr id="58" name="Straight Connector 57"/>
            <p:cNvCxnSpPr>
              <a:stCxn id="56" idx="1"/>
            </p:cNvCxnSpPr>
            <p:nvPr/>
          </p:nvCxnSpPr>
          <p:spPr bwMode="auto">
            <a:xfrm flipH="1" flipV="1">
              <a:off x="4766878" y="3156585"/>
              <a:ext cx="258493" cy="4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>
              <a:stCxn id="50" idx="1"/>
            </p:cNvCxnSpPr>
            <p:nvPr/>
          </p:nvCxnSpPr>
          <p:spPr bwMode="auto">
            <a:xfrm flipH="1">
              <a:off x="4766878" y="2569682"/>
              <a:ext cx="25586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/>
          <p:cNvGrpSpPr/>
          <p:nvPr/>
        </p:nvGrpSpPr>
        <p:grpSpPr>
          <a:xfrm>
            <a:off x="6898023" y="1470978"/>
            <a:ext cx="1917314" cy="369332"/>
            <a:chOff x="6549916" y="999409"/>
            <a:chExt cx="1917314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2844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58317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5592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907068" y="1820412"/>
            <a:ext cx="1907154" cy="369332"/>
            <a:chOff x="6549916" y="999409"/>
            <a:chExt cx="1907154" cy="369332"/>
          </a:xfrm>
        </p:grpSpPr>
        <p:sp>
          <p:nvSpPr>
            <p:cNvPr id="69" name="TextBox 68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233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57301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1457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907068" y="2133864"/>
            <a:ext cx="1907154" cy="369332"/>
            <a:chOff x="6549916" y="999409"/>
            <a:chExt cx="1907154" cy="369332"/>
          </a:xfrm>
        </p:grpSpPr>
        <p:sp>
          <p:nvSpPr>
            <p:cNvPr id="74" name="TextBox 73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87806" y="999409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↑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57301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1457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908183" y="2458984"/>
            <a:ext cx="1907154" cy="369332"/>
            <a:chOff x="6549916" y="999409"/>
            <a:chExt cx="1907154" cy="369332"/>
          </a:xfrm>
        </p:grpSpPr>
        <p:sp>
          <p:nvSpPr>
            <p:cNvPr id="79" name="TextBox 78"/>
            <p:cNvSpPr txBox="1"/>
            <p:nvPr/>
          </p:nvSpPr>
          <p:spPr>
            <a:xfrm>
              <a:off x="654991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87806" y="999409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Calibri"/>
                  <a:cs typeface="Calibri"/>
                </a:rPr>
                <a:t>↓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573017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8145766" y="99940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</a:t>
              </a:r>
              <a:endParaRPr lang="en-US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8620004"/>
      </p:ext>
    </p:extLst>
  </p:cSld>
  <p:clrMapOvr>
    <a:masterClrMapping/>
  </p:clrMapOvr>
  <p:transition advTm="492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2629" x="5456238" y="5367338"/>
          <p14:tracePt t="32638" x="5564188" y="5340350"/>
          <p14:tracePt t="32653" x="6089650" y="5224463"/>
          <p14:tracePt t="32669" x="6340475" y="5135563"/>
          <p14:tracePt t="32686" x="6421438" y="5108575"/>
          <p14:tracePt t="32702" x="6421438" y="5091113"/>
          <p14:tracePt t="32719" x="6421438" y="5027613"/>
          <p14:tracePt t="32737" x="6421438" y="4921250"/>
          <p14:tracePt t="32753" x="6421438" y="4768850"/>
          <p14:tracePt t="32770" x="6429375" y="4643438"/>
          <p14:tracePt t="32786" x="6429375" y="4429125"/>
          <p14:tracePt t="32803" x="6429375" y="4305300"/>
          <p14:tracePt t="32819" x="6429375" y="4187825"/>
          <p14:tracePt t="32836" x="6429375" y="4098925"/>
          <p14:tracePt t="32853" x="6446838" y="3965575"/>
          <p14:tracePt t="32869" x="6456363" y="3884613"/>
          <p14:tracePt t="32886" x="6483350" y="3822700"/>
          <p14:tracePt t="32903" x="6537325" y="3724275"/>
          <p14:tracePt t="32919" x="6564313" y="3625850"/>
          <p14:tracePt t="32936" x="6635750" y="3554413"/>
          <p14:tracePt t="32953" x="6688138" y="3492500"/>
          <p14:tracePt t="32969" x="6732588" y="3438525"/>
          <p14:tracePt t="32986" x="6858000" y="3349625"/>
          <p14:tracePt t="33002" x="6911975" y="3268663"/>
          <p14:tracePt t="33019" x="6956425" y="3197225"/>
          <p14:tracePt t="33038" x="7000875" y="3108325"/>
          <p14:tracePt t="33055" x="7010400" y="3089275"/>
          <p14:tracePt t="33069" x="7027863" y="3054350"/>
          <p14:tracePt t="33086" x="7045325" y="3009900"/>
          <p14:tracePt t="33102" x="7072313" y="2965450"/>
          <p14:tracePt t="33119" x="7099300" y="2901950"/>
          <p14:tracePt t="33136" x="7126288" y="2840038"/>
          <p14:tracePt t="33153" x="7161213" y="2795588"/>
          <p14:tracePt t="33169" x="7170738" y="2751138"/>
          <p14:tracePt t="33186" x="7188200" y="2714625"/>
          <p14:tracePt t="33203" x="7207250" y="2697163"/>
          <p14:tracePt t="33219" x="7224713" y="2670175"/>
          <p14:tracePt t="33236" x="7232650" y="2660650"/>
          <p14:tracePt t="33240" x="7251700" y="2660650"/>
          <p14:tracePt t="33254" x="7278688" y="2660650"/>
          <p14:tracePt t="33270" x="7269163" y="2706688"/>
          <p14:tracePt t="33558" x="7286625" y="2697163"/>
          <p14:tracePt t="33566" x="7296150" y="2687638"/>
          <p14:tracePt t="33574" x="7304088" y="2660650"/>
          <p14:tracePt t="33586" x="7350125" y="2625725"/>
          <p14:tracePt t="33602" x="7394575" y="2563813"/>
          <p14:tracePt t="33619" x="7429500" y="2527300"/>
          <p14:tracePt t="33637" x="7439025" y="2500313"/>
          <p14:tracePt t="33653" x="7446963" y="2492375"/>
          <p14:tracePt t="33670" x="7446963" y="2465388"/>
          <p14:tracePt t="33686" x="7456488" y="2446338"/>
          <p14:tracePt t="33703" x="7483475" y="2428875"/>
          <p14:tracePt t="33719" x="7500938" y="2401888"/>
          <p14:tracePt t="33736" x="7510463" y="2393950"/>
          <p14:tracePt t="33753" x="7518400" y="2384425"/>
          <p14:tracePt t="33769" x="7518400" y="2374900"/>
          <p14:tracePt t="33786" x="7527925" y="2366963"/>
          <p14:tracePt t="33803" x="7527925" y="2357438"/>
          <p14:tracePt t="33819" x="7545388" y="2349500"/>
          <p14:tracePt t="33836" x="7545388" y="2339975"/>
          <p14:tracePt t="33852" x="7545388" y="2322513"/>
          <p14:tracePt t="33870" x="7554913" y="2303463"/>
          <p14:tracePt t="33886" x="7554913" y="2295525"/>
          <p14:tracePt t="33903" x="7554913" y="2286000"/>
          <p14:tracePt t="33919" x="7554913" y="2278063"/>
          <p14:tracePt t="33936" x="7554913" y="2251075"/>
          <p14:tracePt t="33953" x="7537450" y="2241550"/>
          <p14:tracePt t="33986" x="7527925" y="2241550"/>
          <p14:tracePt t="34003" x="7518400" y="2232025"/>
          <p14:tracePt t="34019" x="7510463" y="2232025"/>
          <p14:tracePt t="34036" x="7500938" y="2224088"/>
          <p14:tracePt t="34054" x="7493000" y="2224088"/>
          <p14:tracePt t="34102" x="7483475" y="2224088"/>
          <p14:tracePt t="34118" x="7466013" y="2224088"/>
          <p14:tracePt t="34133" x="7456488" y="2224088"/>
          <p14:tracePt t="34141" x="7446963" y="2224088"/>
          <p14:tracePt t="34152" x="7439025" y="2224088"/>
          <p14:tracePt t="34169" x="7429500" y="2224088"/>
          <p14:tracePt t="34186" x="7421563" y="2224088"/>
          <p14:tracePt t="34203" x="7412038" y="2232025"/>
          <p14:tracePt t="34219" x="7394575" y="2241550"/>
          <p14:tracePt t="34236" x="7385050" y="2241550"/>
          <p14:tracePt t="34254" x="7385050" y="2268538"/>
          <p14:tracePt t="34270" x="7375525" y="2278063"/>
          <p14:tracePt t="34286" x="7375525" y="2286000"/>
          <p14:tracePt t="34303" x="7375525" y="2303463"/>
          <p14:tracePt t="34319" x="7367588" y="2303463"/>
          <p14:tracePt t="34336" x="7367588" y="2312988"/>
          <p14:tracePt t="34353" x="7367588" y="2330450"/>
          <p14:tracePt t="34369" x="7358063" y="2339975"/>
          <p14:tracePt t="34386" x="7358063" y="2349500"/>
          <p14:tracePt t="34403" x="7358063" y="2366963"/>
          <p14:tracePt t="34420" x="7358063" y="2374900"/>
          <p14:tracePt t="34436" x="7358063" y="2384425"/>
          <p14:tracePt t="34454" x="7358063" y="2420938"/>
          <p14:tracePt t="34470" x="7375525" y="2438400"/>
          <p14:tracePt t="34486" x="7385050" y="2455863"/>
          <p14:tracePt t="34502" x="7412038" y="2465388"/>
          <p14:tracePt t="34519" x="7429500" y="2465388"/>
          <p14:tracePt t="34536" x="7439025" y="2482850"/>
          <p14:tracePt t="34552" x="7466013" y="2482850"/>
          <p14:tracePt t="34569" x="7493000" y="2482850"/>
          <p14:tracePt t="34586" x="7527925" y="2482850"/>
          <p14:tracePt t="34602" x="7545388" y="2492375"/>
          <p14:tracePt t="34619" x="7581900" y="2492375"/>
          <p14:tracePt t="34636" x="7626350" y="2500313"/>
          <p14:tracePt t="34652" x="7653338" y="2500313"/>
          <p14:tracePt t="34669" x="7680325" y="2500313"/>
          <p14:tracePt t="34703" x="7661275" y="2500313"/>
          <p14:tracePt t="34719" x="7661275" y="2492375"/>
          <p14:tracePt t="34742" x="7670800" y="2482850"/>
          <p14:tracePt t="34758" x="7670800" y="2473325"/>
          <p14:tracePt t="34773" x="7670800" y="2455863"/>
          <p14:tracePt t="34786" x="7670800" y="2446338"/>
          <p14:tracePt t="34802" x="7688263" y="2428875"/>
          <p14:tracePt t="34819" x="7688263" y="2411413"/>
          <p14:tracePt t="34835" x="7697788" y="2384425"/>
          <p14:tracePt t="34852" x="7697788" y="2357438"/>
          <p14:tracePt t="34869" x="7697788" y="2322513"/>
          <p14:tracePt t="34885" x="7707313" y="2303463"/>
          <p14:tracePt t="34902" x="7707313" y="2286000"/>
          <p14:tracePt t="34918" x="7707313" y="2278063"/>
          <p14:tracePt t="34935" x="7707313" y="2268538"/>
          <p14:tracePt t="34953" x="7707313" y="2259013"/>
          <p14:tracePt t="34969" x="7707313" y="2241550"/>
          <p14:tracePt t="34986" x="7707313" y="2232025"/>
          <p14:tracePt t="35003" x="7707313" y="2224088"/>
          <p14:tracePt t="35019" x="7707313" y="2214563"/>
          <p14:tracePt t="35038" x="7697788" y="2206625"/>
          <p14:tracePt t="35062" x="7680325" y="2197100"/>
          <p14:tracePt t="35071" x="7670800" y="2187575"/>
          <p14:tracePt t="35087" x="7661275" y="2187575"/>
          <p14:tracePt t="35110" x="7653338" y="2170113"/>
          <p14:tracePt t="35142" x="7643813" y="2170113"/>
          <p14:tracePt t="35158" x="7635875" y="2170113"/>
          <p14:tracePt t="35182" x="7626350" y="2170113"/>
          <p14:tracePt t="35191" x="7616825" y="2170113"/>
          <p14:tracePt t="35206" x="7599363" y="2170113"/>
          <p14:tracePt t="35219" x="7589838" y="2179638"/>
          <p14:tracePt t="35236" x="7581900" y="2179638"/>
          <p14:tracePt t="35254" x="7554913" y="2179638"/>
          <p14:tracePt t="35271" x="7527925" y="2179638"/>
          <p14:tracePt t="35286" x="7518400" y="2179638"/>
          <p14:tracePt t="35303" x="7510463" y="2179638"/>
          <p14:tracePt t="35333" x="7500938" y="2179638"/>
          <p14:tracePt t="35350" x="7493000" y="2179638"/>
          <p14:tracePt t="35358" x="7483475" y="2179638"/>
          <p14:tracePt t="35369" x="7483475" y="2187575"/>
          <p14:tracePt t="35386" x="7446963" y="2197100"/>
          <p14:tracePt t="35403" x="7439025" y="2214563"/>
          <p14:tracePt t="35420" x="7421563" y="2214563"/>
          <p14:tracePt t="35436" x="7412038" y="2224088"/>
          <p14:tracePt t="35454" x="7394575" y="2251075"/>
          <p14:tracePt t="35470" x="7385050" y="2259013"/>
          <p14:tracePt t="35486" x="7375525" y="2268538"/>
          <p14:tracePt t="35503" x="7367588" y="2286000"/>
          <p14:tracePt t="35519" x="7367588" y="2295525"/>
          <p14:tracePt t="35536" x="7358063" y="2322513"/>
          <p14:tracePt t="35569" x="7358063" y="2330450"/>
          <p14:tracePt t="35586" x="7358063" y="2339975"/>
          <p14:tracePt t="35603" x="7358063" y="2349500"/>
          <p14:tracePt t="35638" x="7358063" y="2357438"/>
          <p14:tracePt t="35662" x="7358063" y="2366963"/>
          <p14:tracePt t="35671" x="7367588" y="2366963"/>
          <p14:tracePt t="35687" x="7367588" y="2374900"/>
          <p14:tracePt t="35782" x="7375525" y="2393950"/>
          <p14:tracePt t="35791" x="7385050" y="2401888"/>
          <p14:tracePt t="35806" x="7402513" y="2411413"/>
          <p14:tracePt t="35820" x="7412038" y="2411413"/>
          <p14:tracePt t="35836" x="7421563" y="2420938"/>
          <p14:tracePt t="35854" x="7446963" y="2438400"/>
          <p14:tracePt t="35870" x="7456488" y="2438400"/>
          <p14:tracePt t="35886" x="7456488" y="2446338"/>
          <p14:tracePt t="35903" x="7466013" y="2446338"/>
          <p14:tracePt t="35920" x="7493000" y="2446338"/>
          <p14:tracePt t="35936" x="7518400" y="2473325"/>
          <p14:tracePt t="35953" x="7545388" y="2492375"/>
          <p14:tracePt t="35969" x="7564438" y="2492375"/>
          <p14:tracePt t="35986" x="7581900" y="2500313"/>
          <p14:tracePt t="36003" x="7599363" y="2500313"/>
          <p14:tracePt t="36020" x="7608888" y="2500313"/>
          <p14:tracePt t="36036" x="7616825" y="2500313"/>
          <p14:tracePt t="36055" x="7635875" y="2500313"/>
          <p14:tracePt t="36070" x="7643813" y="2492375"/>
          <p14:tracePt t="36086" x="7653338" y="2492375"/>
          <p14:tracePt t="36102" x="7653338" y="2482850"/>
          <p14:tracePt t="36119" x="7653338" y="2473325"/>
          <p14:tracePt t="36136" x="7670800" y="2465388"/>
          <p14:tracePt t="36152" x="7680325" y="2465388"/>
          <p14:tracePt t="36169" x="7688263" y="2446338"/>
          <p14:tracePt t="36186" x="7688263" y="2428875"/>
          <p14:tracePt t="36202" x="7697788" y="2420938"/>
          <p14:tracePt t="36219" x="7697788" y="2411413"/>
          <p14:tracePt t="36236" x="7697788" y="2393950"/>
          <p14:tracePt t="36252" x="7697788" y="2374900"/>
          <p14:tracePt t="36255" x="7707313" y="2374900"/>
          <p14:tracePt t="36270" x="7707313" y="2366963"/>
          <p14:tracePt t="36287" x="7707313" y="2349500"/>
          <p14:tracePt t="36302" x="7707313" y="2330450"/>
          <p14:tracePt t="36319" x="7707313" y="2312988"/>
          <p14:tracePt t="36336" x="7707313" y="2286000"/>
          <p14:tracePt t="36352" x="7707313" y="2278063"/>
          <p14:tracePt t="36369" x="7707313" y="2268538"/>
          <p14:tracePt t="36386" x="7707313" y="2259013"/>
          <p14:tracePt t="36430" x="7707313" y="2251075"/>
          <p14:tracePt t="36462" x="7697788" y="2241550"/>
          <p14:tracePt t="36478" x="7688263" y="2241550"/>
          <p14:tracePt t="36494" x="7680325" y="2241550"/>
          <p14:tracePt t="36518" x="7661275" y="2241550"/>
          <p14:tracePt t="36526" x="7653338" y="2224088"/>
          <p14:tracePt t="36542" x="7643813" y="2224088"/>
          <p14:tracePt t="36558" x="7635875" y="2224088"/>
          <p14:tracePt t="36574" x="7626350" y="2224088"/>
          <p14:tracePt t="36586" x="7616825" y="2224088"/>
          <p14:tracePt t="36603" x="7608888" y="2214563"/>
          <p14:tracePt t="36619" x="7589838" y="2214563"/>
          <p14:tracePt t="36636" x="7572375" y="2214563"/>
          <p14:tracePt t="36653" x="7564438" y="2214563"/>
          <p14:tracePt t="36669" x="7554913" y="2214563"/>
          <p14:tracePt t="36686" x="7545388" y="2214563"/>
          <p14:tracePt t="36702" x="7537450" y="2214563"/>
          <p14:tracePt t="36719" x="7527925" y="2214563"/>
          <p14:tracePt t="36736" x="7510463" y="2214563"/>
          <p14:tracePt t="36753" x="7493000" y="2214563"/>
          <p14:tracePt t="36769" x="7493000" y="2232025"/>
          <p14:tracePt t="36786" x="7483475" y="2241550"/>
          <p14:tracePt t="36803" x="7483475" y="2259013"/>
          <p14:tracePt t="36819" x="7483475" y="2278063"/>
          <p14:tracePt t="36836" x="7493000" y="2303463"/>
          <p14:tracePt t="36852" x="7537450" y="2330450"/>
          <p14:tracePt t="36870" x="7653338" y="2384425"/>
          <p14:tracePt t="36886" x="7742238" y="2411413"/>
          <p14:tracePt t="36903" x="7840663" y="2446338"/>
          <p14:tracePt t="36919" x="7921625" y="2455863"/>
          <p14:tracePt t="36936" x="8010525" y="2473325"/>
          <p14:tracePt t="36952" x="8045450" y="2473325"/>
          <p14:tracePt t="36969" x="8064500" y="2473325"/>
          <p14:tracePt t="37006" x="8064500" y="2455863"/>
          <p14:tracePt t="37019" x="8064500" y="2446338"/>
          <p14:tracePt t="37036" x="8054975" y="2446338"/>
          <p14:tracePt t="37053" x="8045450" y="2438400"/>
          <p14:tracePt t="37069" x="8037513" y="2428875"/>
          <p14:tracePt t="37118" x="8027988" y="2420938"/>
          <p14:tracePt t="37375" x="8010525" y="2420938"/>
          <p14:tracePt t="37390" x="8001000" y="2420938"/>
          <p14:tracePt t="37399" x="7993063" y="2420938"/>
          <p14:tracePt t="37407" x="7983538" y="2420938"/>
          <p14:tracePt t="37420" x="7974013" y="2420938"/>
          <p14:tracePt t="37437" x="7902575" y="2420938"/>
          <p14:tracePt t="37455" x="7831138" y="2420938"/>
          <p14:tracePt t="37471" x="7786688" y="2420938"/>
          <p14:tracePt t="37487" x="7732713" y="2420938"/>
          <p14:tracePt t="37503" x="7688263" y="2420938"/>
          <p14:tracePt t="37520" x="7626350" y="2420938"/>
          <p14:tracePt t="37537" x="7581900" y="2420938"/>
          <p14:tracePt t="37553" x="7537450" y="2420938"/>
          <p14:tracePt t="37570" x="7518400" y="2420938"/>
          <p14:tracePt t="37587" x="7510463" y="2420938"/>
          <p14:tracePt t="37603" x="7483475" y="2420938"/>
          <p14:tracePt t="37646" x="7473950" y="2420938"/>
          <p14:tracePt t="37902" x="7473950" y="2428875"/>
          <p14:tracePt t="37911" x="7493000" y="2428875"/>
          <p14:tracePt t="37919" x="7500938" y="2428875"/>
          <p14:tracePt t="37936" x="7518400" y="2428875"/>
          <p14:tracePt t="37952" x="7527925" y="2428875"/>
          <p14:tracePt t="37969" x="7537450" y="2428875"/>
          <p14:tracePt t="38150" x="7527925" y="2428875"/>
          <p14:tracePt t="38230" x="7527925" y="2420938"/>
          <p14:tracePt t="38241" x="7527925" y="2411413"/>
          <p14:tracePt t="38254" x="7545388" y="2401888"/>
          <p14:tracePt t="38271" x="7572375" y="2393950"/>
          <p14:tracePt t="38287" x="7616825" y="2366963"/>
          <p14:tracePt t="38304" x="7635875" y="2366963"/>
          <p14:tracePt t="38350" x="7635875" y="2357438"/>
          <p14:tracePt t="38422" x="7626350" y="2357438"/>
          <p14:tracePt t="38446" x="7616825" y="2357438"/>
          <p14:tracePt t="38455" x="7608888" y="2357438"/>
          <p14:tracePt t="38471" x="7589838" y="2366963"/>
          <p14:tracePt t="38487" x="7581900" y="2374900"/>
          <p14:tracePt t="38503" x="7527925" y="2393950"/>
          <p14:tracePt t="38520" x="7446963" y="2411413"/>
          <p14:tracePt t="38537" x="7331075" y="2473325"/>
          <p14:tracePt t="38553" x="7161213" y="2536825"/>
          <p14:tracePt t="38570" x="6965950" y="2635250"/>
          <p14:tracePt t="38587" x="6715125" y="2741613"/>
          <p14:tracePt t="38603" x="6296025" y="2894013"/>
          <p14:tracePt t="38620" x="6064250" y="2982913"/>
          <p14:tracePt t="38637" x="5768975" y="3036888"/>
          <p14:tracePt t="38655" x="5375275" y="3108325"/>
          <p14:tracePt t="38671" x="4857750" y="3187700"/>
          <p14:tracePt t="38687" x="4491038" y="3241675"/>
          <p14:tracePt t="38703" x="4152900" y="3259138"/>
          <p14:tracePt t="38720" x="3867150" y="3278188"/>
          <p14:tracePt t="38737" x="3670300" y="3322638"/>
          <p14:tracePt t="38754" x="3500438" y="3349625"/>
          <p14:tracePt t="38770" x="3313113" y="3375025"/>
          <p14:tracePt t="38787" x="3152775" y="3394075"/>
          <p14:tracePt t="38803" x="3062288" y="3394075"/>
          <p14:tracePt t="38820" x="3054350" y="3394075"/>
          <p14:tracePt t="38886" x="3054350" y="3384550"/>
          <p14:tracePt t="38895" x="3054350" y="3375025"/>
          <p14:tracePt t="38904" x="3044825" y="3367088"/>
          <p14:tracePt t="38920" x="3017838" y="3349625"/>
          <p14:tracePt t="38937" x="3009900" y="3330575"/>
          <p14:tracePt t="38953" x="2990850" y="3330575"/>
          <p14:tracePt t="38970" x="2982913" y="3330575"/>
          <p14:tracePt t="39003" x="2973388" y="3330575"/>
          <p14:tracePt t="39031" x="2965450" y="3330575"/>
          <p14:tracePt t="39056" x="2946400" y="3330575"/>
          <p14:tracePt t="39063" x="2938463" y="3330575"/>
          <p14:tracePt t="39072" x="2938463" y="3340100"/>
          <p14:tracePt t="39183" x="2955925" y="3340100"/>
          <p14:tracePt t="39191" x="2965450" y="3340100"/>
          <p14:tracePt t="39203" x="2973388" y="3340100"/>
          <p14:tracePt t="39220" x="3017838" y="3340100"/>
          <p14:tracePt t="39238" x="3187700" y="3330575"/>
          <p14:tracePt t="39255" x="3340100" y="3313113"/>
          <p14:tracePt t="39271" x="3527425" y="3268663"/>
          <p14:tracePt t="39287" x="3840163" y="3232150"/>
          <p14:tracePt t="39303" x="4268788" y="3170238"/>
          <p14:tracePt t="39319" x="4830763" y="3081338"/>
          <p14:tracePt t="39336" x="5295900" y="3000375"/>
          <p14:tracePt t="39353" x="5643563" y="2938463"/>
          <p14:tracePt t="39369" x="6072188" y="2857500"/>
          <p14:tracePt t="39386" x="6296025" y="2857500"/>
          <p14:tracePt t="39403" x="6402388" y="2857500"/>
          <p14:tracePt t="39419" x="6446838" y="2857500"/>
          <p14:tracePt t="39436" x="6421438" y="2857500"/>
          <p14:tracePt t="39453" x="6375400" y="2849563"/>
          <p14:tracePt t="39470" x="6215063" y="2849563"/>
          <p14:tracePt t="39486" x="6116638" y="2857500"/>
          <p14:tracePt t="39502" x="6037263" y="2884488"/>
          <p14:tracePt t="39519" x="5983288" y="2921000"/>
          <p14:tracePt t="39536" x="5921375" y="2928938"/>
          <p14:tracePt t="39553" x="5867400" y="2955925"/>
          <p14:tracePt t="39570" x="5786438" y="3009900"/>
          <p14:tracePt t="39587" x="5707063" y="3036888"/>
          <p14:tracePt t="39603" x="5653088" y="3063875"/>
          <p14:tracePt t="39620" x="5589588" y="3081338"/>
          <p14:tracePt t="39637" x="5510213" y="3116263"/>
          <p14:tracePt t="39655" x="5384800" y="3152775"/>
          <p14:tracePt t="39671" x="5313363" y="3152775"/>
          <p14:tracePt t="39687" x="5214938" y="3170238"/>
          <p14:tracePt t="39703" x="5116513" y="3197225"/>
          <p14:tracePt t="39720" x="4965700" y="3206750"/>
          <p14:tracePt t="39737" x="4857750" y="3206750"/>
          <p14:tracePt t="39754" x="4697413" y="3206750"/>
          <p14:tracePt t="39771" x="4589463" y="3206750"/>
          <p14:tracePt t="39787" x="4510088" y="3206750"/>
          <p14:tracePt t="39803" x="4473575" y="3206750"/>
          <p14:tracePt t="39820" x="4465638" y="3224213"/>
          <p14:tracePt t="39951" x="4483100" y="3214688"/>
          <p14:tracePt t="39967" x="4483100" y="3206750"/>
          <p14:tracePt t="39975" x="4491038" y="3206750"/>
          <p14:tracePt t="39987" x="4491038" y="3197225"/>
          <p14:tracePt t="40003" x="4500563" y="3179763"/>
          <p14:tracePt t="40020" x="4518025" y="3170238"/>
          <p14:tracePt t="40037" x="4518025" y="3160713"/>
          <p14:tracePt t="40054" x="4518025" y="3143250"/>
          <p14:tracePt t="40079" x="4527550" y="3135313"/>
          <p14:tracePt t="40088" x="4537075" y="3135313"/>
          <p14:tracePt t="40103" x="4545013" y="3125788"/>
          <p14:tracePt t="40120" x="4572000" y="3125788"/>
          <p14:tracePt t="40137" x="4643438" y="3125788"/>
          <p14:tracePt t="40154" x="4732338" y="3125788"/>
          <p14:tracePt t="40170" x="4848225" y="3125788"/>
          <p14:tracePt t="40187" x="4983163" y="3125788"/>
          <p14:tracePt t="40204" x="5187950" y="3125788"/>
          <p14:tracePt t="40220" x="5421313" y="3125788"/>
          <p14:tracePt t="40237" x="5670550" y="3108325"/>
          <p14:tracePt t="40240" x="5813425" y="3071813"/>
          <p14:tracePt t="40256" x="5973763" y="3036888"/>
          <p14:tracePt t="40272" x="6089650" y="3027363"/>
          <p14:tracePt t="40287" x="6126163" y="3009900"/>
          <p14:tracePt t="40304" x="6126163" y="3000375"/>
          <p14:tracePt t="40320" x="6116638" y="3000375"/>
          <p14:tracePt t="40337" x="6027738" y="2992438"/>
          <p14:tracePt t="40353" x="5938838" y="2973388"/>
          <p14:tracePt t="40370" x="5822950" y="2965450"/>
          <p14:tracePt t="40387" x="5741988" y="2946400"/>
          <p14:tracePt t="40403" x="5643563" y="2928938"/>
          <p14:tracePt t="40420" x="5581650" y="2921000"/>
          <p14:tracePt t="40437" x="5518150" y="2921000"/>
          <p14:tracePt t="40454" x="5446713" y="2911475"/>
          <p14:tracePt t="40471" x="5375275" y="2894013"/>
          <p14:tracePt t="40487" x="5322888" y="2894013"/>
          <p14:tracePt t="40504" x="5303838" y="2894013"/>
          <p14:tracePt t="40520" x="5295900" y="2894013"/>
          <p14:tracePt t="40695" x="5286375" y="2894013"/>
          <p14:tracePt t="40703" x="5278438" y="2894013"/>
          <p14:tracePt t="40720" x="5251450" y="2911475"/>
          <p14:tracePt t="40737" x="5197475" y="2911475"/>
          <p14:tracePt t="40754" x="5116513" y="2911475"/>
          <p14:tracePt t="40770" x="5000625" y="2901950"/>
          <p14:tracePt t="40787" x="4830763" y="2884488"/>
          <p14:tracePt t="40803" x="4616450" y="2830513"/>
          <p14:tracePt t="40820" x="4394200" y="2803525"/>
          <p14:tracePt t="40836" x="4224338" y="2803525"/>
          <p14:tracePt t="40853" x="4054475" y="2803525"/>
          <p14:tracePt t="40871" x="3840163" y="2840038"/>
          <p14:tracePt t="40887" x="3616325" y="2874963"/>
          <p14:tracePt t="40904" x="3482975" y="2874963"/>
          <p14:tracePt t="40920" x="3357563" y="2874963"/>
          <p14:tracePt t="40937" x="3251200" y="2874963"/>
          <p14:tracePt t="40953" x="3152775" y="2874963"/>
          <p14:tracePt t="40970" x="3062288" y="2874963"/>
          <p14:tracePt t="40987" x="3000375" y="2867025"/>
          <p14:tracePt t="41004" x="2955925" y="2857500"/>
          <p14:tracePt t="41020" x="2884488" y="2857500"/>
          <p14:tracePt t="41037" x="2840038" y="2857500"/>
          <p14:tracePt t="41055" x="2795588" y="2857500"/>
          <p14:tracePt t="41071" x="2776538" y="2857500"/>
          <p14:tracePt t="41087" x="2768600" y="2857500"/>
          <p14:tracePt t="41175" x="2759075" y="2857500"/>
          <p14:tracePt t="41207" x="2741613" y="2857500"/>
          <p14:tracePt t="41223" x="2732088" y="2857500"/>
          <p14:tracePt t="41241" x="2724150" y="2857500"/>
          <p14:tracePt t="41255" x="2714625" y="2857500"/>
          <p14:tracePt t="41279" x="2705100" y="2857500"/>
          <p14:tracePt t="41288" x="2697163" y="2857500"/>
          <p14:tracePt t="41599" x="2705100" y="2857500"/>
          <p14:tracePt t="41623" x="2705100" y="2867025"/>
          <p14:tracePt t="41631" x="2714625" y="2867025"/>
          <p14:tracePt t="41783" x="2714625" y="2874963"/>
          <p14:tracePt t="41807" x="2714625" y="2884488"/>
          <p14:tracePt t="44553" x="2714625" y="2874963"/>
          <p14:tracePt t="44736" x="2714625" y="2867025"/>
          <p14:tracePt t="44744" x="2714625" y="2857500"/>
          <p14:tracePt t="44754" x="2714625" y="2849563"/>
          <p14:tracePt t="44771" x="2714625" y="2840038"/>
          <p14:tracePt t="44887" x="2714625" y="2830513"/>
          <p14:tracePt t="44912" x="2724150" y="2830513"/>
          <p14:tracePt t="45816" x="2724150" y="2813050"/>
          <p14:tracePt t="46032" x="2724150" y="2822575"/>
          <p14:tracePt t="46048" x="2724150" y="2830513"/>
          <p14:tracePt t="46064" x="2724150" y="2840038"/>
          <p14:tracePt t="46080" x="2724150" y="2849563"/>
          <p14:tracePt t="46104" x="2724150" y="2857500"/>
          <p14:tracePt t="46143" x="2724150" y="2867025"/>
          <p14:tracePt t="46151" x="2732088" y="2874963"/>
          <p14:tracePt t="46159" x="2751138" y="2874963"/>
          <p14:tracePt t="46176" x="2759075" y="2874963"/>
          <p14:tracePt t="46191" x="2768600" y="2874963"/>
          <p14:tracePt t="46207" x="2776538" y="2867025"/>
          <p14:tracePt t="46220" x="2786063" y="2857500"/>
          <p14:tracePt t="46237" x="2795588" y="28495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Single port 2^MxN Memory Array</a:t>
            </a:r>
            <a:endParaRPr lang="ru-RU" dirty="0"/>
          </a:p>
        </p:txBody>
      </p:sp>
      <p:grpSp>
        <p:nvGrpSpPr>
          <p:cNvPr id="29" name="Group 28"/>
          <p:cNvGrpSpPr/>
          <p:nvPr/>
        </p:nvGrpSpPr>
        <p:grpSpPr>
          <a:xfrm>
            <a:off x="1895131" y="1538919"/>
            <a:ext cx="5591237" cy="2743823"/>
            <a:chOff x="1895131" y="1538919"/>
            <a:chExt cx="5591237" cy="274382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3644685" y="2868898"/>
              <a:ext cx="2027808" cy="141384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800" b="1" dirty="0" smtClean="0">
                  <a:latin typeface="Neo Sans Intel" pitchFamily="34" charset="0"/>
                  <a:cs typeface="Arial" pitchFamily="34" charset="0"/>
                </a:rPr>
                <a:t>Memory</a:t>
              </a:r>
            </a:p>
            <a:p>
              <a:pPr algn="ctr" eaLnBrk="0" hangingPunct="0"/>
              <a:r>
                <a:rPr lang="en-US" sz="2800" b="1" dirty="0" smtClean="0">
                  <a:latin typeface="Neo Sans Intel" pitchFamily="34" charset="0"/>
                  <a:cs typeface="Arial" pitchFamily="34" charset="0"/>
                </a:rPr>
                <a:t>Array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>
              <a:off x="4727214" y="1908251"/>
              <a:ext cx="0" cy="96064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0" name="Rectangle 29"/>
            <p:cNvSpPr/>
            <p:nvPr/>
          </p:nvSpPr>
          <p:spPr>
            <a:xfrm>
              <a:off x="4264425" y="1538919"/>
              <a:ext cx="9446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address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rot="5400000" flipV="1">
              <a:off x="3164362" y="3316125"/>
              <a:ext cx="0" cy="96064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2" name="Rectangle 31"/>
            <p:cNvSpPr/>
            <p:nvPr/>
          </p:nvSpPr>
          <p:spPr>
            <a:xfrm>
              <a:off x="1895131" y="3881054"/>
              <a:ext cx="11755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input data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 rot="5400000" flipV="1">
              <a:off x="6154274" y="3339276"/>
              <a:ext cx="0" cy="960646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34" name="Rectangle 33"/>
            <p:cNvSpPr/>
            <p:nvPr/>
          </p:nvSpPr>
          <p:spPr>
            <a:xfrm>
              <a:off x="6152156" y="3904204"/>
              <a:ext cx="13342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output data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 flipV="1">
              <a:off x="4658589" y="2313142"/>
              <a:ext cx="139488" cy="13948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4798077" y="2012726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Neo Sans Intel" pitchFamily="34" charset="0"/>
                </a:rPr>
                <a:t>M</a:t>
              </a:r>
              <a:endParaRPr lang="ru-RU" sz="2400" dirty="0" err="1" smtClean="0">
                <a:latin typeface="+mn-lt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 flipV="1">
              <a:off x="3023998" y="3719369"/>
              <a:ext cx="139488" cy="13948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3163486" y="3407378"/>
              <a:ext cx="383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Neo Sans Intel" pitchFamily="34" charset="0"/>
                </a:rPr>
                <a:t>N</a:t>
              </a:r>
              <a:endParaRPr lang="ru-RU" sz="2400" dirty="0" err="1" smtClean="0">
                <a:latin typeface="+mn-lt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 flipV="1">
              <a:off x="5941721" y="3730944"/>
              <a:ext cx="139488" cy="13948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>
              <a:off x="6081209" y="3430528"/>
              <a:ext cx="3834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Neo Sans Intel" pitchFamily="34" charset="0"/>
                </a:rPr>
                <a:t>N</a:t>
              </a:r>
              <a:endParaRPr lang="ru-RU" sz="2400" dirty="0" err="1" smtClean="0">
                <a:latin typeface="+mn-lt"/>
              </a:endParaRPr>
            </a:p>
          </p:txBody>
        </p:sp>
        <p:sp>
          <p:nvSpPr>
            <p:cNvPr id="42" name="Rectangle 10"/>
            <p:cNvSpPr/>
            <p:nvPr/>
          </p:nvSpPr>
          <p:spPr>
            <a:xfrm>
              <a:off x="2042888" y="2545193"/>
              <a:ext cx="14173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Neo Sans Intel" pitchFamily="34" charset="0"/>
                  <a:cs typeface="Arial" pitchFamily="34" charset="0"/>
                </a:rPr>
                <a:t>Write enable</a:t>
              </a:r>
              <a:endParaRPr lang="en-US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" name="Соединительная линия уступом 5"/>
            <p:cNvCxnSpPr>
              <a:endCxn id="42" idx="2"/>
            </p:cNvCxnSpPr>
            <p:nvPr/>
          </p:nvCxnSpPr>
          <p:spPr bwMode="auto">
            <a:xfrm rot="10800000">
              <a:off x="2751577" y="2914526"/>
              <a:ext cx="884139" cy="171565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5250740"/>
      </p:ext>
    </p:extLst>
  </p:cSld>
  <p:clrMapOvr>
    <a:masterClrMapping/>
  </p:clrMapOvr>
  <p:transition advTm="3023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834" x="2803525" y="2849563"/>
          <p14:tracePt t="38841" x="2830513" y="2849563"/>
          <p14:tracePt t="38854" x="2867025" y="2849563"/>
          <p14:tracePt t="38871" x="3133725" y="2849563"/>
          <p14:tracePt t="38887" x="3517900" y="2830513"/>
          <p14:tracePt t="38904" x="3946525" y="2768600"/>
          <p14:tracePt t="38921" x="4295775" y="2697163"/>
          <p14:tracePt t="38938" x="4268788" y="2687638"/>
          <p14:tracePt t="38954" x="4179888" y="2687638"/>
          <p14:tracePt t="38971" x="4054475" y="2679700"/>
          <p14:tracePt t="38987" x="3840163" y="2643188"/>
          <p14:tracePt t="39004" x="3776663" y="2635250"/>
          <p14:tracePt t="39021" x="3741738" y="2598738"/>
          <p14:tracePt t="39037" x="3724275" y="2563813"/>
          <p14:tracePt t="39054" x="3643313" y="2446338"/>
          <p14:tracePt t="39071" x="3527425" y="2312988"/>
          <p14:tracePt t="39087" x="3411538" y="2187575"/>
          <p14:tracePt t="39105" x="3259138" y="2027238"/>
          <p14:tracePt t="39122" x="3170238" y="1946275"/>
          <p14:tracePt t="39137" x="3108325" y="1884363"/>
          <p14:tracePt t="39154" x="3017838" y="1839913"/>
          <p14:tracePt t="39171" x="2911475" y="1785938"/>
          <p14:tracePt t="39187" x="2751138" y="1687513"/>
          <p14:tracePt t="39204" x="2643188" y="1598613"/>
          <p14:tracePt t="39220" x="2544763" y="1562100"/>
          <p14:tracePt t="39238" x="2465388" y="1517650"/>
          <p14:tracePt t="39254" x="2455863" y="1544638"/>
          <p14:tracePt t="39271" x="2312988" y="1509713"/>
          <p14:tracePt t="39288" x="2205038" y="1490663"/>
          <p14:tracePt t="39304" x="2054225" y="1465263"/>
          <p14:tracePt t="39322" x="1803400" y="1419225"/>
          <p14:tracePt t="39337" x="1724025" y="1393825"/>
          <p14:tracePt t="39354" x="1660525" y="1393825"/>
          <p14:tracePt t="39371" x="1562100" y="1393825"/>
          <p14:tracePt t="39388" x="1482725" y="1393825"/>
          <p14:tracePt t="39404" x="1419225" y="1393825"/>
          <p14:tracePt t="39421" x="1374775" y="1393825"/>
          <p14:tracePt t="39437" x="1330325" y="1393825"/>
          <p14:tracePt t="39454" x="1312863" y="1393825"/>
          <p14:tracePt t="39470" x="1276350" y="1393825"/>
          <p14:tracePt t="39487" x="1250950" y="1393825"/>
          <p14:tracePt t="39504" x="1204913" y="1374775"/>
          <p14:tracePt t="39522" x="1160463" y="1366838"/>
          <p14:tracePt t="39538" x="1143000" y="1366838"/>
          <p14:tracePt t="39554" x="1125538" y="1366838"/>
          <p14:tracePt t="39571" x="1116013" y="1366838"/>
          <p14:tracePt t="39587" x="1098550" y="1357313"/>
          <p14:tracePt t="39604" x="1081088" y="1357313"/>
          <p14:tracePt t="39621" x="1062038" y="1347788"/>
          <p14:tracePt t="39637" x="1036638" y="1347788"/>
          <p14:tracePt t="39654" x="1017588" y="1339850"/>
          <p14:tracePt t="39671" x="1000125" y="1330325"/>
          <p14:tracePt t="39687" x="973138" y="1330325"/>
          <p14:tracePt t="39705" x="955675" y="1330325"/>
          <p14:tracePt t="39722" x="938213" y="1330325"/>
          <p14:tracePt t="39738" x="928688" y="1330325"/>
          <p14:tracePt t="39754" x="901700" y="1330325"/>
          <p14:tracePt t="39771" x="893763" y="1330325"/>
          <p14:tracePt t="39787" x="884238" y="1330325"/>
          <p14:tracePt t="39804" x="874713" y="1330325"/>
          <p14:tracePt t="39821" x="874713" y="1312863"/>
          <p14:tracePt t="39930" x="866775" y="1312863"/>
          <p14:tracePt t="39938" x="866775" y="1303338"/>
          <p14:tracePt t="39994" x="857250" y="1303338"/>
          <p14:tracePt t="40010" x="847725" y="1303338"/>
          <p14:tracePt t="40026" x="830263" y="1303338"/>
          <p14:tracePt t="40058" x="822325" y="1303338"/>
          <p14:tracePt t="44627" x="847725" y="1303338"/>
          <p14:tracePt t="44635" x="911225" y="1322388"/>
          <p14:tracePt t="44642" x="946150" y="1366838"/>
          <p14:tracePt t="44655" x="1081088" y="1438275"/>
          <p14:tracePt t="44671" x="1223963" y="1562100"/>
          <p14:tracePt t="44688" x="1366838" y="1670050"/>
          <p14:tracePt t="44707" x="1527175" y="1812925"/>
          <p14:tracePt t="44722" x="1633538" y="1920875"/>
          <p14:tracePt t="44738" x="1768475" y="2000250"/>
          <p14:tracePt t="44754" x="1938338" y="2098675"/>
          <p14:tracePt t="44771" x="2089150" y="2170113"/>
          <p14:tracePt t="44787" x="2224088" y="2224088"/>
          <p14:tracePt t="44804" x="2268538" y="2251075"/>
          <p14:tracePt t="44821" x="2276475" y="2251075"/>
          <p14:tracePt t="44915" x="2286000" y="2251075"/>
          <p14:tracePt t="44923" x="2312988" y="2259013"/>
          <p14:tracePt t="44931" x="2347913" y="2259013"/>
          <p14:tracePt t="44939" x="2357438" y="2259013"/>
          <p14:tracePt t="44955" x="2465388" y="2232025"/>
          <p14:tracePt t="44971" x="2741613" y="2330450"/>
          <p14:tracePt t="44988" x="3000375" y="2438400"/>
          <p14:tracePt t="45005" x="3303588" y="2589213"/>
          <p14:tracePt t="45022" x="3536950" y="2697163"/>
          <p14:tracePt t="45039" x="3571875" y="2706688"/>
          <p14:tracePt t="45411" x="3581400" y="2706688"/>
          <p14:tracePt t="45428" x="3589338" y="2697163"/>
          <p14:tracePt t="45435" x="3589338" y="2679700"/>
          <p14:tracePt t="45443" x="3608388" y="2679700"/>
          <p14:tracePt t="45467" x="3616325" y="2670175"/>
          <p14:tracePt t="45507" x="3616325" y="2652713"/>
          <p14:tracePt t="45515" x="3625850" y="2643188"/>
          <p14:tracePt t="45555" x="3625850" y="2635250"/>
          <p14:tracePt t="45571" x="3633788" y="2635250"/>
          <p14:tracePt t="45587" x="3643313" y="2635250"/>
          <p14:tracePt t="45595" x="3652838" y="2635250"/>
          <p14:tracePt t="45605" x="3670300" y="2635250"/>
          <p14:tracePt t="45621" x="3687763" y="2635250"/>
          <p14:tracePt t="45638" x="3732213" y="2643188"/>
          <p14:tracePt t="45655" x="3759200" y="2652713"/>
          <p14:tracePt t="45671" x="3786188" y="2652713"/>
          <p14:tracePt t="45688" x="3803650" y="2652713"/>
          <p14:tracePt t="45705" x="3822700" y="2652713"/>
          <p14:tracePt t="45723" x="3867150" y="2652713"/>
          <p14:tracePt t="45739" x="3875088" y="2660650"/>
          <p14:tracePt t="45755" x="3894138" y="2660650"/>
          <p14:tracePt t="45772" x="3919538" y="2660650"/>
          <p14:tracePt t="45788" x="3965575" y="2670175"/>
          <p14:tracePt t="45805" x="3990975" y="2697163"/>
          <p14:tracePt t="45822" x="4027488" y="2714625"/>
          <p14:tracePt t="45838" x="4054475" y="2732088"/>
          <p14:tracePt t="45855" x="4098925" y="2759075"/>
          <p14:tracePt t="45871" x="4152900" y="2803525"/>
          <p14:tracePt t="45888" x="4197350" y="2840038"/>
          <p14:tracePt t="45905" x="4241800" y="2857500"/>
          <p14:tracePt t="45923" x="4313238" y="2894013"/>
          <p14:tracePt t="45940" x="4411663" y="2946400"/>
          <p14:tracePt t="45955" x="4419600" y="2946400"/>
          <p14:tracePt t="45972" x="4483100" y="2965450"/>
          <p14:tracePt t="45988" x="4562475" y="3009900"/>
          <p14:tracePt t="46005" x="4643438" y="3036888"/>
          <p14:tracePt t="46021" x="4714875" y="3063875"/>
          <p14:tracePt t="46038" x="4786313" y="3071813"/>
          <p14:tracePt t="46055" x="4867275" y="3081338"/>
          <p14:tracePt t="46072" x="4956175" y="3098800"/>
          <p14:tracePt t="46088" x="5054600" y="3116263"/>
          <p14:tracePt t="46105" x="5135563" y="3143250"/>
          <p14:tracePt t="46123" x="5286375" y="3214688"/>
          <p14:tracePt t="46139" x="5340350" y="3251200"/>
          <p14:tracePt t="46155" x="5384800" y="3278188"/>
          <p14:tracePt t="46172" x="5465763" y="3322638"/>
          <p14:tracePt t="46188" x="5537200" y="3375025"/>
          <p14:tracePt t="46205" x="5581650" y="3421063"/>
          <p14:tracePt t="46221" x="5608638" y="3473450"/>
          <p14:tracePt t="46238" x="5635625" y="3517900"/>
          <p14:tracePt t="46255" x="5626100" y="3554413"/>
          <p14:tracePt t="46272" x="5643563" y="3616325"/>
          <p14:tracePt t="46289" x="5688013" y="3679825"/>
          <p14:tracePt t="46306" x="5697538" y="3724275"/>
          <p14:tracePt t="46323" x="5724525" y="3840163"/>
          <p14:tracePt t="46339" x="5732463" y="3884613"/>
          <p14:tracePt t="46355" x="5732463" y="3938588"/>
          <p14:tracePt t="46372" x="5732463" y="4010025"/>
          <p14:tracePt t="46389" x="5732463" y="4071938"/>
          <p14:tracePt t="46405" x="5732463" y="4116388"/>
          <p14:tracePt t="46421" x="5697538" y="4152900"/>
          <p14:tracePt t="46438" x="5680075" y="4214813"/>
          <p14:tracePt t="46455" x="5643563" y="4286250"/>
          <p14:tracePt t="46471" x="5608638" y="4349750"/>
          <p14:tracePt t="46488" x="5572125" y="4376738"/>
          <p14:tracePt t="46505" x="5537200" y="4421188"/>
          <p14:tracePt t="46521" x="5518150" y="4473575"/>
          <p14:tracePt t="46539" x="5446713" y="4564063"/>
          <p14:tracePt t="46555" x="5384800" y="4598988"/>
          <p14:tracePt t="46572" x="5303838" y="4635500"/>
          <p14:tracePt t="46588" x="5241925" y="4679950"/>
          <p14:tracePt t="46605" x="5160963" y="4724400"/>
          <p14:tracePt t="46622" x="5099050" y="4741863"/>
          <p14:tracePt t="46638" x="5018088" y="4768850"/>
          <p14:tracePt t="46655" x="4992688" y="4778375"/>
          <p14:tracePt t="46671" x="4956175" y="4805363"/>
          <p14:tracePt t="46688" x="4911725" y="4813300"/>
          <p14:tracePt t="46705" x="4848225" y="4822825"/>
          <p14:tracePt t="46723" x="4724400" y="4822825"/>
          <p14:tracePt t="46739" x="4625975" y="4822825"/>
          <p14:tracePt t="46755" x="4527550" y="4805363"/>
          <p14:tracePt t="46772" x="4465638" y="4768850"/>
          <p14:tracePt t="46788" x="4402138" y="4741863"/>
          <p14:tracePt t="46805" x="4348163" y="4733925"/>
          <p14:tracePt t="46822" x="4295775" y="4697413"/>
          <p14:tracePt t="46838" x="4232275" y="4652963"/>
          <p14:tracePt t="46855" x="4179888" y="4616450"/>
          <p14:tracePt t="46872" x="4098925" y="4591050"/>
          <p14:tracePt t="46888" x="4010025" y="4564063"/>
          <p14:tracePt t="46905" x="3946525" y="4537075"/>
          <p14:tracePt t="46923" x="3857625" y="4500563"/>
          <p14:tracePt t="46939" x="3803650" y="4473575"/>
          <p14:tracePt t="46955" x="3759200" y="4456113"/>
          <p14:tracePt t="46972" x="3724275" y="4429125"/>
          <p14:tracePt t="46988" x="3697288" y="4411663"/>
          <p14:tracePt t="47005" x="3679825" y="4384675"/>
          <p14:tracePt t="47022" x="3652838" y="4376738"/>
          <p14:tracePt t="47038" x="3643313" y="4376738"/>
          <p14:tracePt t="47055" x="3633788" y="4367213"/>
          <p14:tracePt t="47072" x="3616325" y="4349750"/>
          <p14:tracePt t="47088" x="3589338" y="4330700"/>
          <p14:tracePt t="47105" x="3571875" y="4305300"/>
          <p14:tracePt t="47123" x="3544888" y="4278313"/>
          <p14:tracePt t="47139" x="3500438" y="4251325"/>
          <p14:tracePt t="47155" x="3482975" y="4233863"/>
          <p14:tracePt t="47172" x="3473450" y="4206875"/>
          <p14:tracePt t="47188" x="3465513" y="4187825"/>
          <p14:tracePt t="47205" x="3465513" y="4162425"/>
          <p14:tracePt t="47222" x="3465513" y="4125913"/>
          <p14:tracePt t="47238" x="3465513" y="4108450"/>
          <p14:tracePt t="47255" x="3465513" y="4090988"/>
          <p14:tracePt t="47272" x="3455988" y="4064000"/>
          <p14:tracePt t="47288" x="3446463" y="4054475"/>
          <p14:tracePt t="47305" x="3438525" y="4037013"/>
          <p14:tracePt t="47323" x="3411538" y="4000500"/>
          <p14:tracePt t="47339" x="3402013" y="3973513"/>
          <p14:tracePt t="47355" x="3394075" y="3956050"/>
          <p14:tracePt t="47372" x="3384550" y="3938588"/>
          <p14:tracePt t="47388" x="3384550" y="3921125"/>
          <p14:tracePt t="47405" x="3375025" y="3894138"/>
          <p14:tracePt t="47422" x="3357563" y="3857625"/>
          <p14:tracePt t="47438" x="3348038" y="3813175"/>
          <p14:tracePt t="47455" x="3340100" y="3778250"/>
          <p14:tracePt t="47472" x="3330575" y="3733800"/>
          <p14:tracePt t="47489" x="3330575" y="3687763"/>
          <p14:tracePt t="47505" x="3313113" y="3643313"/>
          <p14:tracePt t="47523" x="3313113" y="3571875"/>
          <p14:tracePt t="47540" x="3313113" y="3536950"/>
          <p14:tracePt t="47555" x="3313113" y="3509963"/>
          <p14:tracePt t="47572" x="3313113" y="3473450"/>
          <p14:tracePt t="47588" x="3313113" y="3455988"/>
          <p14:tracePt t="47605" x="3313113" y="3394075"/>
          <p14:tracePt t="47622" x="3330575" y="3375025"/>
          <p14:tracePt t="47638" x="3330575" y="3340100"/>
          <p14:tracePt t="47655" x="3340100" y="3313113"/>
          <p14:tracePt t="47672" x="3348038" y="3278188"/>
          <p14:tracePt t="47688" x="3348038" y="3251200"/>
          <p14:tracePt t="47705" x="3357563" y="3206750"/>
          <p14:tracePt t="47724" x="3357563" y="3152775"/>
          <p14:tracePt t="47740" x="3367088" y="3125788"/>
          <p14:tracePt t="47755" x="3367088" y="3108325"/>
          <p14:tracePt t="47772" x="3367088" y="3071813"/>
          <p14:tracePt t="47788" x="3375025" y="3054350"/>
          <p14:tracePt t="47805" x="3375025" y="3027363"/>
          <p14:tracePt t="47822" x="3394075" y="3000375"/>
          <p14:tracePt t="47838" x="3394075" y="2982913"/>
          <p14:tracePt t="47855" x="3402013" y="2965450"/>
          <p14:tracePt t="47872" x="3402013" y="2938463"/>
          <p14:tracePt t="47889" x="3411538" y="2911475"/>
          <p14:tracePt t="47905" x="3419475" y="2894013"/>
          <p14:tracePt t="47923" x="3429000" y="2867025"/>
          <p14:tracePt t="47939" x="3438525" y="2857500"/>
          <p14:tracePt t="47955" x="3446463" y="2849563"/>
          <p14:tracePt t="47972" x="3465513" y="2840038"/>
          <p14:tracePt t="47989" x="3473450" y="2822575"/>
          <p14:tracePt t="48005" x="3482975" y="2813050"/>
          <p14:tracePt t="48022" x="3500438" y="2795588"/>
          <p14:tracePt t="48039" x="3509963" y="2768600"/>
          <p14:tracePt t="48055" x="3536950" y="2759075"/>
          <p14:tracePt t="48072" x="3544888" y="2732088"/>
          <p14:tracePt t="48088" x="3562350" y="2724150"/>
          <p14:tracePt t="48105" x="3581400" y="2706688"/>
          <p14:tracePt t="48122" x="3608388" y="2697163"/>
          <p14:tracePt t="48140" x="3616325" y="2687638"/>
          <p14:tracePt t="48155" x="3633788" y="2679700"/>
          <p14:tracePt t="48172" x="3652838" y="2660650"/>
          <p14:tracePt t="48188" x="3714750" y="2660650"/>
          <p14:tracePt t="48205" x="3732213" y="2652713"/>
          <p14:tracePt t="48222" x="3768725" y="2652713"/>
          <p14:tracePt t="48238" x="3803650" y="2643188"/>
          <p14:tracePt t="48257" x="3822700" y="2643188"/>
          <p14:tracePt t="48272" x="3840163" y="2635250"/>
          <p14:tracePt t="48289" x="3867150" y="2635250"/>
          <p14:tracePt t="48306" x="3894138" y="2635250"/>
          <p14:tracePt t="48324" x="3938588" y="2635250"/>
          <p14:tracePt t="48340" x="3983038" y="2635250"/>
          <p14:tracePt t="48356" x="4000500" y="2635250"/>
          <p14:tracePt t="48372" x="4044950" y="2635250"/>
          <p14:tracePt t="48389" x="4081463" y="2635250"/>
          <p14:tracePt t="48405" x="4108450" y="2635250"/>
          <p14:tracePt t="48422" x="4143375" y="2635250"/>
          <p14:tracePt t="48438" x="4160838" y="2635250"/>
          <p14:tracePt t="48455" x="4197350" y="2635250"/>
          <p14:tracePt t="48472" x="4214813" y="2635250"/>
          <p14:tracePt t="48488" x="4241800" y="2635250"/>
          <p14:tracePt t="48505" x="4303713" y="2635250"/>
          <p14:tracePt t="48524" x="4357688" y="2635250"/>
          <p14:tracePt t="48540" x="4394200" y="2643188"/>
          <p14:tracePt t="48555" x="4419600" y="2643188"/>
          <p14:tracePt t="48572" x="4438650" y="2643188"/>
          <p14:tracePt t="48589" x="4473575" y="2643188"/>
          <p14:tracePt t="48605" x="4491038" y="2643188"/>
          <p14:tracePt t="48622" x="4510088" y="2643188"/>
          <p14:tracePt t="48638" x="4545013" y="2643188"/>
          <p14:tracePt t="48655" x="4562475" y="2643188"/>
          <p14:tracePt t="48672" x="4589463" y="2643188"/>
          <p14:tracePt t="48689" x="4608513" y="2643188"/>
          <p14:tracePt t="48705" x="4633913" y="2643188"/>
          <p14:tracePt t="48723" x="4670425" y="2643188"/>
          <p14:tracePt t="48740" x="4697413" y="2643188"/>
          <p14:tracePt t="48755" x="4741863" y="2643188"/>
          <p14:tracePt t="48772" x="4776788" y="2643188"/>
          <p14:tracePt t="48789" x="4813300" y="2660650"/>
          <p14:tracePt t="48805" x="4840288" y="2670175"/>
          <p14:tracePt t="48822" x="4884738" y="2670175"/>
          <p14:tracePt t="48838" x="4921250" y="2670175"/>
          <p14:tracePt t="48855" x="4956175" y="2679700"/>
          <p14:tracePt t="48872" x="4973638" y="2687638"/>
          <p14:tracePt t="48888" x="4992688" y="2687638"/>
          <p14:tracePt t="48906" x="5037138" y="2687638"/>
          <p14:tracePt t="48923" x="5081588" y="2697163"/>
          <p14:tracePt t="48940" x="5108575" y="2714625"/>
          <p14:tracePt t="48956" x="5143500" y="2714625"/>
          <p14:tracePt t="48972" x="5160963" y="2714625"/>
          <p14:tracePt t="48989" x="5180013" y="2714625"/>
          <p14:tracePt t="49005" x="5214938" y="2724150"/>
          <p14:tracePt t="49022" x="5232400" y="2724150"/>
          <p14:tracePt t="49039" x="5259388" y="2724150"/>
          <p14:tracePt t="49055" x="5278438" y="2724150"/>
          <p14:tracePt t="49072" x="5286375" y="2724150"/>
          <p14:tracePt t="49089" x="5303838" y="2724150"/>
          <p14:tracePt t="49105" x="5322888" y="2724150"/>
          <p14:tracePt t="49124" x="5349875" y="2724150"/>
          <p14:tracePt t="49140" x="5367338" y="2724150"/>
          <p14:tracePt t="49155" x="5375275" y="2724150"/>
          <p14:tracePt t="49172" x="5402263" y="2724150"/>
          <p14:tracePt t="49189" x="5411788" y="2724150"/>
          <p14:tracePt t="49205" x="5421313" y="2724150"/>
          <p14:tracePt t="49222" x="5429250" y="2724150"/>
          <p14:tracePt t="49256" x="5446713" y="2724150"/>
          <p14:tracePt t="49273" x="5456238" y="2724150"/>
          <p14:tracePt t="49289" x="5473700" y="2724150"/>
          <p14:tracePt t="49322" x="5483225" y="2724150"/>
          <p14:tracePt t="49340" x="5492750" y="2724150"/>
          <p14:tracePt t="49363" x="5500688" y="2724150"/>
          <p14:tracePt t="49380" x="5510213" y="2724150"/>
          <p14:tracePt t="49404" x="5518150" y="2724150"/>
          <p14:tracePt t="49429" x="5527675" y="2724150"/>
          <p14:tracePt t="49436" x="5545138" y="2724150"/>
          <p14:tracePt t="49451" x="5554663" y="2724150"/>
          <p14:tracePt t="49476" x="5564188" y="2724150"/>
          <p14:tracePt t="49499" x="5572125" y="2724150"/>
          <p14:tracePt t="49508" x="5581650" y="2724150"/>
          <p14:tracePt t="49524" x="5589588" y="2724150"/>
          <p14:tracePt t="49531" x="5589588" y="2714625"/>
          <p14:tracePt t="49547" x="5599113" y="2714625"/>
          <p14:tracePt t="54100" x="5589588" y="2714625"/>
          <p14:tracePt t="54117" x="5581650" y="2714625"/>
          <p14:tracePt t="54156" x="5572125" y="2714625"/>
          <p14:tracePt t="54172" x="5564188" y="2714625"/>
          <p14:tracePt t="54188" x="5545138" y="2714625"/>
          <p14:tracePt t="54197" x="5537200" y="2714625"/>
          <p14:tracePt t="54206" x="5492750" y="2714625"/>
          <p14:tracePt t="54222" x="5411788" y="2706688"/>
          <p14:tracePt t="54239" x="5349875" y="2697163"/>
          <p14:tracePt t="54580" x="5313363" y="2697163"/>
          <p14:tracePt t="54596" x="5303838" y="2697163"/>
          <p14:tracePt t="54605" x="5295900" y="2706688"/>
          <p14:tracePt t="54612" x="5259388" y="2706688"/>
          <p14:tracePt t="54623" x="5180013" y="2732088"/>
          <p14:tracePt t="54639" x="5089525" y="2813050"/>
          <p14:tracePt t="54656" x="5045075" y="2840038"/>
          <p14:tracePt t="54672" x="5010150" y="2840038"/>
          <p14:tracePt t="54689" x="4983163" y="2849563"/>
          <p14:tracePt t="54706" x="4956175" y="2849563"/>
          <p14:tracePt t="54723" x="4938713" y="2849563"/>
          <p14:tracePt t="54741" x="4894263" y="2849563"/>
          <p14:tracePt t="54756" x="4867275" y="2849563"/>
          <p14:tracePt t="54773" x="4830763" y="2849563"/>
          <p14:tracePt t="54789" x="4786313" y="2849563"/>
          <p14:tracePt t="54806" x="4741863" y="2867025"/>
          <p14:tracePt t="54822" x="4679950" y="2884488"/>
          <p14:tracePt t="54838" x="4581525" y="2901950"/>
          <p14:tracePt t="54855" x="4465638" y="2928938"/>
          <p14:tracePt t="54873" x="4268788" y="2955925"/>
          <p14:tracePt t="54889" x="4143375" y="2973388"/>
          <p14:tracePt t="54906" x="4010025" y="3000375"/>
          <p14:tracePt t="54922" x="3919538" y="3017838"/>
          <p14:tracePt t="54940" x="3813175" y="3027363"/>
          <p14:tracePt t="54957" x="3768725" y="3044825"/>
          <p14:tracePt t="54973" x="3724275" y="3044825"/>
          <p14:tracePt t="54989" x="3679825" y="3054350"/>
          <p14:tracePt t="55006" x="3633788" y="3054350"/>
          <p14:tracePt t="55023" x="3598863" y="3054350"/>
          <p14:tracePt t="55039" x="3581400" y="3054350"/>
          <p14:tracePt t="55072" x="3571875" y="3054350"/>
          <p14:tracePt t="55090" x="3571875" y="3036888"/>
          <p14:tracePt t="55106" x="3562350" y="3027363"/>
          <p14:tracePt t="55165" x="3562350" y="3017838"/>
          <p14:tracePt t="55181" x="3562350" y="3009900"/>
          <p14:tracePt t="55196" x="3562350" y="3000375"/>
          <p14:tracePt t="55229" x="3562350" y="2992438"/>
          <p14:tracePt t="55236" x="3571875" y="2992438"/>
          <p14:tracePt t="55245" x="3581400" y="2992438"/>
          <p14:tracePt t="55256" x="3589338" y="2982913"/>
          <p14:tracePt t="55273" x="3616325" y="2955925"/>
          <p14:tracePt t="55289" x="3633788" y="2938463"/>
          <p14:tracePt t="55306" x="3670300" y="2921000"/>
          <p14:tracePt t="55323" x="3687763" y="2901950"/>
          <p14:tracePt t="55341" x="3741738" y="2874963"/>
          <p14:tracePt t="55357" x="3768725" y="2874963"/>
          <p14:tracePt t="55373" x="3786188" y="2857500"/>
          <p14:tracePt t="55389" x="3803650" y="2857500"/>
          <p14:tracePt t="55406" x="3840163" y="2849563"/>
          <p14:tracePt t="55422" x="3875088" y="2840038"/>
          <p14:tracePt t="55439" x="3956050" y="2840038"/>
          <p14:tracePt t="55456" x="4037013" y="2840038"/>
          <p14:tracePt t="55472" x="4108450" y="2840038"/>
          <p14:tracePt t="55489" x="4205288" y="2840038"/>
          <p14:tracePt t="55506" x="4259263" y="2840038"/>
          <p14:tracePt t="55522" x="4322763" y="2822575"/>
          <p14:tracePt t="55541" x="4446588" y="2822575"/>
          <p14:tracePt t="55557" x="4527550" y="2803525"/>
          <p14:tracePt t="55573" x="4643438" y="2786063"/>
          <p14:tracePt t="55589" x="4776788" y="2759075"/>
          <p14:tracePt t="55606" x="4929188" y="2741613"/>
          <p14:tracePt t="55623" x="5054600" y="2741613"/>
          <p14:tracePt t="55639" x="5197475" y="2741613"/>
          <p14:tracePt t="55656" x="5278438" y="2741613"/>
          <p14:tracePt t="55673" x="5349875" y="2741613"/>
          <p14:tracePt t="55689" x="5429250" y="2741613"/>
          <p14:tracePt t="55706" x="5510213" y="2741613"/>
          <p14:tracePt t="55723" x="5564188" y="2741613"/>
          <p14:tracePt t="55740" x="5670550" y="2741613"/>
          <p14:tracePt t="55757" x="5751513" y="2786063"/>
          <p14:tracePt t="55773" x="5813425" y="2795588"/>
          <p14:tracePt t="55789" x="5857875" y="2822575"/>
          <p14:tracePt t="55806" x="5902325" y="2840038"/>
          <p14:tracePt t="55823" x="5965825" y="2874963"/>
          <p14:tracePt t="55839" x="5992813" y="2884488"/>
          <p14:tracePt t="55856" x="6010275" y="2901950"/>
          <p14:tracePt t="55873" x="6018213" y="2928938"/>
          <p14:tracePt t="55889" x="6072188" y="2992438"/>
          <p14:tracePt t="55906" x="6116638" y="3044825"/>
          <p14:tracePt t="55923" x="6170613" y="3081338"/>
          <p14:tracePt t="55940" x="6215063" y="3108325"/>
          <p14:tracePt t="55957" x="6224588" y="3135313"/>
          <p14:tracePt t="55973" x="6251575" y="3179763"/>
          <p14:tracePt t="55989" x="6269038" y="3241675"/>
          <p14:tracePt t="56006" x="6278563" y="3303588"/>
          <p14:tracePt t="56023" x="6286500" y="3384550"/>
          <p14:tracePt t="56039" x="6286500" y="3411538"/>
          <p14:tracePt t="56056" x="6296025" y="3429000"/>
          <p14:tracePt t="56073" x="6296025" y="3465513"/>
          <p14:tracePt t="56089" x="6296025" y="3500438"/>
          <p14:tracePt t="56106" x="6296025" y="3554413"/>
          <p14:tracePt t="56124" x="6296025" y="3662363"/>
          <p14:tracePt t="56140" x="6296025" y="3741738"/>
          <p14:tracePt t="56157" x="6296025" y="3786188"/>
          <p14:tracePt t="56173" x="6286500" y="3840163"/>
          <p14:tracePt t="56189" x="6278563" y="3884613"/>
          <p14:tracePt t="56206" x="6278563" y="3929063"/>
          <p14:tracePt t="56223" x="6251575" y="3973513"/>
          <p14:tracePt t="56239" x="6224588" y="4037013"/>
          <p14:tracePt t="56256" x="6188075" y="4071938"/>
          <p14:tracePt t="56273" x="6170613" y="4116388"/>
          <p14:tracePt t="56290" x="6135688" y="4152900"/>
          <p14:tracePt t="56306" x="6099175" y="4187825"/>
          <p14:tracePt t="56322" x="6054725" y="4206875"/>
          <p14:tracePt t="56339" x="6018213" y="4241800"/>
          <p14:tracePt t="56357" x="5965825" y="4278313"/>
          <p14:tracePt t="56373" x="5911850" y="4305300"/>
          <p14:tracePt t="56389" x="5875338" y="4313238"/>
          <p14:tracePt t="56407" x="5803900" y="4340225"/>
          <p14:tracePt t="56423" x="5751513" y="4357688"/>
          <p14:tracePt t="56440" x="5680075" y="4384675"/>
          <p14:tracePt t="56455" x="5616575" y="4411663"/>
          <p14:tracePt t="56472" x="5572125" y="4438650"/>
          <p14:tracePt t="56489" x="5510213" y="4448175"/>
          <p14:tracePt t="56506" x="5465763" y="4448175"/>
          <p14:tracePt t="56523" x="5402263" y="4456113"/>
          <p14:tracePt t="56541" x="5278438" y="4473575"/>
          <p14:tracePt t="56557" x="5197475" y="4483100"/>
          <p14:tracePt t="56574" x="5108575" y="4483100"/>
          <p14:tracePt t="56589" x="4956175" y="4465638"/>
          <p14:tracePt t="56606" x="4840288" y="4438650"/>
          <p14:tracePt t="56623" x="4741863" y="4421188"/>
          <p14:tracePt t="56639" x="4660900" y="4394200"/>
          <p14:tracePt t="56656" x="4572000" y="4384675"/>
          <p14:tracePt t="56673" x="4446588" y="4322763"/>
          <p14:tracePt t="56689" x="4340225" y="4278313"/>
          <p14:tracePt t="56706" x="4224338" y="4241800"/>
          <p14:tracePt t="56723" x="4044950" y="4162425"/>
          <p14:tracePt t="56741" x="3919538" y="4116388"/>
          <p14:tracePt t="56757" x="3857625" y="4090988"/>
          <p14:tracePt t="56773" x="3813175" y="4071938"/>
          <p14:tracePt t="56790" x="3759200" y="4064000"/>
          <p14:tracePt t="56806" x="3724275" y="4037013"/>
          <p14:tracePt t="56823" x="3687763" y="4010025"/>
          <p14:tracePt t="56839" x="3652838" y="3965575"/>
          <p14:tracePt t="56856" x="3633788" y="3929063"/>
          <p14:tracePt t="56873" x="3616325" y="3876675"/>
          <p14:tracePt t="56889" x="3598863" y="3830638"/>
          <p14:tracePt t="56906" x="3571875" y="3778250"/>
          <p14:tracePt t="56923" x="3562350" y="3662363"/>
          <p14:tracePt t="56941" x="3536950" y="3517900"/>
          <p14:tracePt t="56957" x="3517900" y="3438525"/>
          <p14:tracePt t="56973" x="3517900" y="3349625"/>
          <p14:tracePt t="56990" x="3517900" y="3286125"/>
          <p14:tracePt t="57006" x="3517900" y="3241675"/>
          <p14:tracePt t="57023" x="3527425" y="3179763"/>
          <p14:tracePt t="57039" x="3536950" y="3125788"/>
          <p14:tracePt t="57057" x="3571875" y="3063875"/>
          <p14:tracePt t="57073" x="3598863" y="2982913"/>
          <p14:tracePt t="57089" x="3643313" y="2928938"/>
          <p14:tracePt t="57107" x="3687763" y="2884488"/>
          <p14:tracePt t="57123" x="3724275" y="2849563"/>
          <p14:tracePt t="57141" x="3741738" y="2830513"/>
          <p14:tracePt t="57157" x="3768725" y="2803525"/>
          <p14:tracePt t="57173" x="3795713" y="2795588"/>
          <p14:tracePt t="57190" x="3840163" y="2786063"/>
          <p14:tracePt t="57206" x="3884613" y="2759075"/>
          <p14:tracePt t="57223" x="3929063" y="2741613"/>
          <p14:tracePt t="57239" x="3983038" y="2724150"/>
          <p14:tracePt t="57256" x="4027488" y="2706688"/>
          <p14:tracePt t="57273" x="4054475" y="2706688"/>
          <p14:tracePt t="57289" x="4089400" y="2706688"/>
          <p14:tracePt t="57307" x="4098925" y="2697163"/>
          <p14:tracePt t="57323" x="4116388" y="2697163"/>
          <p14:tracePt t="57341" x="4152900" y="2697163"/>
          <p14:tracePt t="57357" x="4170363" y="2697163"/>
          <p14:tracePt t="57373" x="4187825" y="2697163"/>
          <p14:tracePt t="57389" x="4224338" y="2697163"/>
          <p14:tracePt t="57406" x="4268788" y="2697163"/>
          <p14:tracePt t="57423" x="4313238" y="2697163"/>
          <p14:tracePt t="57440" x="4348163" y="2697163"/>
          <p14:tracePt t="57456" x="4394200" y="2697163"/>
          <p14:tracePt t="57473" x="4446588" y="2697163"/>
          <p14:tracePt t="57489" x="4545013" y="2697163"/>
          <p14:tracePt t="57506" x="4616450" y="2714625"/>
          <p14:tracePt t="57523" x="4679950" y="2714625"/>
          <p14:tracePt t="57540" x="4830763" y="2714625"/>
          <p14:tracePt t="57558" x="4884738" y="2724150"/>
          <p14:tracePt t="57573" x="4929188" y="2732088"/>
          <p14:tracePt t="57589" x="4965700" y="2732088"/>
          <p14:tracePt t="57606" x="5010150" y="2732088"/>
          <p14:tracePt t="57623" x="5037138" y="2732088"/>
          <p14:tracePt t="57640" x="5064125" y="2732088"/>
          <p14:tracePt t="57656" x="5089525" y="2732088"/>
          <p14:tracePt t="57673" x="5135563" y="2732088"/>
          <p14:tracePt t="57690" x="5153025" y="2724150"/>
          <p14:tracePt t="57706" x="5187950" y="2724150"/>
          <p14:tracePt t="57723" x="5224463" y="2724150"/>
          <p14:tracePt t="57740" x="5278438" y="2724150"/>
          <p14:tracePt t="57757" x="5303838" y="2724150"/>
          <p14:tracePt t="57774" x="5340350" y="2724150"/>
          <p14:tracePt t="57790" x="5375275" y="2724150"/>
          <p14:tracePt t="57807" x="5421313" y="2724150"/>
          <p14:tracePt t="57823" x="5446713" y="2732088"/>
          <p14:tracePt t="57840" x="5483225" y="2751138"/>
          <p14:tracePt t="57856" x="5500688" y="2751138"/>
          <p14:tracePt t="57873" x="5545138" y="2759075"/>
          <p14:tracePt t="57889" x="5572125" y="2768600"/>
          <p14:tracePt t="57906" x="5581650" y="2778125"/>
          <p14:tracePt t="57923" x="5599113" y="2786063"/>
          <p14:tracePt t="57941" x="5661025" y="2840038"/>
          <p14:tracePt t="57957" x="5680075" y="2857500"/>
          <p14:tracePt t="57973" x="5697538" y="2874963"/>
          <p14:tracePt t="57989" x="5715000" y="2894013"/>
          <p14:tracePt t="58006" x="5732463" y="2928938"/>
          <p14:tracePt t="58023" x="5751513" y="2973388"/>
          <p14:tracePt t="58039" x="5759450" y="3000375"/>
          <p14:tracePt t="58056" x="5778500" y="3027363"/>
          <p14:tracePt t="58073" x="5795963" y="3063875"/>
          <p14:tracePt t="58089" x="5803900" y="3089275"/>
          <p14:tracePt t="58106" x="5813425" y="3125788"/>
          <p14:tracePt t="58123" x="5840413" y="3170238"/>
          <p14:tracePt t="58141" x="5849938" y="3214688"/>
          <p14:tracePt t="58158" x="5849938" y="3232150"/>
          <p14:tracePt t="58173" x="5849938" y="3268663"/>
          <p14:tracePt t="58190" x="5849938" y="3303588"/>
          <p14:tracePt t="58206" x="5849938" y="3349625"/>
          <p14:tracePt t="58223" x="5849938" y="3394075"/>
          <p14:tracePt t="58239" x="5849938" y="3411538"/>
          <p14:tracePt t="58256" x="5849938" y="3465513"/>
          <p14:tracePt t="58273" x="5849938" y="3517900"/>
          <p14:tracePt t="58290" x="5830888" y="3544888"/>
          <p14:tracePt t="58306" x="5803900" y="3598863"/>
          <p14:tracePt t="58323" x="5795963" y="3643313"/>
          <p14:tracePt t="58340" x="5768975" y="3714750"/>
          <p14:tracePt t="58357" x="5759450" y="3741738"/>
          <p14:tracePt t="58373" x="5741988" y="3795713"/>
          <p14:tracePt t="58390" x="5732463" y="3830638"/>
          <p14:tracePt t="58407" x="5724525" y="3876675"/>
          <p14:tracePt t="58424" x="5715000" y="3902075"/>
          <p14:tracePt t="58439" x="5688013" y="3965575"/>
          <p14:tracePt t="58456" x="5688013" y="4010025"/>
          <p14:tracePt t="58472" x="5670550" y="4044950"/>
          <p14:tracePt t="58490" x="5653088" y="4071938"/>
          <p14:tracePt t="58506" x="5643563" y="4108450"/>
          <p14:tracePt t="58523" x="5643563" y="4125913"/>
          <p14:tracePt t="58541" x="5635625" y="4179888"/>
          <p14:tracePt t="58557" x="5635625" y="4233863"/>
          <p14:tracePt t="58573" x="5599113" y="4251325"/>
          <p14:tracePt t="58590" x="5572125" y="4286250"/>
          <p14:tracePt t="58606" x="5554663" y="4305300"/>
          <p14:tracePt t="58623" x="5537200" y="4313238"/>
          <p14:tracePt t="58640" x="5527675" y="4322763"/>
          <p14:tracePt t="58656" x="5500688" y="4330700"/>
          <p14:tracePt t="58673" x="5492750" y="4349750"/>
          <p14:tracePt t="58690" x="5473700" y="4357688"/>
          <p14:tracePt t="58706" x="5438775" y="4357688"/>
          <p14:tracePt t="58723" x="5421313" y="4367213"/>
          <p14:tracePt t="58741" x="5375275" y="4376738"/>
          <p14:tracePt t="58757" x="5357813" y="4376738"/>
          <p14:tracePt t="58773" x="5330825" y="4376738"/>
          <p14:tracePt t="58790" x="5286375" y="4376738"/>
          <p14:tracePt t="58807" x="5224463" y="4376738"/>
          <p14:tracePt t="58823" x="5143500" y="4376738"/>
          <p14:tracePt t="58840" x="5081588" y="4376738"/>
          <p14:tracePt t="58856" x="5027613" y="4384675"/>
          <p14:tracePt t="58873" x="4983163" y="4384675"/>
          <p14:tracePt t="58890" x="4938713" y="4367213"/>
          <p14:tracePt t="58906" x="4894263" y="4367213"/>
          <p14:tracePt t="58923" x="4840288" y="4367213"/>
          <p14:tracePt t="58941" x="4732338" y="4367213"/>
          <p14:tracePt t="58957" x="4643438" y="4367213"/>
          <p14:tracePt t="58973" x="4537075" y="4367213"/>
          <p14:tracePt t="58990" x="4456113" y="4340225"/>
          <p14:tracePt t="59006" x="4367213" y="4340225"/>
          <p14:tracePt t="59023" x="4340225" y="4340225"/>
          <p14:tracePt t="59040" x="4313238" y="4330700"/>
          <p14:tracePt t="59056" x="4286250" y="4322763"/>
          <p14:tracePt t="59073" x="4276725" y="4322763"/>
          <p14:tracePt t="59090" x="4268788" y="4322763"/>
          <p14:tracePt t="59106" x="4259263" y="4322763"/>
          <p14:tracePt t="59123" x="4251325" y="4322763"/>
          <p14:tracePt t="59142" x="4214813" y="4305300"/>
          <p14:tracePt t="59157" x="4197350" y="4305300"/>
          <p14:tracePt t="59173" x="4160838" y="4295775"/>
          <p14:tracePt t="59190" x="4152900" y="4295775"/>
          <p14:tracePt t="59207" x="4143375" y="4295775"/>
          <p14:tracePt t="59223" x="4133850" y="4295775"/>
          <p14:tracePt t="59256" x="4116388" y="4295775"/>
          <p14:tracePt t="59273" x="4108450" y="4295775"/>
          <p14:tracePt t="59290" x="4098925" y="4295775"/>
          <p14:tracePt t="59306" x="4071938" y="4295775"/>
          <p14:tracePt t="59323" x="4054475" y="4295775"/>
          <p14:tracePt t="59340" x="4027488" y="4295775"/>
          <p14:tracePt t="59356" x="4010025" y="4295775"/>
          <p14:tracePt t="59373" x="4010025" y="4305300"/>
          <p14:tracePt t="59390" x="4000500" y="4305300"/>
          <p14:tracePt t="59430" x="3990975" y="4305300"/>
          <p14:tracePt t="59461" x="3983038" y="4305300"/>
          <p14:tracePt t="59501" x="3973513" y="4305300"/>
          <p14:tracePt t="59526" x="3965575" y="4305300"/>
          <p14:tracePt t="59549" x="3956050" y="4305300"/>
          <p14:tracePt t="59574" x="3938588" y="4305300"/>
          <p14:tracePt t="59597" x="3929063" y="4305300"/>
          <p14:tracePt t="59613" x="3919538" y="4305300"/>
          <p14:tracePt t="59629" x="3911600" y="4305300"/>
          <p14:tracePt t="59646" x="3902075" y="4305300"/>
          <p14:tracePt t="59653" x="3894138" y="4305300"/>
          <p14:tracePt t="59661" x="3884613" y="4305300"/>
          <p14:tracePt t="59673" x="3867150" y="4322763"/>
          <p14:tracePt t="59690" x="3857625" y="4330700"/>
          <p14:tracePt t="59706" x="3840163" y="4349750"/>
          <p14:tracePt t="59723" x="3822700" y="4357688"/>
          <p14:tracePt t="59741" x="3813175" y="4367213"/>
          <p14:tracePt t="59758" x="3803650" y="4367213"/>
          <p14:tracePt t="59773" x="3803650" y="4376738"/>
          <p14:tracePt t="59790" x="3786188" y="4376738"/>
          <p14:tracePt t="59807" x="3776663" y="4394200"/>
          <p14:tracePt t="59823" x="3751263" y="4411663"/>
          <p14:tracePt t="59840" x="3660775" y="4402138"/>
          <p14:tracePt t="60293" x="3660775" y="4394200"/>
          <p14:tracePt t="60342" x="3660775" y="4384675"/>
          <p14:tracePt t="60422" x="3660775" y="4376738"/>
          <p14:tracePt t="60453" x="3652838" y="4376738"/>
          <p14:tracePt t="60469" x="3643313" y="4376738"/>
          <p14:tracePt t="60510" x="3633788" y="4376738"/>
          <p14:tracePt t="60525" x="3616325" y="4376738"/>
          <p14:tracePt t="60590" x="3608388" y="4376738"/>
          <p14:tracePt t="60614" x="3598863" y="4376738"/>
          <p14:tracePt t="60638" x="3589338" y="4376738"/>
          <p14:tracePt t="60670" x="3581400" y="4376738"/>
          <p14:tracePt t="60725" x="3581400" y="4367213"/>
          <p14:tracePt t="60821" x="3581400" y="4357688"/>
          <p14:tracePt t="60829" x="3581400" y="4349750"/>
          <p14:tracePt t="60853" x="3571875" y="4340225"/>
          <p14:tracePt t="60877" x="3571875" y="4322763"/>
          <p14:tracePt t="60885" x="3562350" y="4322763"/>
          <p14:tracePt t="60909" x="3562350" y="4313238"/>
          <p14:tracePt t="60949" x="3544888" y="4305300"/>
          <p14:tracePt t="60957" x="3536950" y="4295775"/>
          <p14:tracePt t="60973" x="3527425" y="4295775"/>
          <p14:tracePt t="60980" x="3527425" y="4286250"/>
          <p14:tracePt t="60989" x="3517900" y="4286250"/>
          <p14:tracePt t="61006" x="3509963" y="4278313"/>
          <p14:tracePt t="61023" x="3500438" y="4268788"/>
          <p14:tracePt t="61039" x="3490913" y="4251325"/>
          <p14:tracePt t="61056" x="3465513" y="4251325"/>
          <p14:tracePt t="61073" x="3438525" y="4233863"/>
          <p14:tracePt t="61089" x="3429000" y="4224338"/>
          <p14:tracePt t="61106" x="3411538" y="4214813"/>
          <p14:tracePt t="61123" x="3411538" y="4206875"/>
          <p14:tracePt t="61156" x="3411538" y="4187825"/>
          <p14:tracePt t="61181" x="3411538" y="4179888"/>
          <p14:tracePt t="61244" x="3402013" y="4179888"/>
          <p14:tracePt t="61260" x="3394075" y="4179888"/>
          <p14:tracePt t="61268" x="3394075" y="4170363"/>
          <p14:tracePt t="61276" x="3384550" y="4170363"/>
          <p14:tracePt t="61289" x="3375025" y="4162425"/>
          <p14:tracePt t="61306" x="3357563" y="4152900"/>
          <p14:tracePt t="61322" x="3340100" y="4143375"/>
          <p14:tracePt t="61339" x="3322638" y="4135438"/>
          <p14:tracePt t="61356" x="3313113" y="4125913"/>
          <p14:tracePt t="61373" x="3295650" y="4108450"/>
          <p14:tracePt t="61389" x="3268663" y="4098925"/>
          <p14:tracePt t="61406" x="3241675" y="4081463"/>
          <p14:tracePt t="61422" x="3214688" y="4071938"/>
          <p14:tracePt t="61440" x="3205163" y="4054475"/>
          <p14:tracePt t="61457" x="3197225" y="4044950"/>
          <p14:tracePt t="61473" x="3187700" y="4044950"/>
          <p14:tracePt t="61491" x="3170238" y="4037013"/>
          <p14:tracePt t="61507" x="3152775" y="4037013"/>
          <p14:tracePt t="61523" x="3125788" y="4027488"/>
          <p14:tracePt t="61541" x="3108325" y="4019550"/>
          <p14:tracePt t="61558" x="3089275" y="4010025"/>
          <p14:tracePt t="61574" x="3054350" y="4010025"/>
          <p14:tracePt t="61590" x="3044825" y="4000500"/>
          <p14:tracePt t="61607" x="3009900" y="3983038"/>
          <p14:tracePt t="61623" x="2955925" y="3983038"/>
          <p14:tracePt t="61640" x="2938463" y="3973513"/>
          <p14:tracePt t="61657" x="2901950" y="3973513"/>
          <p14:tracePt t="61674" x="2894013" y="3965575"/>
          <p14:tracePt t="61690" x="2884488" y="3965575"/>
          <p14:tracePt t="61707" x="2874963" y="3965575"/>
          <p14:tracePt t="61723" x="2847975" y="3965575"/>
          <p14:tracePt t="61741" x="2822575" y="3956050"/>
          <p14:tracePt t="61758" x="2803525" y="3956050"/>
          <p14:tracePt t="61774" x="2776538" y="3948113"/>
          <p14:tracePt t="61791" x="2759075" y="3948113"/>
          <p14:tracePt t="61808" x="2751138" y="3938588"/>
          <p14:tracePt t="61823" x="2732088" y="3938588"/>
          <p14:tracePt t="61839" x="2724150" y="3921125"/>
          <p14:tracePt t="61856" x="2714625" y="3921125"/>
          <p14:tracePt t="61873" x="2697163" y="3921125"/>
          <p14:tracePt t="61906" x="2687638" y="3921125"/>
          <p14:tracePt t="61924" x="2679700" y="3921125"/>
          <p14:tracePt t="61974" x="2670175" y="3911600"/>
          <p14:tracePt t="62022" x="2660650" y="3911600"/>
          <p14:tracePt t="62190" x="2660650" y="3902075"/>
          <p14:tracePt t="62214" x="2670175" y="3902075"/>
          <p14:tracePt t="62222" x="2679700" y="3902075"/>
          <p14:tracePt t="62230" x="2687638" y="3902075"/>
          <p14:tracePt t="62240" x="2705100" y="3902075"/>
          <p14:tracePt t="62257" x="2732088" y="3902075"/>
          <p14:tracePt t="62274" x="2751138" y="3902075"/>
          <p14:tracePt t="62291" x="2786063" y="3902075"/>
          <p14:tracePt t="62306" x="2803525" y="3894138"/>
          <p14:tracePt t="62322" x="2813050" y="3894138"/>
          <p14:tracePt t="62339" x="2822575" y="3894138"/>
          <p14:tracePt t="62356" x="2847975" y="3894138"/>
          <p14:tracePt t="62373" x="2874963" y="3894138"/>
          <p14:tracePt t="62389" x="2894013" y="3894138"/>
          <p14:tracePt t="62406" x="2919413" y="3894138"/>
          <p14:tracePt t="62422" x="2946400" y="3894138"/>
          <p14:tracePt t="62439" x="2982913" y="3894138"/>
          <p14:tracePt t="62456" x="3009900" y="3894138"/>
          <p14:tracePt t="62472" x="3036888" y="3894138"/>
          <p14:tracePt t="62490" x="3054350" y="3894138"/>
          <p14:tracePt t="62507" x="3071813" y="3894138"/>
          <p14:tracePt t="62523" x="3089275" y="3894138"/>
          <p14:tracePt t="62540" x="3116263" y="3894138"/>
          <p14:tracePt t="62558" x="3143250" y="3894138"/>
          <p14:tracePt t="62574" x="3160713" y="3894138"/>
          <p14:tracePt t="62590" x="3187700" y="3894138"/>
          <p14:tracePt t="62607" x="3197225" y="3894138"/>
          <p14:tracePt t="62623" x="3214688" y="3894138"/>
          <p14:tracePt t="62640" x="3232150" y="3894138"/>
          <p14:tracePt t="62657" x="3251200" y="3894138"/>
          <p14:tracePt t="62673" x="3268663" y="3894138"/>
          <p14:tracePt t="62690" x="3286125" y="3894138"/>
          <p14:tracePt t="62707" x="3295650" y="3894138"/>
          <p14:tracePt t="62723" x="3313113" y="3894138"/>
          <p14:tracePt t="62740" x="3330575" y="3894138"/>
          <p14:tracePt t="62758" x="3357563" y="3894138"/>
          <p14:tracePt t="62774" x="3402013" y="3894138"/>
          <p14:tracePt t="62791" x="3438525" y="3894138"/>
          <p14:tracePt t="62807" x="3455988" y="3894138"/>
          <p14:tracePt t="62823" x="3473450" y="3894138"/>
          <p14:tracePt t="62840" x="3482975" y="3894138"/>
          <p14:tracePt t="62857" x="3490913" y="3894138"/>
          <p14:tracePt t="62894" x="3482975" y="3894138"/>
          <p14:tracePt t="62907" x="3473450" y="3894138"/>
          <p14:tracePt t="62924" x="3438525" y="3894138"/>
          <p14:tracePt t="62941" x="3402013" y="3902075"/>
          <p14:tracePt t="62958" x="3367088" y="3902075"/>
          <p14:tracePt t="62974" x="3322638" y="3902075"/>
          <p14:tracePt t="62990" x="3295650" y="3902075"/>
          <p14:tracePt t="63007" x="3268663" y="3902075"/>
          <p14:tracePt t="63024" x="3251200" y="3902075"/>
          <p14:tracePt t="63040" x="3241675" y="3902075"/>
          <p14:tracePt t="63057" x="3224213" y="3902075"/>
          <p14:tracePt t="63074" x="3197225" y="3902075"/>
          <p14:tracePt t="63090" x="3179763" y="3902075"/>
          <p14:tracePt t="63107" x="3116263" y="3902075"/>
          <p14:tracePt t="63123" x="3089275" y="3902075"/>
          <p14:tracePt t="63140" x="3027363" y="3902075"/>
          <p14:tracePt t="63158" x="2946400" y="3902075"/>
          <p14:tracePt t="63174" x="2901950" y="3902075"/>
          <p14:tracePt t="63190" x="2884488" y="3902075"/>
          <p14:tracePt t="63207" x="2867025" y="3902075"/>
          <p14:tracePt t="63254" x="2857500" y="3902075"/>
          <p14:tracePt t="63270" x="2847975" y="3902075"/>
          <p14:tracePt t="63286" x="2840038" y="3902075"/>
          <p14:tracePt t="63294" x="2830513" y="3902075"/>
          <p14:tracePt t="63307" x="2822575" y="3902075"/>
          <p14:tracePt t="63324" x="2813050" y="3902075"/>
          <p14:tracePt t="63340" x="2786063" y="3894138"/>
          <p14:tracePt t="63358" x="2768600" y="3894138"/>
          <p14:tracePt t="63398" x="2768600" y="3884613"/>
          <p14:tracePt t="63407" x="2759075" y="3884613"/>
          <p14:tracePt t="63526" x="2768600" y="3884613"/>
          <p14:tracePt t="63542" x="2776538" y="3884613"/>
          <p14:tracePt t="63558" x="2786063" y="3884613"/>
          <p14:tracePt t="63566" x="2803525" y="3884613"/>
          <p14:tracePt t="63576" x="2813050" y="3884613"/>
          <p14:tracePt t="63590" x="2830513" y="3884613"/>
          <p14:tracePt t="63607" x="2847975" y="3884613"/>
          <p14:tracePt t="63624" x="2874963" y="3884613"/>
          <p14:tracePt t="63640" x="2894013" y="3884613"/>
          <p14:tracePt t="63657" x="2919413" y="3884613"/>
          <p14:tracePt t="63674" x="2965450" y="3884613"/>
          <p14:tracePt t="63690" x="3000375" y="3884613"/>
          <p14:tracePt t="63707" x="3036888" y="3884613"/>
          <p14:tracePt t="63724" x="3062288" y="3884613"/>
          <p14:tracePt t="63740" x="3098800" y="3884613"/>
          <p14:tracePt t="63758" x="3160713" y="3884613"/>
          <p14:tracePt t="63774" x="3197225" y="3884613"/>
          <p14:tracePt t="63791" x="3241675" y="3884613"/>
          <p14:tracePt t="63806" x="3313113" y="3884613"/>
          <p14:tracePt t="63823" x="3375025" y="3884613"/>
          <p14:tracePt t="63840" x="3419475" y="3884613"/>
          <p14:tracePt t="63857" x="3473450" y="3884613"/>
          <p14:tracePt t="63874" x="3490913" y="3884613"/>
          <p14:tracePt t="63890" x="3509963" y="3884613"/>
          <p14:tracePt t="63926" x="3517900" y="3884613"/>
          <p14:tracePt t="64054" x="3509963" y="3884613"/>
          <p14:tracePt t="64070" x="3500438" y="3884613"/>
          <p14:tracePt t="64078" x="3490913" y="3884613"/>
          <p14:tracePt t="64090" x="3465513" y="3884613"/>
          <p14:tracePt t="64107" x="3438525" y="3884613"/>
          <p14:tracePt t="64124" x="3394075" y="3884613"/>
          <p14:tracePt t="64140" x="3340100" y="3884613"/>
          <p14:tracePt t="64158" x="3197225" y="3884613"/>
          <p14:tracePt t="64175" x="3108325" y="3902075"/>
          <p14:tracePt t="64191" x="3009900" y="3911600"/>
          <p14:tracePt t="64207" x="2894013" y="3929063"/>
          <p14:tracePt t="64224" x="2830513" y="3929063"/>
          <p14:tracePt t="64240" x="2776538" y="3929063"/>
          <p14:tracePt t="64257" x="2741613" y="3929063"/>
          <p14:tracePt t="64274" x="2724150" y="3929063"/>
          <p14:tracePt t="64290" x="2714625" y="3929063"/>
          <p14:tracePt t="64307" x="2697163" y="3929063"/>
          <p14:tracePt t="64324" x="2687638" y="3929063"/>
          <p14:tracePt t="64340" x="2679700" y="3929063"/>
          <p14:tracePt t="64390" x="2679700" y="3921125"/>
          <p14:tracePt t="64446" x="2687638" y="3921125"/>
          <p14:tracePt t="64462" x="2705100" y="3921125"/>
          <p14:tracePt t="64470" x="2714625" y="3921125"/>
          <p14:tracePt t="64478" x="2724150" y="3921125"/>
          <p14:tracePt t="64490" x="2732088" y="3921125"/>
          <p14:tracePt t="64507" x="2768600" y="3921125"/>
          <p14:tracePt t="64524" x="2786063" y="3921125"/>
          <p14:tracePt t="64540" x="2813050" y="3921125"/>
          <p14:tracePt t="64559" x="2867025" y="3921125"/>
          <p14:tracePt t="64574" x="2901950" y="3921125"/>
          <p14:tracePt t="64590" x="2938463" y="3902075"/>
          <p14:tracePt t="64607" x="2965450" y="3902075"/>
          <p14:tracePt t="64624" x="3000375" y="3902075"/>
          <p14:tracePt t="64640" x="3017838" y="3894138"/>
          <p14:tracePt t="64657" x="3036888" y="3894138"/>
          <p14:tracePt t="64674" x="3071813" y="3894138"/>
          <p14:tracePt t="64690" x="3108325" y="3894138"/>
          <p14:tracePt t="64707" x="3125788" y="3894138"/>
          <p14:tracePt t="64724" x="3152775" y="3894138"/>
          <p14:tracePt t="64740" x="3187700" y="3894138"/>
          <p14:tracePt t="64758" x="3268663" y="3894138"/>
          <p14:tracePt t="64774" x="3313113" y="3894138"/>
          <p14:tracePt t="64791" x="3375025" y="3894138"/>
          <p14:tracePt t="64807" x="3419475" y="3894138"/>
          <p14:tracePt t="64824" x="3490913" y="3894138"/>
          <p14:tracePt t="64840" x="3527425" y="3894138"/>
          <p14:tracePt t="64857" x="3562350" y="3894138"/>
          <p14:tracePt t="64874" x="3581400" y="3894138"/>
          <p14:tracePt t="64918" x="3589338" y="3894138"/>
          <p14:tracePt t="64934" x="3598863" y="3894138"/>
          <p14:tracePt t="65054" x="3589338" y="3894138"/>
          <p14:tracePt t="65062" x="3581400" y="3894138"/>
          <p14:tracePt t="65078" x="3571875" y="3894138"/>
          <p14:tracePt t="65094" x="3554413" y="3894138"/>
          <p14:tracePt t="65107" x="3544888" y="3894138"/>
          <p14:tracePt t="65124" x="3536950" y="3884613"/>
          <p14:tracePt t="65140" x="3517900" y="3884613"/>
          <p14:tracePt t="65157" x="3500438" y="3884613"/>
          <p14:tracePt t="65206" x="3482975" y="3884613"/>
          <p14:tracePt t="65230" x="3473450" y="3884613"/>
          <p14:tracePt t="65248" x="3465513" y="3884613"/>
          <p14:tracePt t="65255" x="3455988" y="3884613"/>
          <p14:tracePt t="65262" x="3446463" y="3884613"/>
          <p14:tracePt t="65286" x="3438525" y="3884613"/>
          <p14:tracePt t="65310" x="3429000" y="3884613"/>
          <p14:tracePt t="65326" x="3419475" y="3884613"/>
          <p14:tracePt t="65334" x="3419475" y="3876675"/>
          <p14:tracePt t="65342" x="3402013" y="3876675"/>
          <p14:tracePt t="65357" x="3384550" y="3867150"/>
          <p14:tracePt t="65374" x="3375025" y="3849688"/>
          <p14:tracePt t="65390" x="3357563" y="3830638"/>
          <p14:tracePt t="65407" x="3348038" y="3822700"/>
          <p14:tracePt t="65424" x="3330575" y="3813175"/>
          <p14:tracePt t="65440" x="3330575" y="3795713"/>
          <p14:tracePt t="65457" x="3322638" y="3786188"/>
          <p14:tracePt t="65490" x="3322638" y="3759200"/>
          <p14:tracePt t="65524" x="3322638" y="3751263"/>
          <p14:tracePt t="65574" x="3322638" y="3741738"/>
          <p14:tracePt t="65599" x="3313113" y="3741738"/>
          <p14:tracePt t="65606" x="3313113" y="3733800"/>
          <p14:tracePt t="65630" x="3303588" y="3733800"/>
          <p14:tracePt t="65646" x="3295650" y="3733800"/>
          <p14:tracePt t="65662" x="3286125" y="3733800"/>
          <p14:tracePt t="65671" x="3276600" y="3733800"/>
          <p14:tracePt t="65687" x="3259138" y="3733800"/>
          <p14:tracePt t="65694" x="3251200" y="3733800"/>
          <p14:tracePt t="65707" x="3241675" y="3733800"/>
          <p14:tracePt t="65724" x="3232150" y="3733800"/>
          <p14:tracePt t="65741" x="3224213" y="3733800"/>
          <p14:tracePt t="65757" x="3214688" y="3733800"/>
          <p14:tracePt t="65775" x="3187700" y="3733800"/>
          <p14:tracePt t="65807" x="3179763" y="3733800"/>
          <p14:tracePt t="65910" x="3170238" y="3733800"/>
          <p14:tracePt t="65942" x="3160713" y="3733800"/>
          <p14:tracePt t="65966" x="3152775" y="3733800"/>
          <p14:tracePt t="66038" x="3143250" y="3733800"/>
          <p14:tracePt t="66047" x="3143250" y="3741738"/>
          <p14:tracePt t="66057" x="3133725" y="3741738"/>
          <p14:tracePt t="66074" x="3125788" y="3741738"/>
          <p14:tracePt t="66091" x="3108325" y="3751263"/>
          <p14:tracePt t="66108" x="3108325" y="3768725"/>
          <p14:tracePt t="66124" x="3089275" y="3778250"/>
          <p14:tracePt t="66141" x="3081338" y="3786188"/>
          <p14:tracePt t="66159" x="3062288" y="3795713"/>
          <p14:tracePt t="66174" x="3054350" y="3805238"/>
          <p14:tracePt t="66191" x="3036888" y="3805238"/>
          <p14:tracePt t="66207" x="3036888" y="3813175"/>
          <p14:tracePt t="66224" x="3027363" y="3813175"/>
          <p14:tracePt t="66241" x="3017838" y="3822700"/>
          <p14:tracePt t="66257" x="3009900" y="3822700"/>
          <p14:tracePt t="66274" x="3009900" y="3840163"/>
          <p14:tracePt t="66291" x="3000375" y="3840163"/>
          <p14:tracePt t="66308" x="3000375" y="3849688"/>
          <p14:tracePt t="66343" x="2990850" y="3849688"/>
          <p14:tracePt t="66438" x="3000375" y="3849688"/>
          <p14:tracePt t="66454" x="3009900" y="3849688"/>
          <p14:tracePt t="66463" x="3017838" y="3849688"/>
          <p14:tracePt t="66473" x="3044825" y="3830638"/>
          <p14:tracePt t="66490" x="3071813" y="3813175"/>
          <p14:tracePt t="66507" x="3108325" y="3805238"/>
          <p14:tracePt t="66523" x="3143250" y="3795713"/>
          <p14:tracePt t="66541" x="3152775" y="3778250"/>
          <p14:tracePt t="66558" x="3170238" y="3778250"/>
          <p14:tracePt t="66695" x="3160713" y="3778250"/>
          <p14:tracePt t="66703" x="3160713" y="3786188"/>
          <p14:tracePt t="66711" x="3152775" y="3786188"/>
          <p14:tracePt t="66727" x="3133725" y="3795713"/>
          <p14:tracePt t="66744" x="3125788" y="3795713"/>
          <p14:tracePt t="66757" x="3116263" y="3805238"/>
          <p14:tracePt t="66774" x="3108325" y="3813175"/>
          <p14:tracePt t="66791" x="3098800" y="3830638"/>
          <p14:tracePt t="66807" x="3081338" y="3857625"/>
          <p14:tracePt t="66823" x="3062288" y="3867150"/>
          <p14:tracePt t="66841" x="3044825" y="3876675"/>
          <p14:tracePt t="66857" x="3036888" y="3884613"/>
          <p14:tracePt t="66874" x="3027363" y="3894138"/>
          <p14:tracePt t="66891" x="3017838" y="3902075"/>
          <p14:tracePt t="67022" x="3027363" y="3894138"/>
          <p14:tracePt t="67039" x="3036888" y="3884613"/>
          <p14:tracePt t="67047" x="3044825" y="3884613"/>
          <p14:tracePt t="67057" x="3054350" y="3876675"/>
          <p14:tracePt t="67074" x="3081338" y="3867150"/>
          <p14:tracePt t="67091" x="3098800" y="3840163"/>
          <p14:tracePt t="67107" x="3108325" y="3830638"/>
          <p14:tracePt t="67124" x="3116263" y="3822700"/>
          <p14:tracePt t="67141" x="3133725" y="3822700"/>
          <p14:tracePt t="67157" x="3143250" y="3813175"/>
          <p14:tracePt t="67174" x="3143250" y="3805238"/>
          <p14:tracePt t="67191" x="3152775" y="3786188"/>
          <p14:tracePt t="67207" x="3160713" y="3786188"/>
          <p14:tracePt t="67224" x="3170238" y="3768725"/>
          <p14:tracePt t="67258" x="3179763" y="3759200"/>
          <p14:tracePt t="67291" x="3179763" y="3751263"/>
          <p14:tracePt t="67308" x="3187700" y="3751263"/>
          <p14:tracePt t="67423" x="3179763" y="3751263"/>
          <p14:tracePt t="67439" x="3170238" y="3751263"/>
          <p14:tracePt t="67455" x="3170238" y="3759200"/>
          <p14:tracePt t="67463" x="3160713" y="3759200"/>
          <p14:tracePt t="67474" x="3152775" y="3759200"/>
          <p14:tracePt t="67491" x="3143250" y="3768725"/>
          <p14:tracePt t="67507" x="3125788" y="3778250"/>
          <p14:tracePt t="67524" x="3116263" y="3795713"/>
          <p14:tracePt t="67541" x="3098800" y="3805238"/>
          <p14:tracePt t="67559" x="3089275" y="3813175"/>
          <p14:tracePt t="67574" x="3081338" y="3822700"/>
          <p14:tracePt t="67591" x="3081338" y="3830638"/>
          <p14:tracePt t="67607" x="3071813" y="3830638"/>
          <p14:tracePt t="67624" x="3054350" y="3840163"/>
          <p14:tracePt t="67641" x="3036888" y="3840163"/>
          <p14:tracePt t="67657" x="3036888" y="3849688"/>
          <p14:tracePt t="67691" x="3027363" y="3867150"/>
          <p14:tracePt t="67807" x="3036888" y="3867150"/>
          <p14:tracePt t="67822" x="3044825" y="3857625"/>
          <p14:tracePt t="67830" x="3062288" y="3857625"/>
          <p14:tracePt t="67840" x="3071813" y="3849688"/>
          <p14:tracePt t="67857" x="3089275" y="3840163"/>
          <p14:tracePt t="67873" x="3108325" y="3830638"/>
          <p14:tracePt t="67891" x="3116263" y="3822700"/>
          <p14:tracePt t="67907" x="3143250" y="3805238"/>
          <p14:tracePt t="67941" x="3152775" y="3805238"/>
          <p14:tracePt t="67959" x="3170238" y="3805238"/>
          <p14:tracePt t="67974" x="3179763" y="3805238"/>
          <p14:tracePt t="67991" x="3197225" y="3805238"/>
          <p14:tracePt t="68007" x="3214688" y="3805238"/>
          <p14:tracePt t="68041" x="3224213" y="3805238"/>
          <p14:tracePt t="68063" x="3232150" y="3805238"/>
          <p14:tracePt t="68074" x="3232150" y="3786188"/>
          <p14:tracePt t="68091" x="3232150" y="3768725"/>
          <p14:tracePt t="68107" x="3241675" y="3751263"/>
          <p14:tracePt t="68124" x="3251200" y="3741738"/>
          <p14:tracePt t="68141" x="3251200" y="3706813"/>
          <p14:tracePt t="68159" x="3276600" y="3652838"/>
          <p14:tracePt t="68175" x="3286125" y="3635375"/>
          <p14:tracePt t="68191" x="3295650" y="3598863"/>
          <p14:tracePt t="68207" x="3303588" y="3581400"/>
          <p14:tracePt t="68224" x="3313113" y="3554413"/>
          <p14:tracePt t="68241" x="3322638" y="3536950"/>
          <p14:tracePt t="68258" x="3322638" y="3527425"/>
          <p14:tracePt t="68359" x="3322638" y="3517900"/>
          <p14:tracePt t="68367" x="3340100" y="3517900"/>
          <p14:tracePt t="68415" x="3340100" y="3509963"/>
          <p14:tracePt t="68455" x="3348038" y="3509963"/>
          <p14:tracePt t="68479" x="3348038" y="3517900"/>
          <p14:tracePt t="68487" x="3348038" y="3527425"/>
          <p14:tracePt t="68503" x="3348038" y="3536950"/>
          <p14:tracePt t="68510" x="3348038" y="3544888"/>
          <p14:tracePt t="68524" x="3348038" y="3563938"/>
          <p14:tracePt t="68540" x="3348038" y="3608388"/>
          <p14:tracePt t="68557" x="3357563" y="3652838"/>
          <p14:tracePt t="68573" x="3357563" y="3670300"/>
          <p14:tracePt t="68590" x="3357563" y="3697288"/>
          <p14:tracePt t="68607" x="3357563" y="3706813"/>
          <p14:tracePt t="68623" x="3357563" y="3733800"/>
          <p14:tracePt t="68640" x="3357563" y="3741738"/>
          <p14:tracePt t="68657" x="3357563" y="3751263"/>
          <p14:tracePt t="68758" x="3348038" y="3741738"/>
          <p14:tracePt t="68774" x="3348038" y="3733800"/>
          <p14:tracePt t="68782" x="3340100" y="3733800"/>
          <p14:tracePt t="68791" x="3340100" y="3714750"/>
          <p14:tracePt t="68807" x="3340100" y="3706813"/>
          <p14:tracePt t="68823" x="3340100" y="3697288"/>
          <p14:tracePt t="68840" x="3340100" y="3679825"/>
          <p14:tracePt t="68857" x="3340100" y="3662363"/>
          <p14:tracePt t="68873" x="3340100" y="3635375"/>
          <p14:tracePt t="68890" x="3340100" y="3625850"/>
          <p14:tracePt t="68907" x="3340100" y="3616325"/>
          <p14:tracePt t="68923" x="3348038" y="3608388"/>
          <p14:tracePt t="68975" x="3348038" y="3598863"/>
          <p14:tracePt t="68983" x="3357563" y="3598863"/>
          <p14:tracePt t="68999" x="3367088" y="3598863"/>
          <p14:tracePt t="69008" x="3375025" y="3598863"/>
          <p14:tracePt t="69024" x="3384550" y="3598863"/>
          <p14:tracePt t="69041" x="3402013" y="3598863"/>
          <p14:tracePt t="69058" x="3411538" y="3616325"/>
          <p14:tracePt t="69074" x="3411538" y="3625850"/>
          <p14:tracePt t="69091" x="3419475" y="3635375"/>
          <p14:tracePt t="69108" x="3429000" y="3652838"/>
          <p14:tracePt t="69124" x="3429000" y="3679825"/>
          <p14:tracePt t="69141" x="3438525" y="3706813"/>
          <p14:tracePt t="69159" x="3473450" y="3759200"/>
          <p14:tracePt t="69175" x="3482975" y="3778250"/>
          <p14:tracePt t="69191" x="3482975" y="3786188"/>
          <p14:tracePt t="69207" x="3482975" y="3795713"/>
          <p14:tracePt t="69303" x="3482975" y="3786188"/>
          <p14:tracePt t="69310" x="3482975" y="3778250"/>
          <p14:tracePt t="69326" x="3482975" y="3768725"/>
          <p14:tracePt t="69334" x="3482975" y="3759200"/>
          <p14:tracePt t="69342" x="3482975" y="3751263"/>
          <p14:tracePt t="69357" x="3482975" y="3733800"/>
          <p14:tracePt t="69373" x="3482975" y="3706813"/>
          <p14:tracePt t="69390" x="3482975" y="3662363"/>
          <p14:tracePt t="69407" x="3482975" y="3635375"/>
          <p14:tracePt t="69424" x="3482975" y="3598863"/>
          <p14:tracePt t="69441" x="3482975" y="3563938"/>
          <p14:tracePt t="69458" x="3482975" y="3536950"/>
          <p14:tracePt t="69583" x="3473450" y="3536950"/>
          <p14:tracePt t="69607" x="3473450" y="3544888"/>
          <p14:tracePt t="69623" x="3465513" y="3544888"/>
          <p14:tracePt t="69631" x="3465513" y="3554413"/>
          <p14:tracePt t="69641" x="3465513" y="3563938"/>
          <p14:tracePt t="69658" x="3465513" y="3589338"/>
          <p14:tracePt t="69674" x="3446463" y="3635375"/>
          <p14:tracePt t="69691" x="3446463" y="3679825"/>
          <p14:tracePt t="69708" x="3438525" y="3697288"/>
          <p14:tracePt t="69724" x="3438525" y="3733800"/>
          <p14:tracePt t="69741" x="3438525" y="3751263"/>
          <p14:tracePt t="69758" x="3438525" y="3778250"/>
          <p14:tracePt t="69774" x="3438525" y="3795713"/>
          <p14:tracePt t="69831" x="3429000" y="3795713"/>
          <p14:tracePt t="69847" x="3419475" y="3795713"/>
          <p14:tracePt t="69855" x="3419475" y="3786188"/>
          <p14:tracePt t="69863" x="3411538" y="3768725"/>
          <p14:tracePt t="69874" x="3394075" y="3751263"/>
          <p14:tracePt t="69891" x="3375025" y="3714750"/>
          <p14:tracePt t="69908" x="3367088" y="3697288"/>
          <p14:tracePt t="69924" x="3357563" y="3662363"/>
          <p14:tracePt t="69941" x="3357563" y="3635375"/>
          <p14:tracePt t="69944" x="3357563" y="3616325"/>
          <p14:tracePt t="69959" x="3357563" y="3598863"/>
          <p14:tracePt t="69976" x="3357563" y="3571875"/>
          <p14:tracePt t="69991" x="3348038" y="3544888"/>
          <p14:tracePt t="70039" x="3330575" y="3536950"/>
          <p14:tracePt t="70136" x="3322638" y="3536950"/>
          <p14:tracePt t="70159" x="3322638" y="3544888"/>
          <p14:tracePt t="70167" x="3322638" y="3563938"/>
          <p14:tracePt t="70183" x="3322638" y="3571875"/>
          <p14:tracePt t="70192" x="3322638" y="3581400"/>
          <p14:tracePt t="70208" x="3322638" y="3608388"/>
          <p14:tracePt t="70224" x="3313113" y="3643313"/>
          <p14:tracePt t="70241" x="3303588" y="3679825"/>
          <p14:tracePt t="70258" x="3303588" y="3697288"/>
          <p14:tracePt t="70274" x="3303588" y="3714750"/>
          <p14:tracePt t="70292" x="3303588" y="3724275"/>
          <p14:tracePt t="70308" x="3295650" y="3724275"/>
          <p14:tracePt t="70623" x="3276600" y="3741738"/>
          <p14:tracePt t="70639" x="3268663" y="3741738"/>
          <p14:tracePt t="70648" x="3259138" y="3741738"/>
          <p14:tracePt t="70658" x="3251200" y="3751263"/>
          <p14:tracePt t="70675" x="3214688" y="3768725"/>
          <p14:tracePt t="70692" x="3187700" y="3795713"/>
          <p14:tracePt t="70708" x="3152775" y="3795713"/>
          <p14:tracePt t="70725" x="3133725" y="3795713"/>
          <p14:tracePt t="70741" x="3116263" y="3795713"/>
          <p14:tracePt t="70758" x="3071813" y="3795713"/>
          <p14:tracePt t="70776" x="3027363" y="3795713"/>
          <p14:tracePt t="70791" x="2990850" y="3795713"/>
          <p14:tracePt t="70808" x="2965450" y="3795713"/>
          <p14:tracePt t="70863" x="2973388" y="3795713"/>
          <p14:tracePt t="70872" x="3000375" y="3795713"/>
          <p14:tracePt t="70879" x="3054350" y="3795713"/>
          <p14:tracePt t="70891" x="3089275" y="3795713"/>
          <p14:tracePt t="70908" x="3232150" y="3795713"/>
          <p14:tracePt t="70924" x="3375025" y="3795713"/>
          <p14:tracePt t="70941" x="3562350" y="3795713"/>
          <p14:tracePt t="70944" x="3652838" y="3795713"/>
          <p14:tracePt t="70959" x="3768725" y="3795713"/>
          <p14:tracePt t="70974" x="3813175" y="3805238"/>
          <p14:tracePt t="71008" x="3776663" y="3805238"/>
          <p14:tracePt t="71024" x="3679825" y="3805238"/>
          <p14:tracePt t="71041" x="3571875" y="3795713"/>
          <p14:tracePt t="71058" x="3411538" y="3768725"/>
          <p14:tracePt t="71074" x="3322638" y="3759200"/>
          <p14:tracePt t="71091" x="3259138" y="3741738"/>
          <p14:tracePt t="71124" x="3259138" y="3733800"/>
          <p14:tracePt t="71141" x="3313113" y="3724275"/>
          <p14:tracePt t="71158" x="3411538" y="3706813"/>
          <p14:tracePt t="71175" x="3490913" y="3679825"/>
          <p14:tracePt t="71191" x="3527425" y="3679825"/>
          <p14:tracePt t="71208" x="3536950" y="3679825"/>
          <p14:tracePt t="71225" x="3536950" y="3670300"/>
          <p14:tracePt t="71241" x="3490913" y="3670300"/>
          <p14:tracePt t="71258" x="3411538" y="3670300"/>
          <p14:tracePt t="71275" x="3357563" y="3670300"/>
          <p14:tracePt t="71291" x="3286125" y="3662363"/>
          <p14:tracePt t="71308" x="3241675" y="3652838"/>
          <p14:tracePt t="71325" x="3232150" y="3635375"/>
          <p14:tracePt t="71341" x="3251200" y="3616325"/>
          <p14:tracePt t="71360" x="3348038" y="3563938"/>
          <p14:tracePt t="71376" x="3446463" y="3536950"/>
          <p14:tracePt t="71391" x="3527425" y="3492500"/>
          <p14:tracePt t="71408" x="3536950" y="3473450"/>
          <p14:tracePt t="71424" x="3517900" y="3473450"/>
          <p14:tracePt t="71442" x="3455988" y="3465513"/>
          <p14:tracePt t="71459" x="3340100" y="3438525"/>
          <p14:tracePt t="71475" x="3224213" y="3421063"/>
          <p14:tracePt t="71491" x="3170238" y="3402013"/>
          <p14:tracePt t="71509" x="3160713" y="3384550"/>
          <p14:tracePt t="71525" x="3170238" y="3375025"/>
          <p14:tracePt t="71541" x="3303588" y="3322638"/>
          <p14:tracePt t="71558" x="3419475" y="3286125"/>
          <p14:tracePt t="71575" x="3517900" y="3259138"/>
          <p14:tracePt t="71591" x="3536950" y="3259138"/>
          <p14:tracePt t="71607" x="3527425" y="3259138"/>
          <p14:tracePt t="71624" x="3500438" y="3259138"/>
          <p14:tracePt t="71641" x="3465513" y="3278188"/>
          <p14:tracePt t="71658" x="3429000" y="3278188"/>
          <p14:tracePt t="71674" x="3411538" y="3278188"/>
          <p14:tracePt t="71691" x="3411538" y="3286125"/>
          <p14:tracePt t="71707" x="3402013" y="3295650"/>
          <p14:tracePt t="71724" x="3402013" y="3303588"/>
          <p14:tracePt t="71741" x="3402013" y="3340100"/>
          <p14:tracePt t="71758" x="3375025" y="3384550"/>
          <p14:tracePt t="71776" x="3322638" y="3500438"/>
          <p14:tracePt t="71792" x="3268663" y="3571875"/>
          <p14:tracePt t="71808" x="3241675" y="3608388"/>
          <p14:tracePt t="71825" x="3224213" y="3635375"/>
          <p14:tracePt t="71841" x="3205163" y="3687763"/>
          <p14:tracePt t="71858" x="3197225" y="3706813"/>
          <p14:tracePt t="71875" x="3179763" y="3741738"/>
          <p14:tracePt t="72121" x="3179763" y="3751263"/>
          <p14:tracePt t="72184" x="3197225" y="3751263"/>
          <p14:tracePt t="72200" x="3205163" y="3751263"/>
          <p14:tracePt t="72207" x="3214688" y="3751263"/>
          <p14:tracePt t="72215" x="3224213" y="3751263"/>
          <p14:tracePt t="72225" x="3232150" y="3741738"/>
          <p14:tracePt t="72241" x="3241675" y="3706813"/>
          <p14:tracePt t="72257" x="3268663" y="3662363"/>
          <p14:tracePt t="72274" x="3276600" y="3598863"/>
          <p14:tracePt t="72291" x="3295650" y="3554413"/>
          <p14:tracePt t="72307" x="3295650" y="3509963"/>
          <p14:tracePt t="72324" x="3295650" y="3482975"/>
          <p14:tracePt t="72416" x="3295650" y="3500438"/>
          <p14:tracePt t="72424" x="3295650" y="3509963"/>
          <p14:tracePt t="72433" x="3286125" y="3517900"/>
          <p14:tracePt t="72441" x="3286125" y="3536950"/>
          <p14:tracePt t="72458" x="3268663" y="3598863"/>
          <p14:tracePt t="72475" x="3259138" y="3662363"/>
          <p14:tracePt t="72491" x="3251200" y="3714750"/>
          <p14:tracePt t="72508" x="3251200" y="3733800"/>
          <p14:tracePt t="72525" x="3251200" y="3741738"/>
          <p14:tracePt t="72560" x="3241675" y="3741738"/>
          <p14:tracePt t="72577" x="3224213" y="3741738"/>
          <p14:tracePt t="72591" x="3205163" y="3741738"/>
          <p14:tracePt t="72608" x="3197225" y="3741738"/>
          <p14:tracePt t="72625" x="3179763" y="3741738"/>
          <p14:tracePt t="72641" x="3143250" y="3714750"/>
          <p14:tracePt t="72658" x="3108325" y="3662363"/>
          <p14:tracePt t="72675" x="3081338" y="3608388"/>
          <p14:tracePt t="72691" x="3081338" y="3554413"/>
          <p14:tracePt t="72708" x="3081338" y="3527425"/>
          <p14:tracePt t="72725" x="3108325" y="3509963"/>
          <p14:tracePt t="72741" x="3133725" y="3482975"/>
          <p14:tracePt t="72758" x="3187700" y="3482975"/>
          <p14:tracePt t="72776" x="3251200" y="3482975"/>
          <p14:tracePt t="72792" x="3286125" y="3482975"/>
          <p14:tracePt t="72808" x="3322638" y="3482975"/>
          <p14:tracePt t="72824" x="3348038" y="3482975"/>
          <p14:tracePt t="72841" x="3348038" y="3500438"/>
          <p14:tracePt t="72857" x="3340100" y="3517900"/>
          <p14:tracePt t="72874" x="3303588" y="3527425"/>
          <p14:tracePt t="72891" x="3295650" y="3554413"/>
          <p14:tracePt t="72908" x="3259138" y="3581400"/>
          <p14:tracePt t="72925" x="3232150" y="3589338"/>
          <p14:tracePt t="72942" x="3205163" y="3608388"/>
          <p14:tracePt t="72945" x="3187700" y="3616325"/>
          <p14:tracePt t="72959" x="3170238" y="3625850"/>
          <p14:tracePt t="72975" x="3143250" y="3625850"/>
          <p14:tracePt t="72992" x="3125788" y="3616325"/>
          <p14:tracePt t="73008" x="3089275" y="3554413"/>
          <p14:tracePt t="73025" x="3062288" y="3473450"/>
          <p14:tracePt t="73042" x="3062288" y="3411538"/>
          <p14:tracePt t="73059" x="3062288" y="3375025"/>
          <p14:tracePt t="73075" x="3062288" y="3349625"/>
          <p14:tracePt t="73092" x="3098800" y="3340100"/>
          <p14:tracePt t="73108" x="3116263" y="3322638"/>
          <p14:tracePt t="73125" x="3133725" y="3322638"/>
          <p14:tracePt t="73141" x="3179763" y="3322638"/>
          <p14:tracePt t="73158" x="3214688" y="3322638"/>
          <p14:tracePt t="73176" x="3268663" y="3330575"/>
          <p14:tracePt t="73192" x="3286125" y="3349625"/>
          <p14:tracePt t="73225" x="3295650" y="3357563"/>
          <p14:tracePt t="73241" x="3313113" y="3367088"/>
          <p14:tracePt t="73258" x="3313113" y="3375025"/>
          <p14:tracePt t="76136" x="3286125" y="3394075"/>
          <p14:tracePt t="76144" x="3276600" y="3394075"/>
          <p14:tracePt t="76158" x="3259138" y="3394075"/>
          <p14:tracePt t="76960" x="3268663" y="3394075"/>
          <p14:tracePt t="76969" x="3276600" y="3394075"/>
          <p14:tracePt t="76977" x="3286125" y="3394075"/>
          <p14:tracePt t="76993" x="3367088" y="3394075"/>
          <p14:tracePt t="77009" x="3482975" y="3384550"/>
          <p14:tracePt t="77025" x="3490913" y="3384550"/>
          <p14:tracePt t="77136" x="3490913" y="3394075"/>
          <p14:tracePt t="77152" x="3490913" y="3411538"/>
          <p14:tracePt t="77289" x="3482975" y="3411538"/>
          <p14:tracePt t="77297" x="3482975" y="3421063"/>
          <p14:tracePt t="77308" x="3482975" y="3429000"/>
          <p14:tracePt t="77325" x="3465513" y="3438525"/>
          <p14:tracePt t="77342" x="3455988" y="3455988"/>
          <p14:tracePt t="77358" x="3446463" y="3473450"/>
          <p14:tracePt t="77376" x="3411538" y="3517900"/>
          <p14:tracePt t="77393" x="3375025" y="3571875"/>
          <p14:tracePt t="77409" x="3330575" y="3616325"/>
          <p14:tracePt t="77425" x="3286125" y="3670300"/>
          <p14:tracePt t="77442" x="3268663" y="3706813"/>
          <p14:tracePt t="77458" x="3232150" y="3741738"/>
          <p14:tracePt t="77475" x="3197225" y="3751263"/>
          <p14:tracePt t="77492" x="3187700" y="3759200"/>
          <p14:tracePt t="77508" x="3170238" y="3778250"/>
          <p14:tracePt t="77525" x="3160713" y="3778250"/>
          <p14:tracePt t="77542" x="3133725" y="3805238"/>
          <p14:tracePt t="77559" x="3116263" y="3805238"/>
          <p14:tracePt t="77577" x="3089275" y="3822700"/>
          <p14:tracePt t="77592" x="3071813" y="3830638"/>
          <p14:tracePt t="77609" x="3062288" y="3840163"/>
          <p14:tracePt t="77625" x="3054350" y="3840163"/>
          <p14:tracePt t="77642" x="3044825" y="3849688"/>
          <p14:tracePt t="77659" x="3036888" y="3849688"/>
          <p14:tracePt t="77697" x="3036888" y="3857625"/>
          <p14:tracePt t="77729" x="3027363" y="3857625"/>
          <p14:tracePt t="77761" x="3027363" y="3876675"/>
          <p14:tracePt t="77785" x="3017838" y="3876675"/>
          <p14:tracePt t="78153" x="3017838" y="3867150"/>
          <p14:tracePt t="78169" x="3017838" y="3857625"/>
          <p14:tracePt t="78186" x="3027363" y="3857625"/>
          <p14:tracePt t="78193" x="3027363" y="3849688"/>
          <p14:tracePt t="78209" x="3036888" y="3849688"/>
          <p14:tracePt t="78225" x="3036888" y="3840163"/>
          <p14:tracePt t="78242" x="3054350" y="3840163"/>
          <p14:tracePt t="78259" x="3062288" y="3830638"/>
          <p14:tracePt t="78275" x="3081338" y="3822700"/>
          <p14:tracePt t="78292" x="3098800" y="3795713"/>
          <p14:tracePt t="78309" x="3116263" y="3786188"/>
          <p14:tracePt t="78326" x="3125788" y="3768725"/>
          <p14:tracePt t="78342" x="3152775" y="3759200"/>
          <p14:tracePt t="78434" x="3143250" y="3759200"/>
          <p14:tracePt t="78441" x="3133725" y="3759200"/>
          <p14:tracePt t="78457" x="3125788" y="3759200"/>
          <p14:tracePt t="78465" x="3116263" y="3759200"/>
          <p14:tracePt t="78475" x="3098800" y="3759200"/>
          <p14:tracePt t="78492" x="3062288" y="3768725"/>
          <p14:tracePt t="78509" x="3027363" y="3778250"/>
          <p14:tracePt t="78525" x="2982913" y="3778250"/>
          <p14:tracePt t="78542" x="2955925" y="3795713"/>
          <p14:tracePt t="78561" x="2884488" y="3805238"/>
          <p14:tracePt t="78577" x="2857500" y="3805238"/>
          <p14:tracePt t="78593" x="2813050" y="3813175"/>
          <p14:tracePt t="78609" x="2786063" y="3813175"/>
          <p14:tracePt t="78625" x="2759075" y="3813175"/>
          <p14:tracePt t="78642" x="2724150" y="3813175"/>
          <p14:tracePt t="78659" x="2705100" y="3813175"/>
          <p14:tracePt t="78675" x="2687638" y="3813175"/>
          <p14:tracePt t="78692" x="2679700" y="3813175"/>
          <p14:tracePt t="78801" x="2687638" y="3822700"/>
          <p14:tracePt t="78810" x="2697163" y="3822700"/>
          <p14:tracePt t="78817" x="2705100" y="3822700"/>
          <p14:tracePt t="78826" x="2714625" y="3822700"/>
          <p14:tracePt t="78842" x="2751138" y="3822700"/>
          <p14:tracePt t="78859" x="2776538" y="3822700"/>
          <p14:tracePt t="78875" x="2840038" y="3822700"/>
          <p14:tracePt t="78892" x="2901950" y="3822700"/>
          <p14:tracePt t="78909" x="2955925" y="3822700"/>
          <p14:tracePt t="78925" x="3036888" y="3822700"/>
          <p14:tracePt t="78943" x="3108325" y="3805238"/>
          <p14:tracePt t="78946" x="3160713" y="3805238"/>
          <p14:tracePt t="78959" x="3187700" y="3805238"/>
          <p14:tracePt t="78976" x="3259138" y="3805238"/>
          <p14:tracePt t="79049" x="3241675" y="3805238"/>
          <p14:tracePt t="79065" x="3232150" y="3805238"/>
          <p14:tracePt t="79073" x="3224213" y="3805238"/>
          <p14:tracePt t="79081" x="3214688" y="3805238"/>
          <p14:tracePt t="79097" x="3205163" y="3805238"/>
          <p14:tracePt t="79121" x="3197225" y="3805238"/>
          <p14:tracePt t="79177" x="3187700" y="3805238"/>
          <p14:tracePt t="79241" x="3187700" y="3795713"/>
          <p14:tracePt t="79257" x="3187700" y="3786188"/>
          <p14:tracePt t="79265" x="3187700" y="3778250"/>
          <p14:tracePt t="79281" x="3187700" y="3768725"/>
          <p14:tracePt t="79297" x="3187700" y="3751263"/>
          <p14:tracePt t="79309" x="3187700" y="3741738"/>
          <p14:tracePt t="79325" x="3187700" y="3733800"/>
          <p14:tracePt t="79342" x="3197225" y="3724275"/>
          <p14:tracePt t="79359" x="3197225" y="3714750"/>
          <p14:tracePt t="79425" x="3187700" y="3714750"/>
          <p14:tracePt t="79434" x="3170238" y="3714750"/>
          <p14:tracePt t="79442" x="3160713" y="3714750"/>
          <p14:tracePt t="79459" x="3152775" y="3714750"/>
          <p14:tracePt t="79475" x="3133725" y="3714750"/>
          <p14:tracePt t="79492" x="3125788" y="3714750"/>
          <p14:tracePt t="79509" x="3108325" y="3714750"/>
          <p14:tracePt t="79525" x="3089275" y="3724275"/>
          <p14:tracePt t="79542" x="3089275" y="3733800"/>
          <p14:tracePt t="79559" x="3081338" y="3741738"/>
          <p14:tracePt t="79575" x="3071813" y="3759200"/>
          <p14:tracePt t="79593" x="3054350" y="3786188"/>
          <p14:tracePt t="79609" x="3036888" y="3795713"/>
          <p14:tracePt t="79625" x="3000375" y="3813175"/>
          <p14:tracePt t="79642" x="2990850" y="3830638"/>
          <p14:tracePt t="79659" x="2982913" y="3830638"/>
          <p14:tracePt t="79721" x="2973388" y="3830638"/>
          <p14:tracePt t="79737" x="2955925" y="3830638"/>
          <p14:tracePt t="79745" x="2955925" y="3840163"/>
          <p14:tracePt t="79825" x="2955925" y="3849688"/>
          <p14:tracePt t="80009" x="2965450" y="3849688"/>
          <p14:tracePt t="80025" x="2973388" y="3849688"/>
          <p14:tracePt t="80033" x="2982913" y="3849688"/>
          <p14:tracePt t="80042" x="2990850" y="3849688"/>
          <p14:tracePt t="80060" x="3009900" y="3840163"/>
          <p14:tracePt t="80076" x="3027363" y="3822700"/>
          <p14:tracePt t="80092" x="3081338" y="3813175"/>
          <p14:tracePt t="80109" x="3098800" y="3795713"/>
          <p14:tracePt t="80125" x="3133725" y="3768725"/>
          <p14:tracePt t="80142" x="3133725" y="3759200"/>
          <p14:tracePt t="80265" x="3133725" y="3751263"/>
          <p14:tracePt t="80297" x="3143250" y="3751263"/>
          <p14:tracePt t="80393" x="3133725" y="3759200"/>
          <p14:tracePt t="80401" x="3133725" y="3768725"/>
          <p14:tracePt t="80410" x="3116263" y="3768725"/>
          <p14:tracePt t="80426" x="3098800" y="3805238"/>
          <p14:tracePt t="80442" x="3071813" y="3849688"/>
          <p14:tracePt t="80459" x="3036888" y="3884613"/>
          <p14:tracePt t="80476" x="3009900" y="3921125"/>
          <p14:tracePt t="80492" x="3000375" y="3929063"/>
          <p14:tracePt t="80561" x="3000375" y="3921125"/>
          <p14:tracePt t="80569" x="3000375" y="3911600"/>
          <p14:tracePt t="80577" x="3000375" y="3902075"/>
          <p14:tracePt t="80594" x="3000375" y="3884613"/>
          <p14:tracePt t="80609" x="3009900" y="3857625"/>
          <p14:tracePt t="80626" x="3027363" y="3840163"/>
          <p14:tracePt t="80642" x="3044825" y="3822700"/>
          <p14:tracePt t="80659" x="3062288" y="3805238"/>
          <p14:tracePt t="80675" x="3071813" y="3778250"/>
          <p14:tracePt t="80692" x="3089275" y="3759200"/>
          <p14:tracePt t="80709" x="3108325" y="3724275"/>
          <p14:tracePt t="80725" x="3125788" y="3714750"/>
          <p14:tracePt t="80742" x="3143250" y="3706813"/>
          <p14:tracePt t="80759" x="3160713" y="3687763"/>
          <p14:tracePt t="80776" x="3179763" y="3679825"/>
          <p14:tracePt t="80793" x="3187700" y="3670300"/>
          <p14:tracePt t="80809" x="3197225" y="3670300"/>
          <p14:tracePt t="80826" x="3197225" y="3652838"/>
          <p14:tracePt t="80842" x="3197225" y="3643313"/>
          <p14:tracePt t="80859" x="3205163" y="3625850"/>
          <p14:tracePt t="80892" x="3205163" y="3616325"/>
          <p14:tracePt t="80977" x="3214688" y="3616325"/>
          <p14:tracePt t="80985" x="3214688" y="3608388"/>
          <p14:tracePt t="81746" x="3214688" y="3598863"/>
          <p14:tracePt t="81753" x="3224213" y="3589338"/>
          <p14:tracePt t="81761" x="3232150" y="3571875"/>
          <p14:tracePt t="81776" x="3232150" y="3563938"/>
          <p14:tracePt t="81793" x="3251200" y="3554413"/>
          <p14:tracePt t="81810" x="3251200" y="3544888"/>
          <p14:tracePt t="82546" x="3251200" y="3554413"/>
          <p14:tracePt t="82594" x="3251200" y="3563938"/>
          <p14:tracePt t="82610" x="3251200" y="3581400"/>
          <p14:tracePt t="82617" x="3259138" y="3581400"/>
          <p14:tracePt t="82626" x="3259138" y="3589338"/>
          <p14:tracePt t="82643" x="3276600" y="3608388"/>
          <p14:tracePt t="82659" x="3295650" y="3616325"/>
          <p14:tracePt t="82676" x="3322638" y="3635375"/>
          <p14:tracePt t="82693" x="3348038" y="3652838"/>
          <p14:tracePt t="82709" x="3394075" y="3652838"/>
          <p14:tracePt t="82726" x="3465513" y="3670300"/>
          <p14:tracePt t="82742" x="3571875" y="3687763"/>
          <p14:tracePt t="82759" x="3786188" y="3724275"/>
          <p14:tracePt t="82776" x="3919538" y="3733800"/>
          <p14:tracePt t="82794" x="4071938" y="3778250"/>
          <p14:tracePt t="82809" x="4179888" y="3795713"/>
          <p14:tracePt t="82826" x="4303713" y="3795713"/>
          <p14:tracePt t="82843" x="4367213" y="3786188"/>
          <p14:tracePt t="82859" x="4367213" y="3724275"/>
          <p14:tracePt t="82876" x="4375150" y="3724275"/>
          <p14:tracePt t="83154" x="4384675" y="3714750"/>
          <p14:tracePt t="83162" x="4394200" y="3706813"/>
          <p14:tracePt t="83210" x="4411663" y="3706813"/>
          <p14:tracePt t="83226" x="4419600" y="3706813"/>
          <p14:tracePt t="83234" x="4429125" y="3706813"/>
          <p14:tracePt t="83251" x="4438650" y="3706813"/>
          <p14:tracePt t="83259" x="4446588" y="3706813"/>
          <p14:tracePt t="83276" x="4465638" y="3706813"/>
          <p14:tracePt t="83293" x="4491038" y="3706813"/>
          <p14:tracePt t="83310" x="4537075" y="3714750"/>
          <p14:tracePt t="83326" x="4581525" y="3733800"/>
          <p14:tracePt t="83343" x="4643438" y="3741738"/>
          <p14:tracePt t="83359" x="4679950" y="3741738"/>
          <p14:tracePt t="83377" x="4705350" y="3741738"/>
          <p14:tracePt t="83394" x="4741863" y="3741738"/>
          <p14:tracePt t="83409" x="4768850" y="3741738"/>
          <p14:tracePt t="83426" x="4803775" y="3741738"/>
          <p14:tracePt t="83443" x="4848225" y="3724275"/>
          <p14:tracePt t="83459" x="4894263" y="3724275"/>
          <p14:tracePt t="83476" x="4929188" y="3714750"/>
          <p14:tracePt t="83493" x="4946650" y="3714750"/>
          <p14:tracePt t="83509" x="4973638" y="3714750"/>
          <p14:tracePt t="83526" x="4983163" y="3714750"/>
          <p14:tracePt t="83543" x="4992688" y="3714750"/>
          <p14:tracePt t="83559" x="5000625" y="3714750"/>
          <p14:tracePt t="83576" x="5010150" y="3714750"/>
          <p14:tracePt t="83634" x="5000625" y="3714750"/>
          <p14:tracePt t="83642" x="4992688" y="3714750"/>
          <p14:tracePt t="83650" x="4983163" y="3714750"/>
          <p14:tracePt t="83659" x="4965700" y="3714750"/>
          <p14:tracePt t="83676" x="4894263" y="3724275"/>
          <p14:tracePt t="83693" x="4786313" y="3733800"/>
          <p14:tracePt t="83709" x="4572000" y="3768725"/>
          <p14:tracePt t="83726" x="4456113" y="3795713"/>
          <p14:tracePt t="83743" x="4303713" y="3830638"/>
          <p14:tracePt t="83759" x="4143375" y="3857625"/>
          <p14:tracePt t="83776" x="3973513" y="3894138"/>
          <p14:tracePt t="83794" x="3759200" y="3921125"/>
          <p14:tracePt t="83811" x="3697288" y="3938588"/>
          <p14:tracePt t="83827" x="3652838" y="3948113"/>
          <p14:tracePt t="83843" x="3616325" y="3948113"/>
          <p14:tracePt t="83860" x="3581400" y="3956050"/>
          <p14:tracePt t="83876" x="3562350" y="3956050"/>
          <p14:tracePt t="83893" x="3536950" y="3956050"/>
          <p14:tracePt t="83909" x="3500438" y="3973513"/>
          <p14:tracePt t="83926" x="3490913" y="3973513"/>
          <p14:tracePt t="83943" x="3473450" y="3973513"/>
          <p14:tracePt t="83946" x="3455988" y="3973513"/>
          <p14:tracePt t="83959" x="3446463" y="3973513"/>
          <p14:tracePt t="83976" x="3438525" y="3973513"/>
          <p14:tracePt t="83994" x="3411538" y="3973513"/>
          <p14:tracePt t="84009" x="3402013" y="3973513"/>
          <p14:tracePt t="84026" x="3384550" y="3973513"/>
          <p14:tracePt t="84059" x="3375025" y="3973513"/>
          <p14:tracePt t="84106" x="3367088" y="3973513"/>
          <p14:tracePt t="84130" x="3357563" y="3973513"/>
          <p14:tracePt t="84138" x="3348038" y="3973513"/>
          <p14:tracePt t="84146" x="3340100" y="3973513"/>
          <p14:tracePt t="84162" x="3330575" y="3983038"/>
          <p14:tracePt t="84234" x="3313113" y="3983038"/>
          <p14:tracePt t="84338" x="3322638" y="3983038"/>
          <p14:tracePt t="84362" x="3330575" y="3983038"/>
          <p14:tracePt t="84418" x="3340100" y="3983038"/>
          <p14:tracePt t="84554" x="3330575" y="3983038"/>
          <p14:tracePt t="84586" x="3313113" y="3983038"/>
          <p14:tracePt t="84618" x="3303588" y="3983038"/>
          <p14:tracePt t="84634" x="3295650" y="3983038"/>
          <p14:tracePt t="84722" x="3286125" y="3983038"/>
          <p14:tracePt t="84738" x="3276600" y="3983038"/>
          <p14:tracePt t="84754" x="3268663" y="3983038"/>
          <p14:tracePt t="84762" x="3259138" y="3983038"/>
          <p14:tracePt t="84786" x="3241675" y="3983038"/>
          <p14:tracePt t="84850" x="3232150" y="3983038"/>
          <p14:tracePt t="84898" x="3224213" y="3983038"/>
          <p14:tracePt t="84938" x="3214688" y="3983038"/>
          <p14:tracePt t="84954" x="3205163" y="3983038"/>
          <p14:tracePt t="84970" x="3197225" y="3983038"/>
          <p14:tracePt t="84986" x="3187700" y="3983038"/>
          <p14:tracePt t="84995" x="3179763" y="3983038"/>
          <p14:tracePt t="85010" x="3152775" y="3983038"/>
          <p14:tracePt t="85026" x="3133725" y="3983038"/>
          <p14:tracePt t="85043" x="3116263" y="3983038"/>
          <p14:tracePt t="85059" x="3108325" y="3983038"/>
          <p14:tracePt t="85076" x="3089275" y="3983038"/>
          <p14:tracePt t="85093" x="3071813" y="3983038"/>
          <p14:tracePt t="85126" x="3062288" y="3983038"/>
          <p14:tracePt t="85143" x="3054350" y="3983038"/>
          <p14:tracePt t="85159" x="3054350" y="3992563"/>
          <p14:tracePt t="85176" x="3044825" y="3992563"/>
          <p14:tracePt t="85202" x="3036888" y="3992563"/>
          <p14:tracePt t="85211" x="3036888" y="4000500"/>
          <p14:tracePt t="85227" x="3017838" y="4000500"/>
          <p14:tracePt t="85243" x="3017838" y="4010025"/>
          <p14:tracePt t="85260" x="3009900" y="4010025"/>
          <p14:tracePt t="85276" x="3009900" y="4019550"/>
          <p14:tracePt t="85293" x="3000375" y="4019550"/>
          <p14:tracePt t="85310" x="2990850" y="4019550"/>
          <p14:tracePt t="85326" x="2982913" y="4037013"/>
          <p14:tracePt t="85343" x="2973388" y="4044950"/>
          <p14:tracePt t="85360" x="2946400" y="4044950"/>
          <p14:tracePt t="85394" x="2928938" y="4044950"/>
          <p14:tracePt t="85409" x="2919413" y="4044950"/>
          <p14:tracePt t="85426" x="2901950" y="4044950"/>
          <p14:tracePt t="85443" x="2894013" y="4044950"/>
          <p14:tracePt t="85460" x="2884488" y="4044950"/>
          <p14:tracePt t="85476" x="2867025" y="4044950"/>
          <p14:tracePt t="85514" x="2857500" y="4044950"/>
          <p14:tracePt t="85530" x="2847975" y="4044950"/>
          <p14:tracePt t="85611" x="2847975" y="4054475"/>
          <p14:tracePt t="85634" x="2847975" y="4064000"/>
          <p14:tracePt t="85642" x="2857500" y="4071938"/>
          <p14:tracePt t="85658" x="2857500" y="4081463"/>
          <p14:tracePt t="85674" x="2857500" y="4090988"/>
          <p14:tracePt t="85682" x="2857500" y="4098925"/>
          <p14:tracePt t="85714" x="2857500" y="4116388"/>
          <p14:tracePt t="85747" x="2857500" y="4125913"/>
          <p14:tracePt t="85762" x="2847975" y="4125913"/>
          <p14:tracePt t="85770" x="2847975" y="4135438"/>
          <p14:tracePt t="85778" x="2840038" y="4135438"/>
          <p14:tracePt t="85795" x="2822575" y="4143375"/>
          <p14:tracePt t="85810" x="2786063" y="4143375"/>
          <p14:tracePt t="85826" x="2741613" y="4143375"/>
          <p14:tracePt t="85843" x="2724150" y="4143375"/>
          <p14:tracePt t="85859" x="2687638" y="4143375"/>
          <p14:tracePt t="85876" x="2670175" y="4143375"/>
          <p14:tracePt t="85893" x="2652713" y="4143375"/>
          <p14:tracePt t="85909" x="2643188" y="4143375"/>
          <p14:tracePt t="85978" x="2643188" y="4135438"/>
          <p14:tracePt t="85986" x="2652713" y="4135438"/>
          <p14:tracePt t="85995" x="2660650" y="4125913"/>
          <p14:tracePt t="86011" x="2679700" y="4108450"/>
          <p14:tracePt t="86026" x="2697163" y="4108450"/>
          <p14:tracePt t="86043" x="2732088" y="4098925"/>
          <p14:tracePt t="86060" x="2776538" y="4090988"/>
          <p14:tracePt t="86076" x="2813050" y="4064000"/>
          <p14:tracePt t="86093" x="2867025" y="4044950"/>
          <p14:tracePt t="86110" x="2911475" y="4019550"/>
          <p14:tracePt t="86126" x="2955925" y="3983038"/>
          <p14:tracePt t="86143" x="3027363" y="3929063"/>
          <p14:tracePt t="86160" x="3054350" y="3921125"/>
          <p14:tracePt t="86176" x="3089275" y="3894138"/>
          <p14:tracePt t="86194" x="3143250" y="3876675"/>
          <p14:tracePt t="86210" x="3197225" y="3849688"/>
          <p14:tracePt t="86226" x="3224213" y="3840163"/>
          <p14:tracePt t="86243" x="3251200" y="3830638"/>
          <p14:tracePt t="86260" x="3268663" y="3822700"/>
          <p14:tracePt t="86276" x="3276600" y="3822700"/>
          <p14:tracePt t="86293" x="3286125" y="3822700"/>
          <p14:tracePt t="86310" x="3295650" y="3822700"/>
          <p14:tracePt t="86343" x="3303588" y="3822700"/>
          <p14:tracePt t="86360" x="3322638" y="3813175"/>
          <p14:tracePt t="86376" x="3330575" y="3813175"/>
          <p14:tracePt t="86395" x="3367088" y="3805238"/>
          <p14:tracePt t="86410" x="3384550" y="3805238"/>
          <p14:tracePt t="86426" x="3429000" y="3786188"/>
          <p14:tracePt t="86443" x="3446463" y="3768725"/>
          <p14:tracePt t="86460" x="3490913" y="3741738"/>
          <p14:tracePt t="86476" x="3509963" y="3724275"/>
          <p14:tracePt t="86493" x="3517900" y="3706813"/>
          <p14:tracePt t="86510" x="3536950" y="3697288"/>
          <p14:tracePt t="86527" x="3554413" y="3662363"/>
          <p14:tracePt t="86543" x="3571875" y="3643313"/>
          <p14:tracePt t="86560" x="3581400" y="3616325"/>
          <p14:tracePt t="86576" x="3581400" y="3598863"/>
          <p14:tracePt t="86595" x="3581400" y="3554413"/>
          <p14:tracePt t="86611" x="3581400" y="3527425"/>
          <p14:tracePt t="86626" x="3554413" y="3500438"/>
          <p14:tracePt t="86643" x="3536950" y="3492500"/>
          <p14:tracePt t="86660" x="3517900" y="3473450"/>
          <p14:tracePt t="86676" x="3490913" y="3465513"/>
          <p14:tracePt t="86693" x="3473450" y="3465513"/>
          <p14:tracePt t="86710" x="3455988" y="3465513"/>
          <p14:tracePt t="86726" x="3438525" y="3455988"/>
          <p14:tracePt t="86743" x="3402013" y="3455988"/>
          <p14:tracePt t="86760" x="3384550" y="3455988"/>
          <p14:tracePt t="86776" x="3357563" y="3455988"/>
          <p14:tracePt t="86794" x="3322638" y="3455988"/>
          <p14:tracePt t="86811" x="3295650" y="3455988"/>
          <p14:tracePt t="86826" x="3286125" y="3455988"/>
          <p14:tracePt t="86843" x="3276600" y="3455988"/>
          <p14:tracePt t="86860" x="3259138" y="3455988"/>
          <p14:tracePt t="86877" x="3251200" y="3455988"/>
          <p14:tracePt t="86909" x="3241675" y="3455988"/>
          <p14:tracePt t="86926" x="3224213" y="3465513"/>
          <p14:tracePt t="86943" x="3214688" y="3473450"/>
          <p14:tracePt t="86946" x="3205163" y="3473450"/>
          <p14:tracePt t="86960" x="3205163" y="3482975"/>
          <p14:tracePt t="86976" x="3197225" y="3492500"/>
          <p14:tracePt t="86995" x="3179763" y="3509963"/>
          <p14:tracePt t="87010" x="3179763" y="3527425"/>
          <p14:tracePt t="87026" x="3170238" y="3544888"/>
          <p14:tracePt t="87043" x="3160713" y="3554413"/>
          <p14:tracePt t="87060" x="3160713" y="3571875"/>
          <p14:tracePt t="87076" x="3143250" y="3598863"/>
          <p14:tracePt t="87093" x="3143250" y="3616325"/>
          <p14:tracePt t="87110" x="3143250" y="3635375"/>
          <p14:tracePt t="87127" x="3143250" y="3643313"/>
          <p14:tracePt t="87143" x="3143250" y="3662363"/>
          <p14:tracePt t="87160" x="3143250" y="3670300"/>
          <p14:tracePt t="87176" x="3143250" y="3679825"/>
          <p14:tracePt t="87194" x="3143250" y="3697288"/>
          <p14:tracePt t="87210" x="3152775" y="3706813"/>
          <p14:tracePt t="87226" x="3152775" y="3714750"/>
          <p14:tracePt t="87243" x="3160713" y="3733800"/>
          <p14:tracePt t="87276" x="3170238" y="3741738"/>
          <p14:tracePt t="87314" x="3170238" y="3751263"/>
          <p14:tracePt t="87338" x="3179763" y="3751263"/>
          <p14:tracePt t="87354" x="3179763" y="3759200"/>
          <p14:tracePt t="87363" x="3187700" y="3759200"/>
          <p14:tracePt t="87377" x="3187700" y="3768725"/>
          <p14:tracePt t="87395" x="3197225" y="3786188"/>
          <p14:tracePt t="87411" x="3205163" y="3805238"/>
          <p14:tracePt t="87426" x="3214688" y="3813175"/>
          <p14:tracePt t="87443" x="3241675" y="3830638"/>
          <p14:tracePt t="87460" x="3251200" y="3840163"/>
          <p14:tracePt t="87476" x="3251200" y="3849688"/>
          <p14:tracePt t="87493" x="3268663" y="3849688"/>
          <p14:tracePt t="87510" x="3276600" y="3849688"/>
          <p14:tracePt t="87526" x="3286125" y="3849688"/>
          <p14:tracePt t="87543" x="3313113" y="3849688"/>
          <p14:tracePt t="87560" x="3330575" y="3849688"/>
          <p14:tracePt t="87576" x="3348038" y="3849688"/>
          <p14:tracePt t="87593" x="3375025" y="3849688"/>
          <p14:tracePt t="87611" x="3394075" y="3849688"/>
          <p14:tracePt t="87627" x="3402013" y="3849688"/>
          <p14:tracePt t="87643" x="3419475" y="3849688"/>
          <p14:tracePt t="87660" x="3446463" y="3849688"/>
          <p14:tracePt t="87676" x="3465513" y="3840163"/>
          <p14:tracePt t="87693" x="3482975" y="3830638"/>
          <p14:tracePt t="87710" x="3500438" y="3822700"/>
          <p14:tracePt t="87726" x="3509963" y="3813175"/>
          <p14:tracePt t="87743" x="3536950" y="3786188"/>
          <p14:tracePt t="87760" x="3544888" y="3778250"/>
          <p14:tracePt t="87776" x="3544888" y="3759200"/>
          <p14:tracePt t="87795" x="3562350" y="3751263"/>
          <p14:tracePt t="87811" x="3562350" y="3714750"/>
          <p14:tracePt t="87827" x="3562350" y="3679825"/>
          <p14:tracePt t="87843" x="3562350" y="3662363"/>
          <p14:tracePt t="87860" x="3562350" y="3635375"/>
          <p14:tracePt t="87876" x="3562350" y="3608388"/>
          <p14:tracePt t="87893" x="3562350" y="3589338"/>
          <p14:tracePt t="87910" x="3562350" y="3581400"/>
          <p14:tracePt t="87926" x="3562350" y="3571875"/>
          <p14:tracePt t="87944" x="3562350" y="3563938"/>
          <p14:tracePt t="87946" x="3554413" y="3554413"/>
          <p14:tracePt t="87963" x="3554413" y="3536950"/>
          <p14:tracePt t="88179" x="3544888" y="3527425"/>
          <p14:tracePt t="88243" x="3536950" y="3527425"/>
          <p14:tracePt t="88274" x="3527425" y="3527425"/>
          <p14:tracePt t="88282" x="3527425" y="3517900"/>
          <p14:tracePt t="88355" x="3527425" y="3509963"/>
          <p14:tracePt t="88379" x="3517900" y="3509963"/>
          <p14:tracePt t="88387" x="3517900" y="3500438"/>
          <p14:tracePt t="88411" x="3517900" y="3492500"/>
          <p14:tracePt t="88418" x="3500438" y="3492500"/>
          <p14:tracePt t="88427" x="3500438" y="3482975"/>
          <p14:tracePt t="88443" x="3490913" y="3455988"/>
          <p14:tracePt t="88460" x="3490913" y="3446463"/>
          <p14:tracePt t="88476" x="3482975" y="3438525"/>
          <p14:tracePt t="88494" x="3473450" y="3429000"/>
          <p14:tracePt t="88510" x="3473450" y="3421063"/>
          <p14:tracePt t="88547" x="3465513" y="3411538"/>
          <p14:tracePt t="88843" x="3455988" y="3421063"/>
          <p14:tracePt t="88883" x="3455988" y="3429000"/>
          <p14:tracePt t="88938" x="3455988" y="3438525"/>
          <p14:tracePt t="89226" x="3446463" y="3438525"/>
          <p14:tracePt t="89235" x="3429000" y="3438525"/>
          <p14:tracePt t="89244" x="3419475" y="3446463"/>
          <p14:tracePt t="89260" x="3402013" y="3455988"/>
          <p14:tracePt t="89277" x="3384550" y="3473450"/>
          <p14:tracePt t="89294" x="3375025" y="3492500"/>
          <p14:tracePt t="89310" x="3357563" y="3492500"/>
          <p14:tracePt t="89327" x="3357563" y="3500438"/>
          <p14:tracePt t="89360" x="3357563" y="3509963"/>
          <p14:tracePt t="89377" x="3357563" y="3517900"/>
          <p14:tracePt t="89579" x="3367088" y="3527425"/>
          <p14:tracePt t="89587" x="3375025" y="3527425"/>
          <p14:tracePt t="89595" x="3419475" y="3554413"/>
          <p14:tracePt t="89611" x="3500438" y="3581400"/>
          <p14:tracePt t="89627" x="3616325" y="3598863"/>
          <p14:tracePt t="89643" x="3724275" y="3608388"/>
          <p14:tracePt t="89660" x="3929063" y="3652838"/>
          <p14:tracePt t="89677" x="4133850" y="3679825"/>
          <p14:tracePt t="89693" x="4375150" y="3733800"/>
          <p14:tracePt t="89710" x="4768850" y="3786188"/>
          <p14:tracePt t="89727" x="5010150" y="3840163"/>
          <p14:tracePt t="89743" x="5232400" y="3884613"/>
          <p14:tracePt t="89760" x="5411788" y="3911600"/>
          <p14:tracePt t="89777" x="5554663" y="3929063"/>
          <p14:tracePt t="89795" x="5732463" y="3956050"/>
          <p14:tracePt t="89810" x="5786438" y="3956050"/>
          <p14:tracePt t="89827" x="5830888" y="3965575"/>
          <p14:tracePt t="89844" x="5867400" y="3965575"/>
          <p14:tracePt t="89860" x="5884863" y="3965575"/>
          <p14:tracePt t="89893" x="5894388" y="3965575"/>
          <p14:tracePt t="89915" x="5911850" y="3965575"/>
          <p14:tracePt t="89947" x="5921375" y="3965575"/>
          <p14:tracePt t="89963" x="5929313" y="3965575"/>
          <p14:tracePt t="89979" x="5938838" y="3965575"/>
          <p14:tracePt t="89995" x="5946775" y="3965575"/>
          <p14:tracePt t="90003" x="5956300" y="3965575"/>
          <p14:tracePt t="90019" x="5965825" y="3965575"/>
          <p14:tracePt t="90028" x="5973763" y="3965575"/>
          <p14:tracePt t="90043" x="6000750" y="3965575"/>
          <p14:tracePt t="90060" x="6018213" y="3965575"/>
          <p14:tracePt t="90077" x="6027738" y="3965575"/>
          <p14:tracePt t="90094" x="6037263" y="3965575"/>
          <p14:tracePt t="90110" x="6045200" y="3965575"/>
          <p14:tracePt t="90127" x="6064250" y="3965575"/>
          <p14:tracePt t="90144" x="6072188" y="3965575"/>
          <p14:tracePt t="90177" x="6081713" y="3965575"/>
          <p14:tracePt t="90203" x="6089650" y="3965575"/>
          <p14:tracePt t="90243" x="6099175" y="3965575"/>
          <p14:tracePt t="90371" x="6108700" y="3965575"/>
          <p14:tracePt t="90563" x="6116638" y="3965575"/>
          <p14:tracePt t="90843" x="6135688" y="3965575"/>
          <p14:tracePt t="90867" x="6135688" y="3956050"/>
          <p14:tracePt t="90899" x="6135688" y="3948113"/>
          <p14:tracePt t="90915" x="6135688" y="3938588"/>
          <p14:tracePt t="91011" x="6135688" y="3929063"/>
          <p14:tracePt t="91283" x="6143625" y="3929063"/>
          <p14:tracePt t="91323" x="6153150" y="3929063"/>
          <p14:tracePt t="91339" x="6161088" y="3929063"/>
          <p14:tracePt t="91395" x="6170613" y="3929063"/>
          <p14:tracePt t="91427" x="6180138" y="3929063"/>
          <p14:tracePt t="91443" x="6188075" y="3929063"/>
          <p14:tracePt t="91459" x="6207125" y="3929063"/>
          <p14:tracePt t="91467" x="6215063" y="3929063"/>
          <p14:tracePt t="91483" x="6224588" y="3929063"/>
          <p14:tracePt t="91571" x="6232525" y="3929063"/>
          <p14:tracePt t="91619" x="6242050" y="3911600"/>
          <p14:tracePt t="91643" x="6242050" y="3902075"/>
          <p14:tracePt t="91651" x="6242050" y="3894138"/>
          <p14:tracePt t="91660" x="6242050" y="3884613"/>
          <p14:tracePt t="91677" x="6251575" y="3876675"/>
          <p14:tracePt t="91694" x="6259513" y="3867150"/>
          <p14:tracePt t="91710" x="6259513" y="3849688"/>
          <p14:tracePt t="91727" x="6259513" y="3822700"/>
          <p14:tracePt t="91744" x="6259513" y="3795713"/>
          <p14:tracePt t="91760" x="6259513" y="3759200"/>
          <p14:tracePt t="91777" x="6259513" y="3741738"/>
          <p14:tracePt t="91795" x="6259513" y="3706813"/>
          <p14:tracePt t="91812" x="6259513" y="3687763"/>
          <p14:tracePt t="91827" x="6259513" y="3679825"/>
          <p14:tracePt t="91844" x="6259513" y="3670300"/>
          <p14:tracePt t="91860" x="6259513" y="3662363"/>
          <p14:tracePt t="91877" x="6259513" y="3652838"/>
          <p14:tracePt t="91894" x="6259513" y="3635375"/>
          <p14:tracePt t="91927" x="6259513" y="3625850"/>
          <p14:tracePt t="91963" x="6269038" y="3616325"/>
          <p14:tracePt t="92131" x="6286500" y="3616325"/>
          <p14:tracePt t="101509" x="6286500" y="3625850"/>
          <p14:tracePt t="101517" x="6269038" y="3643313"/>
          <p14:tracePt t="101533" x="6303963" y="3625850"/>
          <p14:tracePt t="101565" x="6303963" y="3616325"/>
          <p14:tracePt t="101581" x="6303963" y="3608388"/>
          <p14:tracePt t="101589" x="6296025" y="3608388"/>
          <p14:tracePt t="101597" x="6259513" y="3581400"/>
          <p14:tracePt t="101612" x="6215063" y="3571875"/>
          <p14:tracePt t="101630" x="6170613" y="3554413"/>
          <p14:tracePt t="101645" x="6135688" y="3527425"/>
          <p14:tracePt t="101661" x="6099175" y="3509963"/>
          <p14:tracePt t="101678" x="6072188" y="3473450"/>
          <p14:tracePt t="101695" x="6018213" y="3438525"/>
          <p14:tracePt t="101711" x="5956300" y="3394075"/>
          <p14:tracePt t="101728" x="5894388" y="3330575"/>
          <p14:tracePt t="101745" x="5849938" y="3313113"/>
          <p14:tracePt t="101762" x="5813425" y="3278188"/>
          <p14:tracePt t="101778" x="5786438" y="3232150"/>
          <p14:tracePt t="101795" x="5732463" y="3179763"/>
          <p14:tracePt t="101811" x="5707063" y="3116263"/>
          <p14:tracePt t="101828" x="5661025" y="3063875"/>
          <p14:tracePt t="101845" x="5635625" y="3017838"/>
          <p14:tracePt t="101861" x="5616575" y="2973388"/>
          <p14:tracePt t="101878" x="5599113" y="2938463"/>
          <p14:tracePt t="101894" x="5581650" y="2901950"/>
          <p14:tracePt t="101911" x="5554663" y="2874963"/>
          <p14:tracePt t="101928" x="5537200" y="2840038"/>
          <p14:tracePt t="101945" x="5537200" y="2803525"/>
          <p14:tracePt t="101961" x="5527675" y="2786063"/>
          <p14:tracePt t="101978" x="5527675" y="2778125"/>
          <p14:tracePt t="101995" x="5518150" y="2759075"/>
          <p14:tracePt t="102011" x="5510213" y="2732088"/>
          <p14:tracePt t="102028" x="5483225" y="2697163"/>
          <p14:tracePt t="102045" x="5465763" y="2660650"/>
          <p14:tracePt t="102061" x="5456238" y="2625725"/>
          <p14:tracePt t="102078" x="5438775" y="2581275"/>
          <p14:tracePt t="102094" x="5429250" y="2536825"/>
          <p14:tracePt t="102111" x="5402263" y="2473325"/>
          <p14:tracePt t="102128" x="5394325" y="2455863"/>
          <p14:tracePt t="102144" x="5367338" y="2420938"/>
          <p14:tracePt t="102161" x="5357813" y="2401888"/>
          <p14:tracePt t="102178" x="5340350" y="2366963"/>
          <p14:tracePt t="102194" x="5330825" y="2349500"/>
          <p14:tracePt t="102211" x="5330825" y="2312988"/>
          <p14:tracePt t="102229" x="5322888" y="2268538"/>
          <p14:tracePt t="102244" x="5322888" y="2251075"/>
          <p14:tracePt t="102261" x="5303838" y="2232025"/>
          <p14:tracePt t="102278" x="5303838" y="2214563"/>
          <p14:tracePt t="102295" x="5303838" y="2170113"/>
          <p14:tracePt t="102312" x="5303838" y="2135188"/>
          <p14:tracePt t="102328" x="5286375" y="2089150"/>
          <p14:tracePt t="102345" x="5278438" y="2054225"/>
          <p14:tracePt t="102362" x="5251450" y="2036763"/>
          <p14:tracePt t="102378" x="5232400" y="2000250"/>
          <p14:tracePt t="102395" x="5207000" y="1965325"/>
          <p14:tracePt t="102411" x="5187950" y="1938338"/>
          <p14:tracePt t="102429" x="5170488" y="1901825"/>
          <p14:tracePt t="102445" x="5143500" y="1866900"/>
          <p14:tracePt t="102462" x="5126038" y="1839913"/>
          <p14:tracePt t="102478" x="5089525" y="1803400"/>
          <p14:tracePt t="102495" x="5054600" y="1768475"/>
          <p14:tracePt t="102512" x="5037138" y="1751013"/>
          <p14:tracePt t="102528" x="5018088" y="1731963"/>
          <p14:tracePt t="102545" x="4992688" y="1704975"/>
          <p14:tracePt t="102561" x="4973638" y="1697038"/>
          <p14:tracePt t="102579" x="4956175" y="1687513"/>
          <p14:tracePt t="102596" x="4929188" y="1679575"/>
          <p14:tracePt t="102612" x="4911725" y="1679575"/>
          <p14:tracePt t="102629" x="4867275" y="1643063"/>
          <p14:tracePt t="102645" x="4840288" y="1633538"/>
          <p14:tracePt t="102662" x="4813300" y="1625600"/>
          <p14:tracePt t="102678" x="4795838" y="1616075"/>
          <p14:tracePt t="102695" x="4759325" y="1608138"/>
          <p14:tracePt t="102711" x="4741863" y="1598613"/>
          <p14:tracePt t="102728" x="4724400" y="1598613"/>
          <p14:tracePt t="102745" x="4687888" y="1598613"/>
          <p14:tracePt t="102762" x="4670425" y="1589088"/>
          <p14:tracePt t="102778" x="4652963" y="1589088"/>
          <p14:tracePt t="102795" x="4625975" y="1589088"/>
          <p14:tracePt t="102812" x="4608513" y="1589088"/>
          <p14:tracePt t="102830" x="4581525" y="1589088"/>
          <p14:tracePt t="102845" x="4545013" y="1589088"/>
          <p14:tracePt t="102862" x="4527550" y="1589088"/>
          <p14:tracePt t="102878" x="4500563" y="1589088"/>
          <p14:tracePt t="102895" x="4491038" y="1598613"/>
          <p14:tracePt t="102912" x="4465638" y="1616075"/>
          <p14:tracePt t="102928" x="4438650" y="1625600"/>
          <p14:tracePt t="102945" x="4419600" y="1652588"/>
          <p14:tracePt t="102962" x="4402138" y="1652588"/>
          <p14:tracePt t="102978" x="4384675" y="1660525"/>
          <p14:tracePt t="102995" x="4357688" y="1670050"/>
          <p14:tracePt t="103014" x="4340225" y="1687513"/>
          <p14:tracePt t="103030" x="4322763" y="1714500"/>
          <p14:tracePt t="103045" x="4295775" y="1741488"/>
          <p14:tracePt t="103062" x="4276725" y="1776413"/>
          <p14:tracePt t="103078" x="4251325" y="1812925"/>
          <p14:tracePt t="103095" x="4232275" y="1830388"/>
          <p14:tracePt t="103112" x="4214813" y="1849438"/>
          <p14:tracePt t="103129" x="4187825" y="1884363"/>
          <p14:tracePt t="103145" x="4179888" y="1911350"/>
          <p14:tracePt t="103162" x="4160838" y="1938338"/>
          <p14:tracePt t="103178" x="4143375" y="1965325"/>
          <p14:tracePt t="103195" x="4116388" y="2027238"/>
          <p14:tracePt t="103213" x="4089400" y="2071688"/>
          <p14:tracePt t="103229" x="4081463" y="2116138"/>
          <p14:tracePt t="103245" x="4071938" y="2152650"/>
          <p14:tracePt t="103262" x="4062413" y="2170113"/>
          <p14:tracePt t="103279" x="4062413" y="2197100"/>
          <p14:tracePt t="103295" x="4062413" y="2224088"/>
          <p14:tracePt t="103312" x="4062413" y="2251075"/>
          <p14:tracePt t="103328" x="4044950" y="2286000"/>
          <p14:tracePt t="103345" x="4044950" y="2303463"/>
          <p14:tracePt t="103362" x="4044950" y="2330450"/>
          <p14:tracePt t="103378" x="4044950" y="2349500"/>
          <p14:tracePt t="103395" x="4037013" y="2366963"/>
          <p14:tracePt t="103412" x="4037013" y="2401888"/>
          <p14:tracePt t="103429" x="4037013" y="2420938"/>
          <p14:tracePt t="103445" x="4037013" y="2438400"/>
          <p14:tracePt t="103462" x="4054475" y="2473325"/>
          <p14:tracePt t="103478" x="4062413" y="2492375"/>
          <p14:tracePt t="103495" x="4071938" y="2527300"/>
          <p14:tracePt t="103512" x="4089400" y="2544763"/>
          <p14:tracePt t="103528" x="4108450" y="2563813"/>
          <p14:tracePt t="103546" x="4125913" y="2589213"/>
          <p14:tracePt t="103561" x="4143375" y="2608263"/>
          <p14:tracePt t="103578" x="4152900" y="2625725"/>
          <p14:tracePt t="103594" x="4187825" y="2660650"/>
          <p14:tracePt t="103611" x="4197350" y="2679700"/>
          <p14:tracePt t="103629" x="4224338" y="2714625"/>
          <p14:tracePt t="103645" x="4251325" y="2732088"/>
          <p14:tracePt t="103662" x="4268788" y="2751138"/>
          <p14:tracePt t="103678" x="4286250" y="2768600"/>
          <p14:tracePt t="103695" x="4303713" y="2786063"/>
          <p14:tracePt t="103712" x="4340225" y="2803525"/>
          <p14:tracePt t="103728" x="4357688" y="2813050"/>
          <p14:tracePt t="103745" x="4384675" y="2822575"/>
          <p14:tracePt t="103762" x="4394200" y="2830513"/>
          <p14:tracePt t="103778" x="4402138" y="2849563"/>
          <p14:tracePt t="103795" x="4411663" y="2857500"/>
          <p14:tracePt t="103812" x="4419600" y="2857500"/>
          <p14:tracePt t="103830" x="4456113" y="2867025"/>
          <p14:tracePt t="103846" x="4465638" y="2867025"/>
          <p14:tracePt t="103862" x="4473575" y="2874963"/>
          <p14:tracePt t="103878" x="4491038" y="2874963"/>
          <p14:tracePt t="103895" x="4510088" y="2884488"/>
          <p14:tracePt t="103912" x="4537075" y="2894013"/>
          <p14:tracePt t="103928" x="4554538" y="2901950"/>
          <p14:tracePt t="103945" x="4572000" y="2921000"/>
          <p14:tracePt t="103962" x="4589463" y="2928938"/>
          <p14:tracePt t="103978" x="4616450" y="2928938"/>
          <p14:tracePt t="103995" x="4633913" y="2928938"/>
          <p14:tracePt t="104012" x="4679950" y="2938463"/>
          <p14:tracePt t="104029" x="4705350" y="2938463"/>
          <p14:tracePt t="104045" x="4732338" y="2938463"/>
          <p14:tracePt t="104062" x="4751388" y="2938463"/>
          <p14:tracePt t="104079" x="4795838" y="2938463"/>
          <p14:tracePt t="104095" x="4813300" y="2946400"/>
          <p14:tracePt t="104112" x="4848225" y="2946400"/>
          <p14:tracePt t="104128" x="4867275" y="2946400"/>
          <p14:tracePt t="104145" x="4902200" y="2946400"/>
          <p14:tracePt t="104162" x="4921250" y="2946400"/>
          <p14:tracePt t="104178" x="4938713" y="2946400"/>
          <p14:tracePt t="104195" x="4956175" y="2946400"/>
          <p14:tracePt t="104213" x="5000625" y="2946400"/>
          <p14:tracePt t="104229" x="5018088" y="2946400"/>
          <p14:tracePt t="104245" x="5054600" y="2938463"/>
          <p14:tracePt t="104262" x="5072063" y="2938463"/>
          <p14:tracePt t="104279" x="5089525" y="2928938"/>
          <p14:tracePt t="104296" x="5116513" y="2921000"/>
          <p14:tracePt t="104311" x="5135563" y="2901950"/>
          <p14:tracePt t="104328" x="5153025" y="2894013"/>
          <p14:tracePt t="104344" x="5207000" y="2874963"/>
          <p14:tracePt t="104361" x="5232400" y="2857500"/>
          <p14:tracePt t="104378" x="5286375" y="2840038"/>
          <p14:tracePt t="104395" x="5303838" y="2813050"/>
          <p14:tracePt t="104412" x="5340350" y="2778125"/>
          <p14:tracePt t="104429" x="5394325" y="2751138"/>
          <p14:tracePt t="104445" x="5411788" y="2732088"/>
          <p14:tracePt t="104462" x="5429250" y="2714625"/>
          <p14:tracePt t="104478" x="5456238" y="2706688"/>
          <p14:tracePt t="104495" x="5465763" y="2679700"/>
          <p14:tracePt t="104512" x="5473700" y="2660650"/>
          <p14:tracePt t="104528" x="5483225" y="2643188"/>
          <p14:tracePt t="104545" x="5518150" y="2608263"/>
          <p14:tracePt t="104562" x="5527675" y="2571750"/>
          <p14:tracePt t="104579" x="5545138" y="2536825"/>
          <p14:tracePt t="104596" x="5554663" y="2517775"/>
          <p14:tracePt t="104612" x="5554663" y="2492375"/>
          <p14:tracePt t="104629" x="5572125" y="2455863"/>
          <p14:tracePt t="104645" x="5572125" y="2428875"/>
          <p14:tracePt t="104662" x="5589588" y="2384425"/>
          <p14:tracePt t="104679" x="5589588" y="2330450"/>
          <p14:tracePt t="104695" x="5589588" y="2303463"/>
          <p14:tracePt t="104712" x="5589588" y="2268538"/>
          <p14:tracePt t="104728" x="5589588" y="2224088"/>
          <p14:tracePt t="104745" x="5589588" y="2197100"/>
          <p14:tracePt t="104762" x="5589588" y="2170113"/>
          <p14:tracePt t="104779" x="5581650" y="2125663"/>
          <p14:tracePt t="104796" x="5564188" y="2081213"/>
          <p14:tracePt t="104814" x="5545138" y="2044700"/>
          <p14:tracePt t="104830" x="5537200" y="2027238"/>
          <p14:tracePt t="104845" x="5527675" y="2000250"/>
          <p14:tracePt t="104861" x="5500688" y="1965325"/>
          <p14:tracePt t="104878" x="5492750" y="1928813"/>
          <p14:tracePt t="104895" x="5456238" y="1884363"/>
          <p14:tracePt t="104912" x="5421313" y="1822450"/>
          <p14:tracePt t="104928" x="5402263" y="1803400"/>
          <p14:tracePt t="104945" x="5375275" y="1785938"/>
          <p14:tracePt t="104962" x="5357813" y="1768475"/>
          <p14:tracePt t="104978" x="5349875" y="1751013"/>
          <p14:tracePt t="104995" x="5330825" y="1741488"/>
          <p14:tracePt t="105013" x="5313363" y="1697038"/>
          <p14:tracePt t="105030" x="5278438" y="1687513"/>
          <p14:tracePt t="105046" x="5259388" y="1670050"/>
          <p14:tracePt t="105062" x="5232400" y="1660525"/>
          <p14:tracePt t="105079" x="5207000" y="1633538"/>
          <p14:tracePt t="105095" x="5170488" y="1625600"/>
          <p14:tracePt t="105112" x="5135563" y="1608138"/>
          <p14:tracePt t="105129" x="5116513" y="1581150"/>
          <p14:tracePt t="105146" x="5081588" y="1571625"/>
          <p14:tracePt t="105162" x="5054600" y="1554163"/>
          <p14:tracePt t="105178" x="5018088" y="1536700"/>
          <p14:tracePt t="105195" x="5010150" y="1527175"/>
          <p14:tracePt t="105211" x="4973638" y="1527175"/>
          <p14:tracePt t="105228" x="4956175" y="1509713"/>
          <p14:tracePt t="105245" x="4911725" y="1509713"/>
          <p14:tracePt t="105261" x="4894263" y="1509713"/>
          <p14:tracePt t="105278" x="4857750" y="1509713"/>
          <p14:tracePt t="105294" x="4830763" y="1500188"/>
          <p14:tracePt t="105311" x="4795838" y="1482725"/>
          <p14:tracePt t="105328" x="4768850" y="1482725"/>
          <p14:tracePt t="105345" x="4741863" y="1482725"/>
          <p14:tracePt t="105362" x="4714875" y="1473200"/>
          <p14:tracePt t="105379" x="4687888" y="1473200"/>
          <p14:tracePt t="105395" x="4670425" y="1473200"/>
          <p14:tracePt t="105412" x="4652963" y="1473200"/>
          <p14:tracePt t="105430" x="4608513" y="1473200"/>
          <p14:tracePt t="105446" x="4589463" y="1473200"/>
          <p14:tracePt t="105462" x="4572000" y="1473200"/>
          <p14:tracePt t="105478" x="4545013" y="1473200"/>
          <p14:tracePt t="105496" x="4537075" y="1473200"/>
          <p14:tracePt t="105512" x="4527550" y="1482725"/>
          <p14:tracePt t="105529" x="4510088" y="1500188"/>
          <p14:tracePt t="105545" x="4500563" y="1509713"/>
          <p14:tracePt t="105562" x="4491038" y="1517650"/>
          <p14:tracePt t="105579" x="4473575" y="1527175"/>
          <p14:tracePt t="105596" x="4465638" y="1536700"/>
          <p14:tracePt t="105612" x="4465638" y="1554163"/>
          <p14:tracePt t="105629" x="4456113" y="1589088"/>
          <p14:tracePt t="105646" x="4456113" y="1608138"/>
          <p14:tracePt t="105662" x="4456113" y="1625600"/>
          <p14:tracePt t="105679" x="4483100" y="1660525"/>
          <p14:tracePt t="105695" x="4510088" y="1687513"/>
          <p14:tracePt t="105712" x="4537075" y="1687513"/>
          <p14:tracePt t="105729" x="4554538" y="1687513"/>
          <p14:tracePt t="105745" x="4562475" y="1697038"/>
          <p14:tracePt t="105762" x="4581525" y="1697038"/>
          <p14:tracePt t="105779" x="4598988" y="1697038"/>
          <p14:tracePt t="105796" x="4608513" y="1697038"/>
          <p14:tracePt t="105812" x="4625975" y="1697038"/>
          <p14:tracePt t="105830" x="4633913" y="1697038"/>
          <p14:tracePt t="105846" x="4643438" y="1697038"/>
          <p14:tracePt t="105862" x="4660900" y="1670050"/>
          <p14:tracePt t="105879" x="4679950" y="1660525"/>
          <p14:tracePt t="105895" x="4687888" y="1652588"/>
          <p14:tracePt t="105912" x="4697413" y="1652588"/>
          <p14:tracePt t="105928" x="4697413" y="1643063"/>
          <p14:tracePt t="105945" x="4705350" y="1633538"/>
          <p14:tracePt t="106398" x="4705350" y="1643063"/>
          <p14:tracePt t="106422" x="4705350" y="1652588"/>
          <p14:tracePt t="106446" x="4705350" y="1660525"/>
          <p14:tracePt t="106470" x="4705350" y="1670050"/>
          <p14:tracePt t="106486" x="4705350" y="1687513"/>
          <p14:tracePt t="106502" x="4705350" y="1697038"/>
          <p14:tracePt t="106518" x="4705350" y="1704975"/>
          <p14:tracePt t="106526" x="4705350" y="1714500"/>
          <p14:tracePt t="106542" x="4705350" y="1724025"/>
          <p14:tracePt t="106558" x="4705350" y="1731963"/>
          <p14:tracePt t="106574" x="4705350" y="1741488"/>
          <p14:tracePt t="106582" x="4705350" y="1758950"/>
          <p14:tracePt t="106595" x="4697413" y="1758950"/>
          <p14:tracePt t="106611" x="4697413" y="1776413"/>
          <p14:tracePt t="106628" x="4697413" y="1795463"/>
          <p14:tracePt t="106645" x="4687888" y="1822450"/>
          <p14:tracePt t="106662" x="4687888" y="1849438"/>
          <p14:tracePt t="106678" x="4670425" y="1857375"/>
          <p14:tracePt t="106695" x="4670425" y="1874838"/>
          <p14:tracePt t="106711" x="4670425" y="1893888"/>
          <p14:tracePt t="106728" x="4670425" y="1911350"/>
          <p14:tracePt t="106745" x="4670425" y="1920875"/>
          <p14:tracePt t="106779" x="4670425" y="1928813"/>
          <p14:tracePt t="106795" x="4670425" y="1938338"/>
          <p14:tracePt t="106812" x="4670425" y="1946275"/>
          <p14:tracePt t="106830" x="4660900" y="1982788"/>
          <p14:tracePt t="106846" x="4660900" y="2000250"/>
          <p14:tracePt t="106862" x="4660900" y="2017713"/>
          <p14:tracePt t="106879" x="4660900" y="2036763"/>
          <p14:tracePt t="106895" x="4660900" y="2063750"/>
          <p14:tracePt t="106912" x="4660900" y="2081213"/>
          <p14:tracePt t="106929" x="4660900" y="2098675"/>
          <p14:tracePt t="106946" x="4660900" y="2135188"/>
          <p14:tracePt t="106962" x="4660900" y="2179638"/>
          <p14:tracePt t="106979" x="4660900" y="2206625"/>
          <p14:tracePt t="106995" x="4660900" y="2241550"/>
          <p14:tracePt t="107012" x="4660900" y="2259013"/>
          <p14:tracePt t="107031" x="4660900" y="2286000"/>
          <p14:tracePt t="107046" x="4660900" y="2303463"/>
          <p14:tracePt t="107062" x="4660900" y="2312988"/>
          <p14:tracePt t="107079" x="4660900" y="2330450"/>
          <p14:tracePt t="107096" x="4660900" y="2357438"/>
          <p14:tracePt t="107112" x="4660900" y="2374900"/>
          <p14:tracePt t="107130" x="4660900" y="2393950"/>
          <p14:tracePt t="107145" x="4660900" y="2411413"/>
          <p14:tracePt t="107162" x="4679950" y="2438400"/>
          <p14:tracePt t="107179" x="4679950" y="2455863"/>
          <p14:tracePt t="107196" x="4679950" y="2482850"/>
          <p14:tracePt t="107212" x="4687888" y="2509838"/>
          <p14:tracePt t="107229" x="4687888" y="2527300"/>
          <p14:tracePt t="107246" x="4687888" y="2544763"/>
          <p14:tracePt t="107262" x="4687888" y="2571750"/>
          <p14:tracePt t="107279" x="4687888" y="2581275"/>
          <p14:tracePt t="107296" x="4687888" y="2598738"/>
          <p14:tracePt t="107312" x="4687888" y="2608263"/>
          <p14:tracePt t="107329" x="4687888" y="2625725"/>
          <p14:tracePt t="107345" x="4687888" y="2643188"/>
          <p14:tracePt t="107362" x="4687888" y="2652713"/>
          <p14:tracePt t="107379" x="4687888" y="2670175"/>
          <p14:tracePt t="107396" x="4687888" y="2679700"/>
          <p14:tracePt t="107412" x="4687888" y="2697163"/>
          <p14:tracePt t="107430" x="4687888" y="2706688"/>
          <p14:tracePt t="107462" x="4687888" y="2724150"/>
          <p14:tracePt t="107494" x="4687888" y="2732088"/>
          <p14:tracePt t="107518" x="4687888" y="2741613"/>
          <p14:tracePt t="107550" x="4687888" y="2751138"/>
          <p14:tracePt t="107566" x="4687888" y="2759075"/>
          <p14:tracePt t="107590" x="4687888" y="2768600"/>
          <p14:tracePt t="107606" x="4687888" y="2778125"/>
          <p14:tracePt t="107790" x="4687888" y="2795588"/>
          <p14:tracePt t="107878" x="4687888" y="2803525"/>
          <p14:tracePt t="108134" x="4687888" y="2813050"/>
          <p14:tracePt t="108150" x="4687888" y="2822575"/>
          <p14:tracePt t="108158" x="4687888" y="2830513"/>
          <p14:tracePt t="108174" x="4670425" y="2830513"/>
          <p14:tracePt t="108182" x="4670425" y="2840038"/>
          <p14:tracePt t="109078" x="4670425" y="2849563"/>
          <p14:tracePt t="109086" x="4670425" y="2867025"/>
          <p14:tracePt t="109096" x="4670425" y="2874963"/>
          <p14:tracePt t="109112" x="4687888" y="2921000"/>
          <p14:tracePt t="109130" x="4687888" y="2965450"/>
          <p14:tracePt t="109146" x="4697413" y="3000375"/>
          <p14:tracePt t="109162" x="4697413" y="3036888"/>
          <p14:tracePt t="109179" x="4697413" y="3054350"/>
          <p14:tracePt t="109196" x="4714875" y="3071813"/>
          <p14:tracePt t="109212" x="4714875" y="3089275"/>
          <p14:tracePt t="109230" x="4724400" y="3135313"/>
          <p14:tracePt t="109247" x="4724400" y="3170238"/>
          <p14:tracePt t="109263" x="4724400" y="3197225"/>
          <p14:tracePt t="109279" x="4724400" y="3224213"/>
          <p14:tracePt t="109296" x="4724400" y="3251200"/>
          <p14:tracePt t="109312" x="4724400" y="3286125"/>
          <p14:tracePt t="109329" x="4724400" y="3330575"/>
          <p14:tracePt t="109346" x="4724400" y="3357563"/>
          <p14:tracePt t="109362" x="4724400" y="3402013"/>
          <p14:tracePt t="109379" x="4724400" y="3438525"/>
          <p14:tracePt t="109396" x="4724400" y="3482975"/>
          <p14:tracePt t="109412" x="4724400" y="3500438"/>
          <p14:tracePt t="109430" x="4724400" y="3544888"/>
          <p14:tracePt t="109446" x="4724400" y="3563938"/>
          <p14:tracePt t="110063" x="4724400" y="3571875"/>
          <p14:tracePt t="110070" x="4705350" y="3571875"/>
          <p14:tracePt t="110086" x="4705350" y="3581400"/>
          <p14:tracePt t="110096" x="4697413" y="3598863"/>
          <p14:tracePt t="110112" x="4687888" y="3608388"/>
          <p14:tracePt t="110129" x="4679950" y="3616325"/>
          <p14:tracePt t="110162" x="4679950" y="3625850"/>
          <p14:tracePt t="110623" x="4687888" y="3625850"/>
          <p14:tracePt t="110638" x="4697413" y="3625850"/>
          <p14:tracePt t="110654" x="4714875" y="3625850"/>
          <p14:tracePt t="110671" x="4724400" y="3625850"/>
          <p14:tracePt t="110679" x="4732338" y="3625850"/>
          <p14:tracePt t="110695" x="4741863" y="3625850"/>
          <p14:tracePt t="110718" x="4751388" y="3625850"/>
          <p14:tracePt t="110815" x="4759325" y="3625850"/>
          <p14:tracePt t="110823" x="4759325" y="3635375"/>
          <p14:tracePt t="110831" x="4768850" y="3635375"/>
          <p14:tracePt t="110848" x="4786313" y="3635375"/>
          <p14:tracePt t="110862" x="4795838" y="3635375"/>
          <p14:tracePt t="110879" x="4813300" y="3635375"/>
          <p14:tracePt t="110896" x="4830763" y="3635375"/>
          <p14:tracePt t="110912" x="4857750" y="3643313"/>
          <p14:tracePt t="110929" x="4884738" y="3662363"/>
          <p14:tracePt t="110946" x="4929188" y="3662363"/>
          <p14:tracePt t="110963" x="4965700" y="3662363"/>
          <p14:tracePt t="110979" x="5010150" y="3670300"/>
          <p14:tracePt t="110996" x="5037138" y="3670300"/>
          <p14:tracePt t="111013" x="5081588" y="3670300"/>
          <p14:tracePt t="111031" x="5135563" y="3679825"/>
          <p14:tracePt t="111047" x="5160963" y="3687763"/>
          <p14:tracePt t="111063" x="5180013" y="3687763"/>
          <p14:tracePt t="111079" x="5197475" y="3697288"/>
          <p14:tracePt t="111096" x="5224463" y="3697288"/>
          <p14:tracePt t="111113" x="5241925" y="3697288"/>
          <p14:tracePt t="111129" x="5278438" y="3697288"/>
          <p14:tracePt t="111146" x="5295900" y="3697288"/>
          <p14:tracePt t="111163" x="5322888" y="3697288"/>
          <p14:tracePt t="111179" x="5357813" y="3697288"/>
          <p14:tracePt t="111196" x="5402263" y="3697288"/>
          <p14:tracePt t="111212" x="5438775" y="3697288"/>
          <p14:tracePt t="111230" x="5518150" y="3706813"/>
          <p14:tracePt t="111247" x="5581650" y="3733800"/>
          <p14:tracePt t="111263" x="5626100" y="3733800"/>
          <p14:tracePt t="111279" x="5670550" y="3733800"/>
          <p14:tracePt t="111296" x="5759450" y="3733800"/>
          <p14:tracePt t="111312" x="5822950" y="3733800"/>
          <p14:tracePt t="111329" x="5894388" y="3733800"/>
          <p14:tracePt t="111346" x="5973763" y="3733800"/>
          <p14:tracePt t="111363" x="6045200" y="3733800"/>
          <p14:tracePt t="111379" x="6108700" y="3733800"/>
          <p14:tracePt t="111396" x="6188075" y="3751263"/>
          <p14:tracePt t="111413" x="6269038" y="3759200"/>
          <p14:tracePt t="111431" x="6367463" y="3778250"/>
          <p14:tracePt t="111447" x="6384925" y="3778250"/>
          <p14:tracePt t="111463" x="6394450" y="3778250"/>
          <p14:tracePt t="112198" x="6384925" y="3778250"/>
          <p14:tracePt t="112206" x="6375400" y="3778250"/>
          <p14:tracePt t="112214" x="6350000" y="3759200"/>
          <p14:tracePt t="112229" x="6278563" y="3751263"/>
          <p14:tracePt t="112246" x="5946775" y="3697288"/>
          <p14:tracePt t="112262" x="5697538" y="3679825"/>
          <p14:tracePt t="112279" x="5411788" y="3679825"/>
          <p14:tracePt t="112296" x="5126038" y="3679825"/>
          <p14:tracePt t="112312" x="4884738" y="3679825"/>
          <p14:tracePt t="112329" x="4714875" y="3679825"/>
          <p14:tracePt t="112346" x="4545013" y="3679825"/>
          <p14:tracePt t="112362" x="4402138" y="3679825"/>
          <p14:tracePt t="112379" x="4303713" y="3679825"/>
          <p14:tracePt t="112396" x="4251325" y="3679825"/>
          <p14:tracePt t="112413" x="4224338" y="3679825"/>
          <p14:tracePt t="112543" x="4224338" y="3670300"/>
          <p14:tracePt t="112559" x="4241800" y="3670300"/>
          <p14:tracePt t="112607" x="4241800" y="3662363"/>
          <p14:tracePt t="112615" x="4251325" y="3662363"/>
          <p14:tracePt t="112719" x="4232275" y="3662363"/>
          <p14:tracePt t="112727" x="4224338" y="3662363"/>
          <p14:tracePt t="112735" x="4214813" y="3662363"/>
          <p14:tracePt t="112746" x="4205288" y="3662363"/>
          <p14:tracePt t="112763" x="4081463" y="3662363"/>
          <p14:tracePt t="112780" x="3894138" y="3662363"/>
          <p14:tracePt t="112796" x="3697288" y="3662363"/>
          <p14:tracePt t="112813" x="3490913" y="3662363"/>
          <p14:tracePt t="112831" x="3187700" y="3662363"/>
          <p14:tracePt t="112847" x="3044825" y="3662363"/>
          <p14:tracePt t="112863" x="2946400" y="3670300"/>
          <p14:tracePt t="112879" x="2884488" y="3670300"/>
          <p14:tracePt t="112896" x="2867025" y="3670300"/>
          <p14:tracePt t="112929" x="2867025" y="3679825"/>
          <p14:tracePt t="112983" x="2874963" y="3679825"/>
          <p14:tracePt t="113015" x="2884488" y="3679825"/>
          <p14:tracePt t="113031" x="2901950" y="3679825"/>
          <p14:tracePt t="113039" x="2911475" y="3679825"/>
          <p14:tracePt t="113048" x="2919413" y="3679825"/>
          <p14:tracePt t="113063" x="2938463" y="3679825"/>
          <p14:tracePt t="113080" x="2955925" y="3679825"/>
          <p14:tracePt t="113096" x="3000375" y="3679825"/>
          <p14:tracePt t="113113" x="3017838" y="3643313"/>
          <p14:tracePt t="113130" x="3089275" y="3643313"/>
          <p14:tracePt t="113146" x="3232150" y="3643313"/>
          <p14:tracePt t="113163" x="3367088" y="3643313"/>
          <p14:tracePt t="113180" x="3490913" y="3643313"/>
          <p14:tracePt t="113196" x="3598863" y="3643313"/>
          <p14:tracePt t="113213" x="3724275" y="3643313"/>
          <p14:tracePt t="113231" x="3902075" y="3643313"/>
          <p14:tracePt t="113247" x="4010025" y="3643313"/>
          <p14:tracePt t="113263" x="4089400" y="3643313"/>
          <p14:tracePt t="113280" x="4133850" y="3643313"/>
          <p14:tracePt t="113296" x="4170363" y="3643313"/>
          <p14:tracePt t="113313" x="4179888" y="3643313"/>
          <p14:tracePt t="113399" x="4187825" y="3643313"/>
          <p14:tracePt t="113447" x="4197350" y="3643313"/>
          <p14:tracePt t="114367" x="4205288" y="3643313"/>
          <p14:tracePt t="114759" x="4205288" y="3635375"/>
          <p14:tracePt t="115271" x="4224338" y="3635375"/>
          <p14:tracePt t="115359" x="4232275" y="3635375"/>
          <p14:tracePt t="115375" x="4232275" y="3616325"/>
          <p14:tracePt t="115383" x="4241800" y="3616325"/>
          <p14:tracePt t="115399" x="4251325" y="3616325"/>
          <p14:tracePt t="115416" x="4259263" y="3616325"/>
          <p14:tracePt t="115430" x="4259263" y="3608388"/>
          <p14:tracePt t="115448" x="4276725" y="3608388"/>
          <p14:tracePt t="115464" x="4295775" y="3608388"/>
          <p14:tracePt t="115487" x="4295775" y="3598863"/>
          <p14:tracePt t="115497" x="4303713" y="3598863"/>
          <p14:tracePt t="115655" x="4313238" y="3598863"/>
          <p14:tracePt t="115663" x="4322763" y="3598863"/>
          <p14:tracePt t="115671" x="4330700" y="3598863"/>
          <p14:tracePt t="115680" x="4340225" y="3598863"/>
          <p14:tracePt t="116144" x="4340225" y="3589338"/>
          <p14:tracePt t="116159" x="4367213" y="3589338"/>
          <p14:tracePt t="116183" x="4367213" y="3581400"/>
          <p14:tracePt t="116192" x="4375150" y="3581400"/>
          <p14:tracePt t="116199" x="4384675" y="3581400"/>
          <p14:tracePt t="116216" x="4384675" y="3571875"/>
          <p14:tracePt t="116230" x="4375150" y="3571875"/>
          <p14:tracePt t="116246" x="4394200" y="3581400"/>
          <p14:tracePt t="116263" x="4402138" y="3581400"/>
          <p14:tracePt t="116280" x="4419600" y="3581400"/>
          <p14:tracePt t="116313" x="4429125" y="3581400"/>
          <p14:tracePt t="116344" x="4438650" y="3581400"/>
          <p14:tracePt t="116384" x="4446588" y="3581400"/>
          <p14:tracePt t="116456" x="4456113" y="3581400"/>
          <p14:tracePt t="116488" x="4465638" y="3581400"/>
          <p14:tracePt t="116512" x="4473575" y="3581400"/>
          <p14:tracePt t="116520" x="4473575" y="3571875"/>
          <p14:tracePt t="116530" x="4473575" y="3563938"/>
          <p14:tracePt t="116547" x="4500563" y="3563938"/>
          <p14:tracePt t="116563" x="4510088" y="3544888"/>
          <p14:tracePt t="116580" x="4527550" y="3527425"/>
          <p14:tracePt t="116597" x="4537075" y="3509963"/>
          <p14:tracePt t="116613" x="4545013" y="3500438"/>
          <p14:tracePt t="116630" x="4572000" y="3455988"/>
          <p14:tracePt t="116646" x="4589463" y="3411538"/>
          <p14:tracePt t="116663" x="4616450" y="3303588"/>
          <p14:tracePt t="116680" x="4633913" y="3224213"/>
          <p14:tracePt t="116697" x="4643438" y="3160713"/>
          <p14:tracePt t="116713" x="4652963" y="3089275"/>
          <p14:tracePt t="116730" x="4670425" y="3009900"/>
          <p14:tracePt t="116747" x="4679950" y="2965450"/>
          <p14:tracePt t="116763" x="4705350" y="2921000"/>
          <p14:tracePt t="116780" x="4705350" y="2894013"/>
          <p14:tracePt t="116796" x="4705350" y="2874963"/>
          <p14:tracePt t="116813" x="4705350" y="2867025"/>
          <p14:tracePt t="118400" x="4714875" y="2867025"/>
          <p14:tracePt t="118408" x="4724400" y="2867025"/>
          <p14:tracePt t="118416" x="4724400" y="2857500"/>
          <p14:tracePt t="118430" x="4732338" y="2857500"/>
          <p14:tracePt t="118448" x="4768850" y="2840038"/>
          <p14:tracePt t="118464" x="4776788" y="2822575"/>
          <p14:tracePt t="118480" x="4813300" y="2803525"/>
          <p14:tracePt t="118496" x="4840288" y="2778125"/>
          <p14:tracePt t="118513" x="4875213" y="2759075"/>
          <p14:tracePt t="118530" x="4911725" y="2724150"/>
          <p14:tracePt t="118547" x="4929188" y="2714625"/>
          <p14:tracePt t="118563" x="4965700" y="2706688"/>
          <p14:tracePt t="118580" x="5010150" y="2670175"/>
          <p14:tracePt t="118597" x="5045075" y="2635250"/>
          <p14:tracePt t="118613" x="5108575" y="2581275"/>
          <p14:tracePt t="118630" x="5170488" y="2544763"/>
          <p14:tracePt t="118648" x="5295900" y="2455863"/>
          <p14:tracePt t="118664" x="5330825" y="2384425"/>
          <p14:tracePt t="118680" x="5375275" y="2322513"/>
          <p14:tracePt t="118697" x="5411788" y="2278063"/>
          <p14:tracePt t="118713" x="5438775" y="2197100"/>
          <p14:tracePt t="118730" x="5456238" y="2116138"/>
          <p14:tracePt t="118747" x="5465763" y="2036763"/>
          <p14:tracePt t="118763" x="5465763" y="1965325"/>
          <p14:tracePt t="118780" x="5465763" y="1884363"/>
          <p14:tracePt t="118797" x="5465763" y="1839913"/>
          <p14:tracePt t="118814" x="5465763" y="1776413"/>
          <p14:tracePt t="118830" x="5465763" y="1751013"/>
          <p14:tracePt t="118848" x="5429250" y="1670050"/>
          <p14:tracePt t="118864" x="5402263" y="1625600"/>
          <p14:tracePt t="118880" x="5367338" y="1598613"/>
          <p14:tracePt t="118897" x="5340350" y="1562100"/>
          <p14:tracePt t="118914" x="5303838" y="1536700"/>
          <p14:tracePt t="118930" x="5268913" y="1509713"/>
          <p14:tracePt t="118947" x="5224463" y="1482725"/>
          <p14:tracePt t="118964" x="5160963" y="1446213"/>
          <p14:tracePt t="118980" x="5153025" y="1446213"/>
          <p14:tracePt t="118997" x="5108575" y="1428750"/>
          <p14:tracePt t="119014" x="5072063" y="1411288"/>
          <p14:tracePt t="119030" x="5037138" y="1401763"/>
          <p14:tracePt t="119048" x="4983163" y="1393825"/>
          <p14:tracePt t="119064" x="4956175" y="1393825"/>
          <p14:tracePt t="119081" x="4921250" y="1393825"/>
          <p14:tracePt t="119097" x="4875213" y="1393825"/>
          <p14:tracePt t="119114" x="4830763" y="1393825"/>
          <p14:tracePt t="119130" x="4786313" y="1393825"/>
          <p14:tracePt t="119147" x="4732338" y="1401763"/>
          <p14:tracePt t="119163" x="4660900" y="1428750"/>
          <p14:tracePt t="119180" x="4616450" y="1446213"/>
          <p14:tracePt t="119197" x="4572000" y="1482725"/>
          <p14:tracePt t="119214" x="4527550" y="1517650"/>
          <p14:tracePt t="119230" x="4473575" y="1554163"/>
          <p14:tracePt t="119248" x="4429125" y="1616075"/>
          <p14:tracePt t="119264" x="4394200" y="1652588"/>
          <p14:tracePt t="119281" x="4367213" y="1704975"/>
          <p14:tracePt t="119297" x="4348163" y="1751013"/>
          <p14:tracePt t="119314" x="4348163" y="1785938"/>
          <p14:tracePt t="119330" x="4330700" y="1830388"/>
          <p14:tracePt t="119347" x="4322763" y="1893888"/>
          <p14:tracePt t="119364" x="4313238" y="1938338"/>
          <p14:tracePt t="119381" x="4313238" y="1982788"/>
          <p14:tracePt t="119397" x="4303713" y="2027238"/>
          <p14:tracePt t="119414" x="4303713" y="2071688"/>
          <p14:tracePt t="119430" x="4303713" y="2108200"/>
          <p14:tracePt t="119448" x="4303713" y="2160588"/>
          <p14:tracePt t="119464" x="4303713" y="2197100"/>
          <p14:tracePt t="119480" x="4313238" y="2214563"/>
          <p14:tracePt t="119497" x="4322763" y="2251075"/>
          <p14:tracePt t="119514" x="4330700" y="2268538"/>
          <p14:tracePt t="119530" x="4348163" y="2295525"/>
          <p14:tracePt t="119547" x="4357688" y="2322513"/>
          <p14:tracePt t="119564" x="4375150" y="2330450"/>
          <p14:tracePt t="119580" x="4394200" y="2339975"/>
          <p14:tracePt t="119597" x="4419600" y="2349500"/>
          <p14:tracePt t="119614" x="4438650" y="2366963"/>
          <p14:tracePt t="119631" x="4456113" y="2384425"/>
          <p14:tracePt t="119648" x="4518025" y="2401888"/>
          <p14:tracePt t="119664" x="4545013" y="2411413"/>
          <p14:tracePt t="119681" x="4581525" y="2428875"/>
          <p14:tracePt t="119697" x="4598988" y="2438400"/>
          <p14:tracePt t="119714" x="4625975" y="2438400"/>
          <p14:tracePt t="119730" x="4652963" y="2446338"/>
          <p14:tracePt t="119747" x="4687888" y="2455863"/>
          <p14:tracePt t="119764" x="4714875" y="2455863"/>
          <p14:tracePt t="119780" x="4751388" y="2455863"/>
          <p14:tracePt t="119797" x="4795838" y="2455863"/>
          <p14:tracePt t="119814" x="4830763" y="2438400"/>
          <p14:tracePt t="119830" x="4848225" y="2428875"/>
          <p14:tracePt t="119848" x="4894263" y="2420938"/>
          <p14:tracePt t="119864" x="4902200" y="2411413"/>
          <p14:tracePt t="119881" x="4911725" y="2411413"/>
          <p14:tracePt t="119897" x="4929188" y="2411413"/>
          <p14:tracePt t="119914" x="4929188" y="2401888"/>
          <p14:tracePt t="119992" x="4921250" y="2401888"/>
          <p14:tracePt t="120000" x="4911725" y="2401888"/>
          <p14:tracePt t="120014" x="4902200" y="2401888"/>
          <p14:tracePt t="120030" x="4857750" y="2411413"/>
          <p14:tracePt t="120048" x="4786313" y="2428875"/>
          <p14:tracePt t="120064" x="4741863" y="2438400"/>
          <p14:tracePt t="120080" x="4705350" y="2446338"/>
          <p14:tracePt t="120097" x="4687888" y="2465388"/>
          <p14:tracePt t="120114" x="4652963" y="2473325"/>
          <p14:tracePt t="120130" x="4633913" y="2473325"/>
          <p14:tracePt t="120147" x="4625975" y="2473325"/>
          <p14:tracePt t="120164" x="4616450" y="2482850"/>
          <p14:tracePt t="120248" x="4625975" y="2482850"/>
          <p14:tracePt t="120257" x="4633913" y="2482850"/>
          <p14:tracePt t="120265" x="4643438" y="2482850"/>
          <p14:tracePt t="120281" x="4670425" y="2473325"/>
          <p14:tracePt t="120297" x="4697413" y="2446338"/>
          <p14:tracePt t="120314" x="4751388" y="2438400"/>
          <p14:tracePt t="120330" x="4776788" y="2428875"/>
          <p14:tracePt t="120347" x="4813300" y="2420938"/>
          <p14:tracePt t="120364" x="4848225" y="2401888"/>
          <p14:tracePt t="120380" x="4867275" y="2393950"/>
          <p14:tracePt t="120397" x="4894263" y="2384425"/>
          <p14:tracePt t="120414" x="4929188" y="2374900"/>
          <p14:tracePt t="120431" x="4965700" y="2374900"/>
          <p14:tracePt t="120448" x="4992688" y="2374900"/>
          <p14:tracePt t="120464" x="5027613" y="2374900"/>
          <p14:tracePt t="120480" x="5054600" y="2374900"/>
          <p14:tracePt t="120497" x="5116513" y="2374900"/>
          <p14:tracePt t="120514" x="5135563" y="2374900"/>
          <p14:tracePt t="120530" x="5170488" y="2374900"/>
          <p14:tracePt t="120547" x="5197475" y="2374900"/>
          <p14:tracePt t="120564" x="5232400" y="2374900"/>
          <p14:tracePt t="120580" x="5251450" y="2374900"/>
          <p14:tracePt t="120597" x="5259388" y="2366963"/>
          <p14:tracePt t="120614" x="5278438" y="2339975"/>
          <p14:tracePt t="120631" x="5286375" y="2322513"/>
          <p14:tracePt t="120649" x="5295900" y="2295525"/>
          <p14:tracePt t="120665" x="5295900" y="2259013"/>
          <p14:tracePt t="120680" x="5295900" y="2241550"/>
          <p14:tracePt t="120697" x="5295900" y="2197100"/>
          <p14:tracePt t="120714" x="5278438" y="2187575"/>
          <p14:tracePt t="120730" x="5268913" y="2160588"/>
          <p14:tracePt t="120747" x="5251450" y="2143125"/>
          <p14:tracePt t="120764" x="5232400" y="2135188"/>
          <p14:tracePt t="120780" x="5224463" y="2125663"/>
          <p14:tracePt t="120797" x="5187950" y="2098675"/>
          <p14:tracePt t="120814" x="5170488" y="2081213"/>
          <p14:tracePt t="120830" x="5143500" y="2063750"/>
          <p14:tracePt t="120848" x="5126038" y="2054225"/>
          <p14:tracePt t="120865" x="5116513" y="2036763"/>
          <p14:tracePt t="120881" x="5099050" y="2036763"/>
          <p14:tracePt t="120897" x="5089525" y="2036763"/>
          <p14:tracePt t="120914" x="5064125" y="2036763"/>
          <p14:tracePt t="120930" x="5045075" y="2036763"/>
          <p14:tracePt t="120947" x="5037138" y="2036763"/>
          <p14:tracePt t="120964" x="5027613" y="2036763"/>
          <p14:tracePt t="120981" x="5000625" y="2036763"/>
          <p14:tracePt t="120997" x="4983163" y="2036763"/>
          <p14:tracePt t="121014" x="4973638" y="2036763"/>
          <p14:tracePt t="121030" x="4956175" y="2036763"/>
          <p14:tracePt t="121049" x="4946650" y="2044700"/>
          <p14:tracePt t="121065" x="4921250" y="2044700"/>
          <p14:tracePt t="121081" x="4921250" y="2054225"/>
          <p14:tracePt t="121097" x="4911725" y="2054225"/>
          <p14:tracePt t="121131" x="4902200" y="2063750"/>
          <p14:tracePt t="121176" x="4894263" y="2063750"/>
          <p14:tracePt t="121208" x="4884738" y="2063750"/>
          <p14:tracePt t="121216" x="4884738" y="2071688"/>
          <p14:tracePt t="121248" x="4884738" y="2081213"/>
          <p14:tracePt t="121272" x="4875213" y="2081213"/>
          <p14:tracePt t="121281" x="4875213" y="2089150"/>
          <p14:tracePt t="121305" x="4875213" y="2098675"/>
          <p14:tracePt t="121328" x="4875213" y="2116138"/>
          <p14:tracePt t="121336" x="4875213" y="2125663"/>
          <p14:tracePt t="121353" x="4875213" y="2135188"/>
          <p14:tracePt t="121364" x="4857750" y="2135188"/>
          <p14:tracePt t="121392" x="4857750" y="2143125"/>
          <p14:tracePt t="121409" x="4857750" y="2152650"/>
          <p14:tracePt t="121425" x="4857750" y="2160588"/>
          <p14:tracePt t="121441" x="4848225" y="2160588"/>
          <p14:tracePt t="121449" x="4848225" y="2170113"/>
          <p14:tracePt t="121466" x="4840288" y="2187575"/>
          <p14:tracePt t="121489" x="4840288" y="2197100"/>
          <p14:tracePt t="121505" x="4840288" y="2206625"/>
          <p14:tracePt t="121521" x="4830763" y="2206625"/>
          <p14:tracePt t="121531" x="4830763" y="2214563"/>
          <p14:tracePt t="121547" x="4830763" y="2232025"/>
          <p14:tracePt t="121564" x="4830763" y="2241550"/>
          <p14:tracePt t="121581" x="4822825" y="2241550"/>
          <p14:tracePt t="121597" x="4822825" y="2259013"/>
          <p14:tracePt t="121614" x="4822825" y="2268538"/>
          <p14:tracePt t="121631" x="4822825" y="2278063"/>
          <p14:tracePt t="121647" x="4822825" y="2286000"/>
          <p14:tracePt t="121664" x="4822825" y="2295525"/>
          <p14:tracePt t="121680" x="4822825" y="2303463"/>
          <p14:tracePt t="121697" x="4822825" y="2312988"/>
          <p14:tracePt t="121714" x="4822825" y="2322513"/>
          <p14:tracePt t="121737" x="4822825" y="2339975"/>
          <p14:tracePt t="121761" x="4822825" y="2349500"/>
          <p14:tracePt t="121792" x="4822825" y="2357438"/>
          <p14:tracePt t="121809" x="4822825" y="2366963"/>
          <p14:tracePt t="121833" x="4822825" y="2374900"/>
          <p14:tracePt t="121905" x="4830763" y="2374900"/>
          <p14:tracePt t="121929" x="4840288" y="2374900"/>
          <p14:tracePt t="121937" x="4848225" y="2384425"/>
          <p14:tracePt t="121948" x="4867275" y="2384425"/>
          <p14:tracePt t="121964" x="4867275" y="2393950"/>
          <p14:tracePt t="121981" x="4875213" y="2393950"/>
          <p14:tracePt t="121997" x="4875213" y="2420938"/>
          <p14:tracePt t="122014" x="4884738" y="2420938"/>
          <p14:tracePt t="122031" x="4884738" y="2428875"/>
          <p14:tracePt t="122057" x="4894263" y="2428875"/>
          <p14:tracePt t="122089" x="4902200" y="2428875"/>
          <p14:tracePt t="122113" x="4911725" y="2428875"/>
          <p14:tracePt t="122193" x="4921250" y="2428875"/>
          <p14:tracePt t="122281" x="4938713" y="2428875"/>
          <p14:tracePt t="122297" x="4946650" y="2428875"/>
          <p14:tracePt t="122305" x="4956175" y="2428875"/>
          <p14:tracePt t="122314" x="4965700" y="2428875"/>
          <p14:tracePt t="122330" x="4973638" y="2438400"/>
          <p14:tracePt t="122347" x="4983163" y="2438400"/>
          <p14:tracePt t="122385" x="4992688" y="2438400"/>
          <p14:tracePt t="122417" x="5010150" y="2438400"/>
          <p14:tracePt t="122441" x="5018088" y="2438400"/>
          <p14:tracePt t="130362" x="5018088" y="2428875"/>
          <p14:tracePt t="130378" x="5027613" y="2428875"/>
          <p14:tracePt t="130395" x="5037138" y="2428875"/>
          <p14:tracePt t="130426" x="5045075" y="2428875"/>
          <p14:tracePt t="130434" x="5054600" y="2428875"/>
          <p14:tracePt t="130448" x="5064125" y="2428875"/>
          <p14:tracePt t="130465" x="5081588" y="2428875"/>
          <p14:tracePt t="130483" x="5089525" y="2428875"/>
          <p14:tracePt t="130594" x="5099050" y="2428875"/>
          <p14:tracePt t="130610" x="5108575" y="2438400"/>
          <p14:tracePt t="130626" x="5116513" y="2446338"/>
          <p14:tracePt t="130650" x="5116513" y="2455863"/>
          <p14:tracePt t="130666" x="5126038" y="2465388"/>
          <p14:tracePt t="130674" x="5126038" y="2482850"/>
          <p14:tracePt t="130683" x="5135563" y="2492375"/>
          <p14:tracePt t="130699" x="5135563" y="2500313"/>
          <p14:tracePt t="130738" x="5135563" y="2509838"/>
          <p14:tracePt t="130874" x="5135563" y="2517775"/>
          <p14:tracePt t="132699" x="5143500" y="2517775"/>
          <p14:tracePt t="132707" x="5160963" y="2517775"/>
          <p14:tracePt t="132723" x="5170488" y="2517775"/>
          <p14:tracePt t="132739" x="5180013" y="2517775"/>
          <p14:tracePt t="132748" x="5187950" y="2517775"/>
          <p14:tracePt t="132765" x="5197475" y="2509838"/>
          <p14:tracePt t="132782" x="5207000" y="2509838"/>
          <p14:tracePt t="132799" x="5207000" y="2500313"/>
          <p14:tracePt t="132815" x="5214938" y="2500313"/>
          <p14:tracePt t="132832" x="5232400" y="2500313"/>
          <p14:tracePt t="132848" x="5241925" y="2492375"/>
          <p14:tracePt t="132866" x="5259388" y="2473325"/>
          <p14:tracePt t="132882" x="5268913" y="2455863"/>
          <p14:tracePt t="132899" x="5268913" y="2428875"/>
          <p14:tracePt t="132915" x="5268913" y="2393950"/>
          <p14:tracePt t="132932" x="5268913" y="2384425"/>
          <p14:tracePt t="132949" x="5268913" y="2374900"/>
          <p14:tracePt t="132965" x="5268913" y="2366963"/>
          <p14:tracePt t="137876" x="5232400" y="2366963"/>
          <p14:tracePt t="137884" x="5224463" y="2366963"/>
          <p14:tracePt t="137891" x="5214938" y="2374900"/>
          <p14:tracePt t="137900" x="5197475" y="2374900"/>
          <p14:tracePt t="137916" x="5180013" y="2374900"/>
          <p14:tracePt t="137933" x="5170488" y="2384425"/>
          <p14:tracePt t="137949" x="5153025" y="2393950"/>
          <p14:tracePt t="137966" x="5126038" y="2401888"/>
          <p14:tracePt t="137982" x="5116513" y="2401888"/>
          <p14:tracePt t="137999" x="5108575" y="2420938"/>
          <p14:tracePt t="138016" x="5099050" y="2428875"/>
          <p14:tracePt t="138033" x="5081588" y="2428875"/>
          <p14:tracePt t="138075" x="5064125" y="2428875"/>
          <p14:tracePt t="138084" x="5064125" y="2411413"/>
          <p14:tracePt t="138099" x="5054600" y="2401888"/>
          <p14:tracePt t="138116" x="5045075" y="2393950"/>
          <p14:tracePt t="138149" x="5037138" y="2384425"/>
          <p14:tracePt t="138227" x="5037138" y="2374900"/>
          <p14:tracePt t="138236" x="5027613" y="2374900"/>
          <p14:tracePt t="138412" x="5027613" y="2366963"/>
          <p14:tracePt t="138436" x="5018088" y="2357438"/>
          <p14:tracePt t="138443" x="5018088" y="2349500"/>
          <p14:tracePt t="138452" x="5018088" y="2330450"/>
          <p14:tracePt t="138466" x="5018088" y="2322513"/>
          <p14:tracePt t="138484" x="4992688" y="2286000"/>
          <p14:tracePt t="138500" x="4983163" y="2251075"/>
          <p14:tracePt t="138517" x="4973638" y="2206625"/>
          <p14:tracePt t="138533" x="4965700" y="2179638"/>
          <p14:tracePt t="138549" x="4938713" y="2160588"/>
          <p14:tracePt t="138565" x="4929188" y="2152650"/>
          <p14:tracePt t="138583" x="4921250" y="2143125"/>
          <p14:tracePt t="138616" x="4911725" y="2135188"/>
          <p14:tracePt t="138700" x="4902200" y="2135188"/>
          <p14:tracePt t="138708" x="4902200" y="2143125"/>
          <p14:tracePt t="138716" x="4902200" y="2152650"/>
          <p14:tracePt t="138733" x="4902200" y="2197100"/>
          <p14:tracePt t="138749" x="4902200" y="2241550"/>
          <p14:tracePt t="138766" x="4902200" y="2286000"/>
          <p14:tracePt t="138783" x="4902200" y="2339975"/>
          <p14:tracePt t="138800" x="4902200" y="2366963"/>
          <p14:tracePt t="138816" x="4902200" y="2393950"/>
          <p14:tracePt t="138900" x="4911725" y="2374900"/>
          <p14:tracePt t="138908" x="4911725" y="2357438"/>
          <p14:tracePt t="138916" x="4929188" y="2330450"/>
          <p14:tracePt t="138933" x="4946650" y="2295525"/>
          <p14:tracePt t="138949" x="4956175" y="2268538"/>
          <p14:tracePt t="138966" x="4965700" y="2232025"/>
          <p14:tracePt t="138983" x="4992688" y="2214563"/>
          <p14:tracePt t="138999" x="5000625" y="2197100"/>
          <p14:tracePt t="139016" x="5000625" y="2179638"/>
          <p14:tracePt t="139033" x="5010150" y="2179638"/>
          <p14:tracePt t="139148" x="5018088" y="2179638"/>
          <p14:tracePt t="139156" x="5027613" y="2179638"/>
          <p14:tracePt t="139166" x="5037138" y="2170113"/>
          <p14:tracePt t="139183" x="5045075" y="2170113"/>
          <p14:tracePt t="139199" x="5064125" y="2160588"/>
          <p14:tracePt t="139216" x="5081588" y="2160588"/>
          <p14:tracePt t="139316" x="5081588" y="2170113"/>
          <p14:tracePt t="139324" x="5081588" y="2187575"/>
          <p14:tracePt t="139333" x="5081588" y="2206625"/>
          <p14:tracePt t="139349" x="5081588" y="2241550"/>
          <p14:tracePt t="139366" x="5081588" y="2259013"/>
          <p14:tracePt t="139383" x="5081588" y="2278063"/>
          <p14:tracePt t="139399" x="5081588" y="2295525"/>
          <p14:tracePt t="139416" x="5081588" y="2322513"/>
          <p14:tracePt t="139433" x="5081588" y="2330450"/>
          <p14:tracePt t="139449" x="5081588" y="2339975"/>
          <p14:tracePt t="139466" x="5081588" y="2349500"/>
          <p14:tracePt t="139483" x="5081588" y="2357438"/>
          <p14:tracePt t="139772" x="5081588" y="2366963"/>
          <p14:tracePt t="139780" x="5081588" y="2384425"/>
          <p14:tracePt t="139796" x="5081588" y="2393950"/>
          <p14:tracePt t="139804" x="5081588" y="2411413"/>
          <p14:tracePt t="139816" x="5081588" y="2465388"/>
          <p14:tracePt t="139833" x="5081588" y="2544763"/>
          <p14:tracePt t="139849" x="5081588" y="2635250"/>
          <p14:tracePt t="139866" x="5081588" y="2714625"/>
          <p14:tracePt t="139884" x="5054600" y="2830513"/>
          <p14:tracePt t="139900" x="5054600" y="2874963"/>
          <p14:tracePt t="139916" x="5054600" y="2921000"/>
          <p14:tracePt t="139933" x="5054600" y="2955925"/>
          <p14:tracePt t="139949" x="5037138" y="2973388"/>
          <p14:tracePt t="139966" x="5037138" y="2982913"/>
          <p14:tracePt t="140468" x="5027613" y="2982913"/>
          <p14:tracePt t="140476" x="5027613" y="2973388"/>
          <p14:tracePt t="140485" x="5018088" y="2973388"/>
          <p14:tracePt t="140500" x="5000625" y="2965450"/>
          <p14:tracePt t="140516" x="4965700" y="2911475"/>
          <p14:tracePt t="140533" x="4911725" y="2822575"/>
          <p14:tracePt t="140549" x="4803775" y="2714625"/>
          <p14:tracePt t="140566" x="4608513" y="2554288"/>
          <p14:tracePt t="140583" x="4446588" y="2455863"/>
          <p14:tracePt t="140599" x="4313238" y="2384425"/>
          <p14:tracePt t="140616" x="4197350" y="2303463"/>
          <p14:tracePt t="140633" x="4081463" y="2268538"/>
          <p14:tracePt t="140649" x="4000500" y="2224088"/>
          <p14:tracePt t="140666" x="3946525" y="2214563"/>
          <p14:tracePt t="140683" x="3911600" y="2214563"/>
          <p14:tracePt t="140700" x="3894138" y="2206625"/>
          <p14:tracePt t="140716" x="3875088" y="2206625"/>
          <p14:tracePt t="141076" x="3875088" y="2187575"/>
          <p14:tracePt t="141100" x="3875088" y="2179638"/>
          <p14:tracePt t="141124" x="3875088" y="2143125"/>
          <p14:tracePt t="141132" x="3867150" y="2143125"/>
          <p14:tracePt t="141148" x="3848100" y="2135188"/>
          <p14:tracePt t="141204" x="3840163" y="2135188"/>
          <p14:tracePt t="141244" x="3830638" y="2135188"/>
          <p14:tracePt t="141452" x="3830638" y="2125663"/>
          <p14:tracePt t="141660" x="3830638" y="2116138"/>
          <p14:tracePt t="141700" x="3822700" y="2108200"/>
          <p14:tracePt t="141708" x="3813175" y="2098675"/>
          <p14:tracePt t="141717" x="3803650" y="2098675"/>
          <p14:tracePt t="141733" x="3768725" y="2071688"/>
          <p14:tracePt t="141749" x="3705225" y="2036763"/>
          <p14:tracePt t="141766" x="3643313" y="2000250"/>
          <p14:tracePt t="141783" x="3581400" y="1973263"/>
          <p14:tracePt t="141800" x="3536950" y="1938338"/>
          <p14:tracePt t="141816" x="3473450" y="1901825"/>
          <p14:tracePt t="141833" x="3411538" y="1874838"/>
          <p14:tracePt t="141850" x="3322638" y="1830388"/>
          <p14:tracePt t="141867" x="3259138" y="1776413"/>
          <p14:tracePt t="141884" x="3098800" y="1704975"/>
          <p14:tracePt t="141900" x="3027363" y="1687513"/>
          <p14:tracePt t="141916" x="3009900" y="1687513"/>
          <p14:tracePt t="142132" x="3017838" y="1687513"/>
          <p14:tracePt t="142140" x="3017838" y="1679575"/>
          <p14:tracePt t="142165" x="3027363" y="1670050"/>
          <p14:tracePt t="142180" x="3036888" y="1670050"/>
          <p14:tracePt t="142196" x="3044825" y="1670050"/>
          <p14:tracePt t="142212" x="3009900" y="1652588"/>
          <p14:tracePt t="142220" x="3027363" y="1660525"/>
          <p14:tracePt t="142244" x="2990850" y="1643063"/>
          <p14:tracePt t="142252" x="2982913" y="1633538"/>
          <p14:tracePt t="142269" x="2982913" y="1625600"/>
          <p14:tracePt t="142292" x="2955925" y="1598613"/>
          <p14:tracePt t="142301" x="2946400" y="1589088"/>
          <p14:tracePt t="142317" x="2901950" y="1527175"/>
          <p14:tracePt t="142333" x="2847975" y="1465263"/>
          <p14:tracePt t="142350" x="2768600" y="1411288"/>
          <p14:tracePt t="142366" x="2732088" y="1384300"/>
          <p14:tracePt t="142383" x="2697163" y="1366838"/>
          <p14:tracePt t="142400" x="2660650" y="1339850"/>
          <p14:tracePt t="142416" x="2633663" y="1303338"/>
          <p14:tracePt t="142433" x="2608263" y="1295400"/>
          <p14:tracePt t="142450" x="2581275" y="1268413"/>
          <p14:tracePt t="142453" x="2571750" y="1250950"/>
          <p14:tracePt t="142466" x="2544763" y="1241425"/>
          <p14:tracePt t="142484" x="2473325" y="1196975"/>
          <p14:tracePt t="142500" x="2428875" y="1160463"/>
          <p14:tracePt t="142516" x="2393950" y="1133475"/>
          <p14:tracePt t="142533" x="2374900" y="1116013"/>
          <p14:tracePt t="142550" x="2347913" y="1098550"/>
          <p14:tracePt t="142566" x="2339975" y="1089025"/>
          <p14:tracePt t="142583" x="2322513" y="1081088"/>
          <p14:tracePt t="142600" x="2312988" y="1054100"/>
          <p14:tracePt t="142616" x="2286000" y="1044575"/>
          <p14:tracePt t="142633" x="2276475" y="1044575"/>
          <p14:tracePt t="142650" x="2268538" y="1036638"/>
          <p14:tracePt t="142667" x="2259013" y="1036638"/>
          <p14:tracePt t="142804" x="2259013" y="1027113"/>
          <p14:tracePt t="142836" x="2259013" y="1017588"/>
          <p14:tracePt t="142925" x="2251075" y="1017588"/>
          <p14:tracePt t="142932" x="2241550" y="1017588"/>
          <p14:tracePt t="142940" x="2214563" y="1017588"/>
          <p14:tracePt t="142951" x="2205038" y="1017588"/>
          <p14:tracePt t="142967" x="2152650" y="1000125"/>
          <p14:tracePt t="142983" x="2071688" y="990600"/>
          <p14:tracePt t="143000" x="1973263" y="965200"/>
          <p14:tracePt t="143016" x="1946275" y="955675"/>
          <p14:tracePt t="143033" x="1884363" y="928688"/>
          <p14:tracePt t="143050" x="1822450" y="901700"/>
          <p14:tracePt t="143067" x="1758950" y="874713"/>
          <p14:tracePt t="143084" x="1625600" y="822325"/>
          <p14:tracePt t="143101" x="1562100" y="795338"/>
          <p14:tracePt t="143116" x="1509713" y="776288"/>
          <p14:tracePt t="143134" x="1482725" y="758825"/>
          <p14:tracePt t="143150" x="1455738" y="750888"/>
          <p14:tracePt t="143166" x="1438275" y="750888"/>
          <p14:tracePt t="143183" x="1428750" y="741363"/>
          <p14:tracePt t="143200" x="1411288" y="731838"/>
          <p14:tracePt t="143217" x="1401763" y="731838"/>
          <p14:tracePt t="143233" x="1366838" y="714375"/>
          <p14:tracePt t="143250" x="1322388" y="696913"/>
          <p14:tracePt t="143267" x="1268413" y="687388"/>
          <p14:tracePt t="143284" x="1169988" y="652463"/>
          <p14:tracePt t="143301" x="1125538" y="633413"/>
          <p14:tracePt t="143316" x="1071563" y="615950"/>
          <p14:tracePt t="143333" x="1009650" y="608013"/>
          <p14:tracePt t="143350" x="965200" y="608013"/>
          <p14:tracePt t="143366" x="928688" y="588963"/>
          <p14:tracePt t="143384" x="874713" y="588963"/>
          <p14:tracePt t="143400" x="839788" y="581025"/>
          <p14:tracePt t="143417" x="812800" y="581025"/>
          <p14:tracePt t="143433" x="776288" y="581025"/>
          <p14:tracePt t="143450" x="741363" y="581025"/>
          <p14:tracePt t="143453" x="723900" y="581025"/>
          <p14:tracePt t="143467" x="714375" y="581025"/>
          <p14:tracePt t="143485" x="660400" y="581025"/>
          <p14:tracePt t="143501" x="633413" y="581025"/>
          <p14:tracePt t="143517" x="598488" y="581025"/>
          <p14:tracePt t="143533" x="571500" y="581025"/>
          <p14:tracePt t="143550" x="554038" y="581025"/>
          <p14:tracePt t="143566" x="517525" y="581025"/>
          <p14:tracePt t="143584" x="500063" y="581025"/>
          <p14:tracePt t="143600" x="490538" y="588963"/>
          <p14:tracePt t="143617" x="482600" y="615950"/>
          <p14:tracePt t="143633" x="473075" y="625475"/>
          <p14:tracePt t="143650" x="473075" y="642938"/>
          <p14:tracePt t="143667" x="473075" y="660400"/>
          <p14:tracePt t="143685" x="473075" y="696913"/>
          <p14:tracePt t="143701" x="473075" y="714375"/>
          <p14:tracePt t="143717" x="465138" y="731838"/>
          <p14:tracePt t="143733" x="465138" y="758825"/>
          <p14:tracePt t="143750" x="465138" y="776288"/>
          <p14:tracePt t="143767" x="473075" y="795338"/>
          <p14:tracePt t="143784" x="473075" y="822325"/>
          <p14:tracePt t="143800" x="473075" y="839788"/>
          <p14:tracePt t="143817" x="482600" y="857250"/>
          <p14:tracePt t="143833" x="490538" y="874713"/>
          <p14:tracePt t="143850" x="509588" y="901700"/>
          <p14:tracePt t="143868" x="544513" y="928688"/>
          <p14:tracePt t="143884" x="561975" y="938213"/>
          <p14:tracePt t="143901" x="598488" y="965200"/>
          <p14:tracePt t="143917" x="615950" y="973138"/>
          <p14:tracePt t="143933" x="660400" y="1000125"/>
          <p14:tracePt t="143950" x="768350" y="1036638"/>
          <p14:tracePt t="143967" x="866775" y="1062038"/>
          <p14:tracePt t="143983" x="965200" y="1081088"/>
          <p14:tracePt t="144000" x="1036638" y="1089025"/>
          <p14:tracePt t="144017" x="1098550" y="1098550"/>
          <p14:tracePt t="144033" x="1169988" y="1098550"/>
          <p14:tracePt t="144050" x="1231900" y="1116013"/>
          <p14:tracePt t="144067" x="1303338" y="1125538"/>
          <p14:tracePt t="144085" x="1419225" y="1143000"/>
          <p14:tracePt t="144101" x="1482725" y="1143000"/>
          <p14:tracePt t="144117" x="1536700" y="1152525"/>
          <p14:tracePt t="144133" x="1608138" y="1152525"/>
          <p14:tracePt t="144150" x="1652588" y="1160463"/>
          <p14:tracePt t="144167" x="1679575" y="1160463"/>
          <p14:tracePt t="144183" x="1724025" y="1160463"/>
          <p14:tracePt t="144200" x="1768475" y="1160463"/>
          <p14:tracePt t="144217" x="1803400" y="1160463"/>
          <p14:tracePt t="144234" x="1847850" y="1160463"/>
          <p14:tracePt t="144250" x="1884363" y="1143000"/>
          <p14:tracePt t="144267" x="1928813" y="1133475"/>
          <p14:tracePt t="144285" x="1946275" y="1125538"/>
          <p14:tracePt t="144301" x="1955800" y="1116013"/>
          <p14:tracePt t="144317" x="1982788" y="1116013"/>
          <p14:tracePt t="144333" x="2000250" y="1108075"/>
          <p14:tracePt t="144350" x="2017713" y="1089025"/>
          <p14:tracePt t="144367" x="2036763" y="1081088"/>
          <p14:tracePt t="144383" x="2062163" y="1062038"/>
          <p14:tracePt t="144400" x="2071688" y="1054100"/>
          <p14:tracePt t="144417" x="2089150" y="1044575"/>
          <p14:tracePt t="144433" x="2108200" y="1036638"/>
          <p14:tracePt t="144450" x="2133600" y="1017588"/>
          <p14:tracePt t="144467" x="2143125" y="1017588"/>
          <p14:tracePt t="144485" x="2170113" y="1000125"/>
          <p14:tracePt t="144501" x="2197100" y="990600"/>
          <p14:tracePt t="144517" x="2214563" y="973138"/>
          <p14:tracePt t="144533" x="2224088" y="955675"/>
          <p14:tracePt t="144550" x="2232025" y="938213"/>
          <p14:tracePt t="144567" x="2232025" y="919163"/>
          <p14:tracePt t="144583" x="2232025" y="901700"/>
          <p14:tracePt t="144600" x="2232025" y="884238"/>
          <p14:tracePt t="144617" x="2232025" y="857250"/>
          <p14:tracePt t="144633" x="2232025" y="847725"/>
          <p14:tracePt t="144650" x="2232025" y="830263"/>
          <p14:tracePt t="144667" x="2232025" y="812800"/>
          <p14:tracePt t="144685" x="2224088" y="795338"/>
          <p14:tracePt t="144701" x="2214563" y="776288"/>
          <p14:tracePt t="144717" x="2205038" y="768350"/>
          <p14:tracePt t="144733" x="2187575" y="750888"/>
          <p14:tracePt t="144750" x="2170113" y="731838"/>
          <p14:tracePt t="144767" x="2160588" y="704850"/>
          <p14:tracePt t="144784" x="2152650" y="696913"/>
          <p14:tracePt t="144800" x="2143125" y="687388"/>
          <p14:tracePt t="144816" x="2133600" y="679450"/>
          <p14:tracePt t="144833" x="2116138" y="679450"/>
          <p14:tracePt t="144849" x="2108200" y="669925"/>
          <p14:tracePt t="144866" x="2098675" y="660400"/>
          <p14:tracePt t="144885" x="2071688" y="642938"/>
          <p14:tracePt t="144901" x="2062163" y="633413"/>
          <p14:tracePt t="144917" x="2036763" y="625475"/>
          <p14:tracePt t="144950" x="2027238" y="625475"/>
          <p14:tracePt t="144967" x="2017713" y="625475"/>
          <p14:tracePt t="144983" x="2009775" y="615950"/>
          <p14:tracePt t="145000" x="2000250" y="615950"/>
          <p14:tracePt t="145017" x="1990725" y="608013"/>
          <p14:tracePt t="145050" x="1982788" y="608013"/>
          <p14:tracePt t="145077" x="1965325" y="598488"/>
          <p14:tracePt t="145101" x="1955800" y="598488"/>
          <p14:tracePt t="146029" x="1955800" y="608013"/>
          <p14:tracePt t="146037" x="1955800" y="615950"/>
          <p14:tracePt t="146053" x="1955800" y="625475"/>
          <p14:tracePt t="146067" x="1973263" y="625475"/>
          <p14:tracePt t="146084" x="1990725" y="652463"/>
          <p14:tracePt t="146101" x="2000250" y="660400"/>
          <p14:tracePt t="146117" x="2000250" y="679450"/>
          <p14:tracePt t="146134" x="2009775" y="696913"/>
          <p14:tracePt t="146150" x="2009775" y="723900"/>
          <p14:tracePt t="146167" x="2009775" y="741363"/>
          <p14:tracePt t="146183" x="2009775" y="750888"/>
          <p14:tracePt t="146253" x="2009775" y="758825"/>
          <p14:tracePt t="146277" x="2009775" y="768350"/>
          <p14:tracePt t="146340" x="2009775" y="776288"/>
          <p14:tracePt t="146373" x="2017713" y="776288"/>
          <p14:tracePt t="146389" x="2027238" y="776288"/>
          <p14:tracePt t="146397" x="2027238" y="768350"/>
          <p14:tracePt t="146405" x="2036763" y="768350"/>
          <p14:tracePt t="146421" x="2054225" y="768350"/>
          <p14:tracePt t="146433" x="2054225" y="758825"/>
          <p14:tracePt t="146629" x="2062163" y="758825"/>
          <p14:tracePt t="146637" x="2071688" y="758825"/>
          <p14:tracePt t="146650" x="2081213" y="758825"/>
          <p14:tracePt t="146667" x="2089150" y="758825"/>
          <p14:tracePt t="146685" x="2125663" y="758825"/>
          <p14:tracePt t="146701" x="2152650" y="741363"/>
          <p14:tracePt t="146717" x="2187575" y="714375"/>
          <p14:tracePt t="146734" x="2197100" y="696913"/>
          <p14:tracePt t="146750" x="2205038" y="696913"/>
          <p14:tracePt t="146767" x="2205038" y="687388"/>
          <p14:tracePt t="146784" x="2205038" y="669925"/>
          <p14:tracePt t="146800" x="2205038" y="660400"/>
          <p14:tracePt t="146834" x="2205038" y="652463"/>
          <p14:tracePt t="146877" x="2197100" y="652463"/>
          <p14:tracePt t="146901" x="2187575" y="652463"/>
          <p14:tracePt t="146925" x="2179638" y="652463"/>
          <p14:tracePt t="147013" x="2170113" y="660400"/>
          <p14:tracePt t="147021" x="2170113" y="679450"/>
          <p14:tracePt t="147034" x="2152650" y="687388"/>
          <p14:tracePt t="147050" x="2152650" y="714375"/>
          <p14:tracePt t="147067" x="2143125" y="750888"/>
          <p14:tracePt t="147085" x="2143125" y="768350"/>
          <p14:tracePt t="147100" x="2143125" y="776288"/>
          <p14:tracePt t="147134" x="2143125" y="785813"/>
          <p14:tracePt t="147150" x="2160588" y="785813"/>
          <p14:tracePt t="147167" x="2160588" y="776288"/>
          <p14:tracePt t="147184" x="2152650" y="758825"/>
          <p14:tracePt t="147201" x="2133600" y="741363"/>
          <p14:tracePt t="147217" x="2098675" y="714375"/>
          <p14:tracePt t="147233" x="2044700" y="687388"/>
          <p14:tracePt t="147250" x="1946275" y="660400"/>
          <p14:tracePt t="147267" x="1795463" y="581025"/>
          <p14:tracePt t="147283" x="1679575" y="544513"/>
          <p14:tracePt t="147301" x="1527175" y="500063"/>
          <p14:tracePt t="147317" x="1411288" y="482600"/>
          <p14:tracePt t="147333" x="1241425" y="455613"/>
          <p14:tracePt t="147350" x="1108075" y="438150"/>
          <p14:tracePt t="147367" x="973138" y="411163"/>
          <p14:tracePt t="147384" x="866775" y="393700"/>
          <p14:tracePt t="147400" x="768350" y="393700"/>
          <p14:tracePt t="147417" x="652463" y="393700"/>
          <p14:tracePt t="147434" x="561975" y="393700"/>
          <p14:tracePt t="147450" x="482600" y="393700"/>
          <p14:tracePt t="147453" x="446088" y="401638"/>
          <p14:tracePt t="147467" x="419100" y="411163"/>
          <p14:tracePt t="147485" x="393700" y="428625"/>
          <p14:tracePt t="147500" x="366713" y="455613"/>
          <p14:tracePt t="147517" x="366713" y="482600"/>
          <p14:tracePt t="147534" x="366713" y="509588"/>
          <p14:tracePt t="147550" x="366713" y="536575"/>
          <p14:tracePt t="147567" x="366713" y="544513"/>
          <p14:tracePt t="147584" x="419100" y="608013"/>
          <p14:tracePt t="147600" x="473075" y="652463"/>
          <p14:tracePt t="147617" x="544513" y="696913"/>
          <p14:tracePt t="147634" x="642938" y="714375"/>
          <p14:tracePt t="147650" x="741363" y="731838"/>
          <p14:tracePt t="147667" x="938213" y="768350"/>
          <p14:tracePt t="147684" x="1062038" y="776288"/>
          <p14:tracePt t="147701" x="1276350" y="822325"/>
          <p14:tracePt t="147717" x="1473200" y="857250"/>
          <p14:tracePt t="147734" x="1589088" y="857250"/>
          <p14:tracePt t="147750" x="1714500" y="857250"/>
          <p14:tracePt t="147767" x="1812925" y="857250"/>
          <p14:tracePt t="147784" x="1901825" y="857250"/>
          <p14:tracePt t="147800" x="1973263" y="857250"/>
          <p14:tracePt t="147817" x="2017713" y="857250"/>
          <p14:tracePt t="147834" x="2054225" y="857250"/>
          <p14:tracePt t="147850" x="2098675" y="857250"/>
          <p14:tracePt t="147867" x="2125663" y="857250"/>
          <p14:tracePt t="147884" x="2133600" y="857250"/>
          <p14:tracePt t="147902" x="2152650" y="857250"/>
          <p14:tracePt t="147917" x="2160588" y="857250"/>
          <p14:tracePt t="147934" x="2187575" y="857250"/>
          <p14:tracePt t="147950" x="2197100" y="857250"/>
          <p14:tracePt t="147967" x="2214563" y="857250"/>
          <p14:tracePt t="148030" x="2214563" y="839788"/>
          <p14:tracePt t="148037" x="2224088" y="839788"/>
          <p14:tracePt t="148050" x="2224088" y="830263"/>
          <p14:tracePt t="148067" x="2232025" y="812800"/>
          <p14:tracePt t="148086" x="2232025" y="785813"/>
          <p14:tracePt t="148100" x="2232025" y="768350"/>
          <p14:tracePt t="148117" x="2232025" y="758825"/>
          <p14:tracePt t="148237" x="2224088" y="758825"/>
          <p14:tracePt t="148245" x="2214563" y="758825"/>
          <p14:tracePt t="148253" x="2187575" y="776288"/>
          <p14:tracePt t="148485" x="2205038" y="776288"/>
          <p14:tracePt t="148494" x="2205038" y="758825"/>
          <p14:tracePt t="148525" x="2241550" y="776288"/>
          <p14:tracePt t="148534" x="2251075" y="776288"/>
          <p14:tracePt t="148549" x="2259013" y="776288"/>
          <p14:tracePt t="148557" x="2259013" y="768350"/>
          <p14:tracePt t="148567" x="2268538" y="758825"/>
          <p14:tracePt t="148584" x="2276475" y="731838"/>
          <p14:tracePt t="148600" x="2295525" y="714375"/>
          <p14:tracePt t="148617" x="2322513" y="696913"/>
          <p14:tracePt t="148634" x="2322513" y="687388"/>
          <p14:tracePt t="148650" x="2322513" y="679450"/>
          <p14:tracePt t="148667" x="2322513" y="660400"/>
          <p14:tracePt t="148685" x="2330450" y="642938"/>
          <p14:tracePt t="148700" x="2330450" y="633413"/>
          <p14:tracePt t="148717" x="2330450" y="625475"/>
          <p14:tracePt t="148734" x="2330450" y="615950"/>
          <p14:tracePt t="148750" x="2330450" y="588963"/>
          <p14:tracePt t="148767" x="2330450" y="571500"/>
          <p14:tracePt t="148784" x="2330450" y="561975"/>
          <p14:tracePt t="148816" x="2330450" y="554038"/>
          <p14:tracePt t="148833" x="2330450" y="544513"/>
          <p14:tracePt t="148850" x="2330450" y="536575"/>
          <p14:tracePt t="148877" x="2330450" y="517525"/>
          <p14:tracePt t="148909" x="2330450" y="509588"/>
          <p14:tracePt t="148925" x="2322513" y="509588"/>
          <p14:tracePt t="148974" x="2303463" y="500063"/>
          <p14:tracePt t="149078" x="2303463" y="490538"/>
          <p14:tracePt t="149085" x="2295525" y="490538"/>
          <p14:tracePt t="149254" x="2286000" y="490538"/>
          <p14:tracePt t="149302" x="2276475" y="490538"/>
          <p14:tracePt t="149630" x="2276475" y="500063"/>
          <p14:tracePt t="149637" x="2276475" y="509588"/>
          <p14:tracePt t="149651" x="2276475" y="527050"/>
          <p14:tracePt t="149667" x="2276475" y="554038"/>
          <p14:tracePt t="149686" x="2276475" y="588963"/>
          <p14:tracePt t="149702" x="2276475" y="608013"/>
          <p14:tracePt t="149717" x="2276475" y="625475"/>
          <p14:tracePt t="149734" x="2268538" y="652463"/>
          <p14:tracePt t="149751" x="2268538" y="669925"/>
          <p14:tracePt t="149767" x="2268538" y="679450"/>
          <p14:tracePt t="149784" x="2268538" y="687388"/>
          <p14:tracePt t="149817" x="2268538" y="696913"/>
          <p14:tracePt t="149845" x="2268538" y="704850"/>
          <p14:tracePt t="149878" x="2268538" y="723900"/>
          <p14:tracePt t="149894" x="2268538" y="731838"/>
          <p14:tracePt t="149926" x="2268538" y="741363"/>
          <p14:tracePt t="149949" x="2268538" y="750888"/>
          <p14:tracePt t="149974" x="2268538" y="758825"/>
          <p14:tracePt t="149990" x="2268538" y="768350"/>
          <p14:tracePt t="150006" x="2268538" y="776288"/>
          <p14:tracePt t="150030" x="2268538" y="785813"/>
          <p14:tracePt t="150046" x="2268538" y="803275"/>
          <p14:tracePt t="150102" x="2268538" y="812800"/>
          <p14:tracePt t="150118" x="2268538" y="822325"/>
          <p14:tracePt t="150150" x="2268538" y="830263"/>
          <p14:tracePt t="150214" x="2268538" y="839788"/>
          <p14:tracePt t="150246" x="2268538" y="847725"/>
          <p14:tracePt t="150262" x="2268538" y="857250"/>
          <p14:tracePt t="150286" x="2268538" y="874713"/>
          <p14:tracePt t="150294" x="2268538" y="884238"/>
          <p14:tracePt t="150303" x="2268538" y="893763"/>
          <p14:tracePt t="150318" x="2268538" y="901700"/>
          <p14:tracePt t="150342" x="2268538" y="911225"/>
          <p14:tracePt t="150374" x="2268538" y="919163"/>
          <p14:tracePt t="150398" x="2268538" y="928688"/>
          <p14:tracePt t="150470" x="2268538" y="946150"/>
          <p14:tracePt t="150502" x="2268538" y="955675"/>
          <p14:tracePt t="150526" x="2268538" y="965200"/>
          <p14:tracePt t="150654" x="2268538" y="973138"/>
          <p14:tracePt t="150686" x="2268538" y="982663"/>
          <p14:tracePt t="150766" x="2268538" y="990600"/>
          <p14:tracePt t="150887" x="2268538" y="1000125"/>
          <p14:tracePt t="150926" x="2276475" y="1000125"/>
          <p14:tracePt t="151014" x="2286000" y="1017588"/>
          <p14:tracePt t="151046" x="2295525" y="1017588"/>
          <p14:tracePt t="151110" x="2312988" y="1017588"/>
          <p14:tracePt t="151134" x="2322513" y="1017588"/>
          <p14:tracePt t="151158" x="2330450" y="1017588"/>
          <p14:tracePt t="151166" x="2339975" y="1017588"/>
          <p14:tracePt t="151174" x="2347913" y="1017588"/>
          <p14:tracePt t="151184" x="2357438" y="1017588"/>
          <p14:tracePt t="151201" x="2366963" y="1027113"/>
          <p14:tracePt t="151217" x="2374900" y="1027113"/>
          <p14:tracePt t="151234" x="2401888" y="1027113"/>
          <p14:tracePt t="151251" x="2411413" y="1027113"/>
          <p14:tracePt t="151268" x="2428875" y="1027113"/>
          <p14:tracePt t="151286" x="2438400" y="1027113"/>
          <p14:tracePt t="151302" x="2446338" y="1027113"/>
          <p14:tracePt t="151342" x="2465388" y="1027113"/>
          <p14:tracePt t="151382" x="2473325" y="1027113"/>
          <p14:tracePt t="151511" x="2482850" y="1027113"/>
          <p14:tracePt t="151518" x="2482850" y="1036638"/>
          <p14:tracePt t="151526" x="2490788" y="1036638"/>
          <p14:tracePt t="151542" x="2500313" y="1036638"/>
          <p14:tracePt t="151566" x="2509838" y="1036638"/>
          <p14:tracePt t="151622" x="2517775" y="1036638"/>
          <p14:tracePt t="151630" x="2536825" y="1036638"/>
          <p14:tracePt t="151662" x="2544763" y="1036638"/>
          <p14:tracePt t="151686" x="2554288" y="1044575"/>
          <p14:tracePt t="151726" x="2562225" y="1054100"/>
          <p14:tracePt t="151750" x="2571750" y="1054100"/>
          <p14:tracePt t="151766" x="2581275" y="1062038"/>
          <p14:tracePt t="151782" x="2589213" y="1062038"/>
          <p14:tracePt t="151798" x="2608263" y="1062038"/>
          <p14:tracePt t="151822" x="2616200" y="1062038"/>
          <p14:tracePt t="151838" x="2625725" y="1062038"/>
          <p14:tracePt t="151847" x="2633663" y="1062038"/>
          <p14:tracePt t="151854" x="2643188" y="1062038"/>
          <p14:tracePt t="151868" x="2652713" y="1062038"/>
          <p14:tracePt t="151884" x="2670175" y="1062038"/>
          <p14:tracePt t="151902" x="2741613" y="1062038"/>
          <p14:tracePt t="151918" x="2759075" y="1062038"/>
          <p14:tracePt t="151934" x="2803525" y="1062038"/>
          <p14:tracePt t="151951" x="2847975" y="1062038"/>
          <p14:tracePt t="151968" x="2901950" y="1062038"/>
          <p14:tracePt t="151984" x="2946400" y="1062038"/>
          <p14:tracePt t="152001" x="2990850" y="1062038"/>
          <p14:tracePt t="152018" x="3017838" y="1062038"/>
          <p14:tracePt t="152034" x="3054350" y="1062038"/>
          <p14:tracePt t="152051" x="3081338" y="1071563"/>
          <p14:tracePt t="152067" x="3116263" y="1071563"/>
          <p14:tracePt t="152085" x="3133725" y="1071563"/>
          <p14:tracePt t="152102" x="3170238" y="1071563"/>
          <p14:tracePt t="152117" x="3179763" y="1071563"/>
          <p14:tracePt t="152135" x="3197225" y="1071563"/>
          <p14:tracePt t="152151" x="3205163" y="1071563"/>
          <p14:tracePt t="152167" x="3232150" y="1071563"/>
          <p14:tracePt t="152184" x="3241675" y="1071563"/>
          <p14:tracePt t="152201" x="3259138" y="1071563"/>
          <p14:tracePt t="152217" x="3295650" y="1071563"/>
          <p14:tracePt t="152234" x="3303588" y="1062038"/>
          <p14:tracePt t="152251" x="3330575" y="1062038"/>
          <p14:tracePt t="152268" x="3367088" y="1044575"/>
          <p14:tracePt t="152285" x="3411538" y="1017588"/>
          <p14:tracePt t="152302" x="3429000" y="1009650"/>
          <p14:tracePt t="152318" x="3465513" y="1009650"/>
          <p14:tracePt t="152334" x="3482975" y="1000125"/>
          <p14:tracePt t="152350" x="3490913" y="1000125"/>
          <p14:tracePt t="152367" x="3490913" y="990600"/>
          <p14:tracePt t="152384" x="3500438" y="982663"/>
          <p14:tracePt t="152400" x="3517900" y="973138"/>
          <p14:tracePt t="152417" x="3544888" y="946150"/>
          <p14:tracePt t="152434" x="3554413" y="928688"/>
          <p14:tracePt t="152450" x="3562350" y="911225"/>
          <p14:tracePt t="152470" x="3562350" y="901700"/>
          <p14:tracePt t="152484" x="3562350" y="893763"/>
          <p14:tracePt t="152500" x="3562350" y="866775"/>
          <p14:tracePt t="152517" x="3562350" y="839788"/>
          <p14:tracePt t="152534" x="3544888" y="776288"/>
          <p14:tracePt t="152551" x="3536950" y="750888"/>
          <p14:tracePt t="152568" x="3509963" y="696913"/>
          <p14:tracePt t="152584" x="3490913" y="687388"/>
          <p14:tracePt t="152601" x="3482975" y="669925"/>
          <p14:tracePt t="152618" x="3482975" y="652463"/>
          <p14:tracePt t="152634" x="3473450" y="625475"/>
          <p14:tracePt t="152651" x="3465513" y="608013"/>
          <p14:tracePt t="152668" x="3455988" y="571500"/>
          <p14:tracePt t="152684" x="3429000" y="561975"/>
          <p14:tracePt t="152702" x="3402013" y="554038"/>
          <p14:tracePt t="152718" x="3384550" y="544513"/>
          <p14:tracePt t="152734" x="3367088" y="536575"/>
          <p14:tracePt t="152751" x="3348038" y="527050"/>
          <p14:tracePt t="152767" x="3340100" y="517525"/>
          <p14:tracePt t="152784" x="3330575" y="500063"/>
          <p14:tracePt t="152801" x="3295650" y="490538"/>
          <p14:tracePt t="152818" x="3276600" y="490538"/>
          <p14:tracePt t="152834" x="3241675" y="482600"/>
          <p14:tracePt t="152851" x="3214688" y="473075"/>
          <p14:tracePt t="152868" x="3170238" y="446088"/>
          <p14:tracePt t="152884" x="3089275" y="428625"/>
          <p14:tracePt t="152902" x="3027363" y="401638"/>
          <p14:tracePt t="152918" x="2965450" y="374650"/>
          <p14:tracePt t="152934" x="2919413" y="374650"/>
          <p14:tracePt t="152951" x="2857500" y="374650"/>
          <p14:tracePt t="152968" x="2822575" y="374650"/>
          <p14:tracePt t="152984" x="2795588" y="374650"/>
          <p14:tracePt t="153001" x="2751138" y="374650"/>
          <p14:tracePt t="153018" x="2697163" y="374650"/>
          <p14:tracePt t="153034" x="2670175" y="374650"/>
          <p14:tracePt t="153051" x="2625725" y="374650"/>
          <p14:tracePt t="153068" x="2589213" y="374650"/>
          <p14:tracePt t="153084" x="2544763" y="374650"/>
          <p14:tracePt t="153103" x="2509838" y="374650"/>
          <p14:tracePt t="153119" x="2473325" y="374650"/>
          <p14:tracePt t="153135" x="2428875" y="374650"/>
          <p14:tracePt t="153151" x="2411413" y="374650"/>
          <p14:tracePt t="153168" x="2393950" y="374650"/>
          <p14:tracePt t="153184" x="2374900" y="374650"/>
          <p14:tracePt t="153201" x="2366963" y="374650"/>
          <p14:tracePt t="153234" x="2357438" y="374650"/>
          <p14:tracePt t="153251" x="2347913" y="374650"/>
          <p14:tracePt t="153268" x="2339975" y="401638"/>
          <p14:tracePt t="153285" x="2330450" y="411163"/>
          <p14:tracePt t="153302" x="2295525" y="428625"/>
          <p14:tracePt t="153318" x="2286000" y="438150"/>
          <p14:tracePt t="153335" x="2251075" y="455613"/>
          <p14:tracePt t="153351" x="2241550" y="473075"/>
          <p14:tracePt t="153367" x="2232025" y="490538"/>
          <p14:tracePt t="153384" x="2224088" y="509588"/>
          <p14:tracePt t="153400" x="2214563" y="527050"/>
          <p14:tracePt t="153417" x="2197100" y="554038"/>
          <p14:tracePt t="153434" x="2197100" y="571500"/>
          <p14:tracePt t="153450" x="2197100" y="588963"/>
          <p14:tracePt t="153467" x="2197100" y="625475"/>
          <p14:tracePt t="153484" x="2187575" y="642938"/>
          <p14:tracePt t="153500" x="2187575" y="687388"/>
          <p14:tracePt t="153518" x="2187575" y="731838"/>
          <p14:tracePt t="153534" x="2197100" y="758825"/>
          <p14:tracePt t="153550" x="2205038" y="776288"/>
          <p14:tracePt t="153567" x="2214563" y="795338"/>
          <p14:tracePt t="153584" x="2214563" y="803275"/>
          <p14:tracePt t="153601" x="2224088" y="812800"/>
          <p14:tracePt t="153654" x="2232025" y="822325"/>
          <p14:tracePt t="153662" x="2251075" y="822325"/>
          <p14:tracePt t="153671" x="2259013" y="822325"/>
          <p14:tracePt t="153684" x="2268538" y="822325"/>
          <p14:tracePt t="153703" x="2295525" y="822325"/>
          <p14:tracePt t="153719" x="2339975" y="822325"/>
          <p14:tracePt t="153734" x="2366963" y="822325"/>
          <p14:tracePt t="153751" x="2384425" y="803275"/>
          <p14:tracePt t="153768" x="2401888" y="776288"/>
          <p14:tracePt t="153784" x="2411413" y="758825"/>
          <p14:tracePt t="153801" x="2411413" y="741363"/>
          <p14:tracePt t="153834" x="2411413" y="731838"/>
          <p14:tracePt t="153851" x="2411413" y="723900"/>
          <p14:tracePt t="153878" x="2411413" y="704850"/>
          <p14:tracePt t="153902" x="2401888" y="696913"/>
          <p14:tracePt t="153910" x="2401888" y="687388"/>
          <p14:tracePt t="153926" x="2401888" y="679450"/>
          <p14:tracePt t="153935" x="2393950" y="679450"/>
          <p14:tracePt t="153982" x="2393950" y="669925"/>
          <p14:tracePt t="154014" x="2384425" y="669925"/>
          <p14:tracePt t="154030" x="2384425" y="660400"/>
          <p14:tracePt t="154062" x="2384425" y="652463"/>
          <p14:tracePt t="154070" x="2374900" y="652463"/>
          <p14:tracePt t="154095" x="2366963" y="652463"/>
          <p14:tracePt t="154127" x="2347913" y="652463"/>
          <p14:tracePt t="154135" x="2339975" y="652463"/>
          <p14:tracePt t="154150" x="2330450" y="652463"/>
          <p14:tracePt t="154167" x="2322513" y="652463"/>
          <p14:tracePt t="154174" x="2312988" y="652463"/>
          <p14:tracePt t="154185" x="2303463" y="652463"/>
          <p14:tracePt t="154247" x="2295525" y="652463"/>
          <p14:tracePt t="154278" x="2295525" y="660400"/>
          <p14:tracePt t="154294" x="2295525" y="669925"/>
          <p14:tracePt t="154311" x="2295525" y="679450"/>
          <p14:tracePt t="154326" x="2276475" y="679450"/>
          <p14:tracePt t="154335" x="2268538" y="679450"/>
          <p14:tracePt t="154343" x="2268538" y="687388"/>
          <p14:tracePt t="154351" x="2268538" y="696913"/>
          <p14:tracePt t="154368" x="2259013" y="696913"/>
          <p14:tracePt t="154385" x="2259013" y="714375"/>
          <p14:tracePt t="154401" x="2259013" y="723900"/>
          <p14:tracePt t="154418" x="2259013" y="731838"/>
          <p14:tracePt t="154434" x="2251075" y="741363"/>
          <p14:tracePt t="154451" x="2251075" y="750888"/>
          <p14:tracePt t="154468" x="2241550" y="758825"/>
          <p14:tracePt t="154484" x="2241550" y="776288"/>
          <p14:tracePt t="154501" x="2241550" y="795338"/>
          <p14:tracePt t="154519" x="2232025" y="803275"/>
          <p14:tracePt t="154534" x="2232025" y="812800"/>
          <p14:tracePt t="154551" x="2232025" y="822325"/>
          <p14:tracePt t="154568" x="2232025" y="839788"/>
          <p14:tracePt t="154585" x="2232025" y="866775"/>
          <p14:tracePt t="154601" x="2232025" y="884238"/>
          <p14:tracePt t="154618" x="2232025" y="901700"/>
          <p14:tracePt t="154635" x="2232025" y="919163"/>
          <p14:tracePt t="154651" x="2232025" y="938213"/>
          <p14:tracePt t="154668" x="2241550" y="946150"/>
          <p14:tracePt t="154685" x="2241550" y="955675"/>
          <p14:tracePt t="154702" x="2259013" y="973138"/>
          <p14:tracePt t="154719" x="2268538" y="982663"/>
          <p14:tracePt t="154735" x="2303463" y="990600"/>
          <p14:tracePt t="154751" x="2322513" y="1017588"/>
          <p14:tracePt t="154768" x="2330450" y="1027113"/>
          <p14:tracePt t="154784" x="2347913" y="1036638"/>
          <p14:tracePt t="154801" x="2366963" y="1036638"/>
          <p14:tracePt t="154818" x="2374900" y="1044575"/>
          <p14:tracePt t="154835" x="2393950" y="1054100"/>
          <p14:tracePt t="154851" x="2419350" y="1062038"/>
          <p14:tracePt t="154868" x="2438400" y="1081088"/>
          <p14:tracePt t="154885" x="2455863" y="1081088"/>
          <p14:tracePt t="154903" x="2490788" y="1081088"/>
          <p14:tracePt t="154919" x="2517775" y="1089025"/>
          <p14:tracePt t="154935" x="2554288" y="1089025"/>
          <p14:tracePt t="154951" x="2571750" y="1089025"/>
          <p14:tracePt t="154968" x="2616200" y="1098550"/>
          <p14:tracePt t="154985" x="2652713" y="1108075"/>
          <p14:tracePt t="155001" x="2660650" y="1108075"/>
          <p14:tracePt t="155018" x="2679700" y="1116013"/>
          <p14:tracePt t="155034" x="2697163" y="1116013"/>
          <p14:tracePt t="155051" x="2724150" y="1116013"/>
          <p14:tracePt t="155068" x="2732088" y="1116013"/>
          <p14:tracePt t="155085" x="2751138" y="1116013"/>
          <p14:tracePt t="155103" x="2776538" y="1116013"/>
          <p14:tracePt t="155119" x="2786063" y="1116013"/>
          <p14:tracePt t="155135" x="2803525" y="1116013"/>
          <p14:tracePt t="155151" x="2803525" y="1108075"/>
          <p14:tracePt t="155168" x="2822575" y="1108075"/>
          <p14:tracePt t="155185" x="2830513" y="1098550"/>
          <p14:tracePt t="155201" x="2847975" y="1089025"/>
          <p14:tracePt t="155218" x="2874963" y="1081088"/>
          <p14:tracePt t="155235" x="2894013" y="1081088"/>
          <p14:tracePt t="155251" x="2911475" y="1062038"/>
          <p14:tracePt t="155268" x="2919413" y="1054100"/>
          <p14:tracePt t="155285" x="2928938" y="1036638"/>
          <p14:tracePt t="155303" x="2955925" y="1027113"/>
          <p14:tracePt t="155319" x="2965450" y="1017588"/>
          <p14:tracePt t="155335" x="2965450" y="990600"/>
          <p14:tracePt t="155352" x="2973388" y="982663"/>
          <p14:tracePt t="155368" x="2982913" y="973138"/>
          <p14:tracePt t="155384" x="2990850" y="965200"/>
          <p14:tracePt t="155401" x="2990850" y="946150"/>
          <p14:tracePt t="155417" x="3000375" y="938213"/>
          <p14:tracePt t="155434" x="3017838" y="919163"/>
          <p14:tracePt t="155451" x="3017838" y="911225"/>
          <p14:tracePt t="155467" x="3017838" y="893763"/>
          <p14:tracePt t="155484" x="3017838" y="884238"/>
          <p14:tracePt t="155502" x="3017838" y="857250"/>
          <p14:tracePt t="155519" x="3017838" y="839788"/>
          <p14:tracePt t="155535" x="3017838" y="822325"/>
          <p14:tracePt t="155551" x="3017838" y="812800"/>
          <p14:tracePt t="155568" x="3017838" y="795338"/>
          <p14:tracePt t="155585" x="3017838" y="785813"/>
          <p14:tracePt t="155601" x="3017838" y="758825"/>
          <p14:tracePt t="155618" x="3017838" y="750888"/>
          <p14:tracePt t="155635" x="3017838" y="741363"/>
          <p14:tracePt t="155652" x="3017838" y="731838"/>
          <p14:tracePt t="155668" x="3009900" y="723900"/>
          <p14:tracePt t="155685" x="3009900" y="714375"/>
          <p14:tracePt t="155703" x="3000375" y="696913"/>
          <p14:tracePt t="155718" x="3000375" y="687388"/>
          <p14:tracePt t="155735" x="2990850" y="679450"/>
          <p14:tracePt t="155751" x="2990850" y="669925"/>
          <p14:tracePt t="155768" x="2982913" y="660400"/>
          <p14:tracePt t="155785" x="2973388" y="652463"/>
          <p14:tracePt t="155801" x="2965450" y="642938"/>
          <p14:tracePt t="155818" x="2955925" y="625475"/>
          <p14:tracePt t="155835" x="2928938" y="615950"/>
          <p14:tracePt t="155868" x="2919413" y="608013"/>
          <p14:tracePt t="155885" x="2901950" y="598488"/>
          <p14:tracePt t="155902" x="2867025" y="588963"/>
          <p14:tracePt t="155919" x="2847975" y="571500"/>
          <p14:tracePt t="155935" x="2822575" y="554038"/>
          <p14:tracePt t="155951" x="2795588" y="544513"/>
          <p14:tracePt t="155968" x="2786063" y="544513"/>
          <p14:tracePt t="155985" x="2776538" y="544513"/>
          <p14:tracePt t="156001" x="2768600" y="536575"/>
          <p14:tracePt t="156023" x="2759075" y="536575"/>
          <p14:tracePt t="156047" x="2751138" y="527050"/>
          <p14:tracePt t="156063" x="2732088" y="527050"/>
          <p14:tracePt t="156071" x="2724150" y="527050"/>
          <p14:tracePt t="156087" x="2714625" y="527050"/>
          <p14:tracePt t="156103" x="2697163" y="517525"/>
          <p14:tracePt t="156119" x="2679700" y="509588"/>
          <p14:tracePt t="156135" x="2660650" y="509588"/>
          <p14:tracePt t="156151" x="2643188" y="509588"/>
          <p14:tracePt t="156168" x="2625725" y="509588"/>
          <p14:tracePt t="156185" x="2616200" y="509588"/>
          <p14:tracePt t="156201" x="2589213" y="509588"/>
          <p14:tracePt t="156218" x="2571750" y="509588"/>
          <p14:tracePt t="156235" x="2554288" y="509588"/>
          <p14:tracePt t="156251" x="2536825" y="509588"/>
          <p14:tracePt t="156268" x="2500313" y="509588"/>
          <p14:tracePt t="156285" x="2482850" y="509588"/>
          <p14:tracePt t="156303" x="2465388" y="509588"/>
          <p14:tracePt t="156318" x="2438400" y="509588"/>
          <p14:tracePt t="156335" x="2419350" y="509588"/>
          <p14:tracePt t="156351" x="2411413" y="517525"/>
          <p14:tracePt t="156368" x="2393950" y="517525"/>
          <p14:tracePt t="156385" x="2366963" y="527050"/>
          <p14:tracePt t="156401" x="2347913" y="527050"/>
          <p14:tracePt t="156418" x="2339975" y="536575"/>
          <p14:tracePt t="156435" x="2322513" y="536575"/>
          <p14:tracePt t="156451" x="2322513" y="544513"/>
          <p14:tracePt t="156468" x="2303463" y="544513"/>
          <p14:tracePt t="156487" x="2295525" y="544513"/>
          <p14:tracePt t="156503" x="2295525" y="561975"/>
          <p14:tracePt t="156518" x="2286000" y="561975"/>
          <p14:tracePt t="156535" x="2276475" y="571500"/>
          <p14:tracePt t="156551" x="2268538" y="581025"/>
          <p14:tracePt t="156568" x="2259013" y="588963"/>
          <p14:tracePt t="156585" x="2259013" y="608013"/>
          <p14:tracePt t="156601" x="2251075" y="615950"/>
          <p14:tracePt t="156618" x="2241550" y="633413"/>
          <p14:tracePt t="156635" x="2241550" y="652463"/>
          <p14:tracePt t="156651" x="2224088" y="669925"/>
          <p14:tracePt t="156668" x="2214563" y="687388"/>
          <p14:tracePt t="156685" x="2205038" y="714375"/>
          <p14:tracePt t="156702" x="2197100" y="741363"/>
          <p14:tracePt t="156719" x="2187575" y="750888"/>
          <p14:tracePt t="156736" x="2179638" y="758825"/>
          <p14:tracePt t="156752" x="2179638" y="785813"/>
          <p14:tracePt t="156768" x="2179638" y="795338"/>
          <p14:tracePt t="156785" x="2179638" y="803275"/>
          <p14:tracePt t="156802" x="2179638" y="822325"/>
          <p14:tracePt t="156818" x="2179638" y="830263"/>
          <p14:tracePt t="156834" x="2179638" y="847725"/>
          <p14:tracePt t="156851" x="2179638" y="857250"/>
          <p14:tracePt t="156869" x="2179638" y="866775"/>
          <p14:tracePt t="156885" x="2187575" y="874713"/>
          <p14:tracePt t="156902" x="2197100" y="893763"/>
          <p14:tracePt t="156919" x="2214563" y="919163"/>
          <p14:tracePt t="156935" x="2232025" y="928688"/>
          <p14:tracePt t="156952" x="2241550" y="946150"/>
          <p14:tracePt t="156968" x="2251075" y="955675"/>
          <p14:tracePt t="156985" x="2259013" y="965200"/>
          <p14:tracePt t="157001" x="2268538" y="973138"/>
          <p14:tracePt t="157017" x="2286000" y="982663"/>
          <p14:tracePt t="157051" x="2295525" y="1000125"/>
          <p14:tracePt t="157067" x="2322513" y="1009650"/>
          <p14:tracePt t="157084" x="2339975" y="1017588"/>
          <p14:tracePt t="157100" x="2347913" y="1017588"/>
          <p14:tracePt t="157118" x="2366963" y="1027113"/>
          <p14:tracePt t="157134" x="2393950" y="1036638"/>
          <p14:tracePt t="157151" x="2411413" y="1044575"/>
          <p14:tracePt t="157168" x="2428875" y="1054100"/>
          <p14:tracePt t="157184" x="2455863" y="1054100"/>
          <p14:tracePt t="157201" x="2473325" y="1071563"/>
          <p14:tracePt t="157218" x="2490788" y="1071563"/>
          <p14:tracePt t="157234" x="2509838" y="1081088"/>
          <p14:tracePt t="157251" x="2544763" y="1081088"/>
          <p14:tracePt t="157268" x="2581275" y="1089025"/>
          <p14:tracePt t="157285" x="2608263" y="1089025"/>
          <p14:tracePt t="157303" x="2652713" y="1098550"/>
          <p14:tracePt t="157319" x="2670175" y="1098550"/>
          <p14:tracePt t="157335" x="2687638" y="1098550"/>
          <p14:tracePt t="157352" x="2705100" y="1108075"/>
          <p14:tracePt t="157368" x="2724150" y="1108075"/>
          <p14:tracePt t="157385" x="2741613" y="1108075"/>
          <p14:tracePt t="157401" x="2759075" y="1108075"/>
          <p14:tracePt t="157418" x="2786063" y="1108075"/>
          <p14:tracePt t="157435" x="2803525" y="1108075"/>
          <p14:tracePt t="157452" x="2822575" y="1108075"/>
          <p14:tracePt t="157454" x="2830513" y="1108075"/>
          <p14:tracePt t="157468" x="2847975" y="1108075"/>
          <p14:tracePt t="157485" x="2867025" y="1108075"/>
          <p14:tracePt t="157502" x="2874963" y="1098550"/>
          <p14:tracePt t="157519" x="2919413" y="1098550"/>
          <p14:tracePt t="157535" x="2946400" y="1089025"/>
          <p14:tracePt t="157552" x="2955925" y="1089025"/>
          <p14:tracePt t="157568" x="2965450" y="1081088"/>
          <p14:tracePt t="157585" x="2982913" y="1062038"/>
          <p14:tracePt t="157602" x="3000375" y="1054100"/>
          <p14:tracePt t="157618" x="3009900" y="1044575"/>
          <p14:tracePt t="157651" x="3009900" y="1027113"/>
          <p14:tracePt t="157668" x="3017838" y="1017588"/>
          <p14:tracePt t="157685" x="3027363" y="1009650"/>
          <p14:tracePt t="157702" x="3027363" y="973138"/>
          <p14:tracePt t="157719" x="3036888" y="955675"/>
          <p14:tracePt t="157735" x="3036888" y="946150"/>
          <p14:tracePt t="157752" x="3036888" y="928688"/>
          <p14:tracePt t="157768" x="3036888" y="911225"/>
          <p14:tracePt t="157785" x="3036888" y="893763"/>
          <p14:tracePt t="157802" x="3036888" y="884238"/>
          <p14:tracePt t="157818" x="3036888" y="866775"/>
          <p14:tracePt t="157835" x="3036888" y="857250"/>
          <p14:tracePt t="157852" x="3036888" y="830263"/>
          <p14:tracePt t="157868" x="3036888" y="822325"/>
          <p14:tracePt t="157885" x="3036888" y="803275"/>
          <p14:tracePt t="157903" x="3036888" y="785813"/>
          <p14:tracePt t="157918" x="3036888" y="768350"/>
          <p14:tracePt t="157935" x="3036888" y="750888"/>
          <p14:tracePt t="157952" x="3036888" y="741363"/>
          <p14:tracePt t="157969" x="3036888" y="731838"/>
          <p14:tracePt t="157985" x="3027363" y="723900"/>
          <p14:tracePt t="158001" x="3027363" y="696913"/>
          <p14:tracePt t="158018" x="3017838" y="687388"/>
          <p14:tracePt t="158035" x="3009900" y="669925"/>
          <p14:tracePt t="158052" x="3000375" y="660400"/>
          <p14:tracePt t="158068" x="2990850" y="642938"/>
          <p14:tracePt t="158085" x="2965450" y="615950"/>
          <p14:tracePt t="158102" x="2955925" y="608013"/>
          <p14:tracePt t="158119" x="2928938" y="598488"/>
          <p14:tracePt t="158135" x="2901950" y="588963"/>
          <p14:tracePt t="158152" x="2884488" y="588963"/>
          <p14:tracePt t="158168" x="2857500" y="581025"/>
          <p14:tracePt t="158185" x="2822575" y="554038"/>
          <p14:tracePt t="158202" x="2803525" y="554038"/>
          <p14:tracePt t="158218" x="2776538" y="544513"/>
          <p14:tracePt t="158235" x="2759075" y="544513"/>
          <p14:tracePt t="158252" x="2741613" y="536575"/>
          <p14:tracePt t="158268" x="2705100" y="536575"/>
          <p14:tracePt t="158285" x="2660650" y="527050"/>
          <p14:tracePt t="158303" x="2625725" y="517525"/>
          <p14:tracePt t="158319" x="2589213" y="517525"/>
          <p14:tracePt t="158335" x="2554288" y="509588"/>
          <p14:tracePt t="158352" x="2536825" y="509588"/>
          <p14:tracePt t="158368" x="2509838" y="509588"/>
          <p14:tracePt t="158385" x="2482850" y="509588"/>
          <p14:tracePt t="158402" x="2465388" y="509588"/>
          <p14:tracePt t="158418" x="2446338" y="509588"/>
          <p14:tracePt t="158435" x="2428875" y="509588"/>
          <p14:tracePt t="158452" x="2411413" y="509588"/>
          <p14:tracePt t="158468" x="2401888" y="509588"/>
          <p14:tracePt t="158485" x="2384425" y="509588"/>
          <p14:tracePt t="158502" x="2366963" y="509588"/>
          <p14:tracePt t="158519" x="2357438" y="517525"/>
          <p14:tracePt t="158535" x="2330450" y="517525"/>
          <p14:tracePt t="158552" x="2322513" y="536575"/>
          <p14:tracePt t="158568" x="2303463" y="544513"/>
          <p14:tracePt t="158585" x="2286000" y="554038"/>
          <p14:tracePt t="158602" x="2286000" y="581025"/>
          <p14:tracePt t="158618" x="2268538" y="588963"/>
          <p14:tracePt t="158635" x="2259013" y="608013"/>
          <p14:tracePt t="158652" x="2251075" y="615950"/>
          <p14:tracePt t="158668" x="2241550" y="625475"/>
          <p14:tracePt t="158685" x="2232025" y="652463"/>
          <p14:tracePt t="158703" x="2232025" y="669925"/>
          <p14:tracePt t="158720" x="2232025" y="679450"/>
          <p14:tracePt t="158735" x="2232025" y="696913"/>
          <p14:tracePt t="158752" x="2232025" y="723900"/>
          <p14:tracePt t="158768" x="2224088" y="731838"/>
          <p14:tracePt t="158785" x="2224088" y="750888"/>
          <p14:tracePt t="158802" x="2224088" y="785813"/>
          <p14:tracePt t="158819" x="2224088" y="803275"/>
          <p14:tracePt t="158835" x="2224088" y="822325"/>
          <p14:tracePt t="158852" x="2224088" y="857250"/>
          <p14:tracePt t="158869" x="2224088" y="884238"/>
          <p14:tracePt t="158885" x="2232025" y="919163"/>
          <p14:tracePt t="158903" x="2268538" y="990600"/>
          <p14:tracePt t="158919" x="2303463" y="1027113"/>
          <p14:tracePt t="158935" x="2339975" y="1044575"/>
          <p14:tracePt t="158952" x="2374900" y="1071563"/>
          <p14:tracePt t="158968" x="2419350" y="1081088"/>
          <p14:tracePt t="158985" x="2455863" y="1108075"/>
          <p14:tracePt t="159002" x="2482850" y="1108075"/>
          <p14:tracePt t="159018" x="2544763" y="1116013"/>
          <p14:tracePt t="159035" x="2589213" y="1116013"/>
          <p14:tracePt t="159052" x="2679700" y="1125538"/>
          <p14:tracePt t="159068" x="2714625" y="1125538"/>
          <p14:tracePt t="159085" x="2759075" y="1125538"/>
          <p14:tracePt t="159102" x="2768600" y="1125538"/>
          <p14:tracePt t="159120" x="2776538" y="1125538"/>
          <p14:tracePt t="159135" x="2795588" y="1116013"/>
          <p14:tracePt t="159152" x="2803525" y="1108075"/>
          <p14:tracePt t="159169" x="2830513" y="1081088"/>
          <p14:tracePt t="159185" x="2847975" y="1071563"/>
          <p14:tracePt t="159202" x="2874963" y="1054100"/>
          <p14:tracePt t="159218" x="2884488" y="1044575"/>
          <p14:tracePt t="159235" x="2894013" y="1036638"/>
          <p14:tracePt t="159252" x="2901950" y="1027113"/>
          <p14:tracePt t="159268" x="2911475" y="1009650"/>
          <p14:tracePt t="159285" x="2911475" y="1000125"/>
          <p14:tracePt t="159303" x="2919413" y="982663"/>
          <p14:tracePt t="159319" x="2919413" y="973138"/>
          <p14:tracePt t="159335" x="2928938" y="973138"/>
          <p14:tracePt t="159352" x="2928938" y="965200"/>
          <p14:tracePt t="159369" x="2938463" y="955675"/>
          <p14:tracePt t="159415" x="2938463" y="946150"/>
          <p14:tracePt t="159431" x="2938463" y="928688"/>
          <p14:tracePt t="159439" x="2938463" y="919163"/>
          <p14:tracePt t="159455" x="2955925" y="919163"/>
          <p14:tracePt t="159469" x="2955925" y="911225"/>
          <p14:tracePt t="159486" x="2955925" y="893763"/>
          <p14:tracePt t="159503" x="2965450" y="874713"/>
          <p14:tracePt t="159520" x="2965450" y="847725"/>
          <p14:tracePt t="159535" x="2965450" y="839788"/>
          <p14:tracePt t="159552" x="2965450" y="830263"/>
          <p14:tracePt t="159568" x="2973388" y="812800"/>
          <p14:tracePt t="159585" x="2973388" y="785813"/>
          <p14:tracePt t="159602" x="2973388" y="768350"/>
          <p14:tracePt t="159618" x="2973388" y="750888"/>
          <p14:tracePt t="159635" x="2973388" y="714375"/>
          <p14:tracePt t="159652" x="2973388" y="704850"/>
          <p14:tracePt t="159815" x="2982913" y="714375"/>
          <p14:tracePt t="159823" x="2990850" y="731838"/>
          <p14:tracePt t="159834" x="2990850" y="741363"/>
          <p14:tracePt t="159851" x="3000375" y="758825"/>
          <p14:tracePt t="159868" x="3017838" y="776288"/>
          <p14:tracePt t="159885" x="3036888" y="812800"/>
          <p14:tracePt t="159902" x="3044825" y="847725"/>
          <p14:tracePt t="159919" x="3081338" y="874713"/>
          <p14:tracePt t="159935" x="3089275" y="884238"/>
          <p14:tracePt t="159952" x="3098800" y="911225"/>
          <p14:tracePt t="159969" x="3108325" y="919163"/>
          <p14:tracePt t="159985" x="3108325" y="928688"/>
          <p14:tracePt t="160002" x="3116263" y="928688"/>
          <p14:tracePt t="160018" x="3125788" y="928688"/>
          <p14:tracePt t="160087" x="3125788" y="938213"/>
          <p14:tracePt t="160128" x="3133725" y="938213"/>
          <p14:tracePt t="160143" x="3133725" y="928688"/>
          <p14:tracePt t="160151" x="3133725" y="919163"/>
          <p14:tracePt t="160159" x="3133725" y="901700"/>
          <p14:tracePt t="160169" x="3133725" y="893763"/>
          <p14:tracePt t="160185" x="3133725" y="874713"/>
          <p14:tracePt t="160202" x="3133725" y="857250"/>
          <p14:tracePt t="160219" x="3143250" y="847725"/>
          <p14:tracePt t="160236" x="3143250" y="822325"/>
          <p14:tracePt t="160252" x="3143250" y="803275"/>
          <p14:tracePt t="160269" x="3160713" y="795338"/>
          <p14:tracePt t="160285" x="3160713" y="785813"/>
          <p14:tracePt t="160304" x="3160713" y="776288"/>
          <p14:tracePt t="160335" x="3160713" y="750888"/>
          <p14:tracePt t="160447" x="3160713" y="741363"/>
          <p14:tracePt t="160528" x="3152775" y="741363"/>
          <p14:tracePt t="160544" x="3143250" y="741363"/>
          <p14:tracePt t="160551" x="3143250" y="750888"/>
          <p14:tracePt t="160559" x="3125788" y="768350"/>
          <p14:tracePt t="160569" x="3116263" y="776288"/>
          <p14:tracePt t="160585" x="3071813" y="812800"/>
          <p14:tracePt t="160602" x="3036888" y="839788"/>
          <p14:tracePt t="160618" x="3017838" y="874713"/>
          <p14:tracePt t="160635" x="2990850" y="893763"/>
          <p14:tracePt t="160652" x="2982913" y="911225"/>
          <p14:tracePt t="160669" x="2982913" y="938213"/>
          <p14:tracePt t="160685" x="2973388" y="938213"/>
          <p14:tracePt t="160702" x="2973388" y="946150"/>
          <p14:tracePt t="160720" x="2965450" y="946150"/>
          <p14:tracePt t="160872" x="2973388" y="938213"/>
          <p14:tracePt t="160880" x="2982913" y="919163"/>
          <p14:tracePt t="160888" x="2982913" y="911225"/>
          <p14:tracePt t="160902" x="3009900" y="893763"/>
          <p14:tracePt t="160920" x="3036888" y="847725"/>
          <p14:tracePt t="160936" x="3081338" y="803275"/>
          <p14:tracePt t="160952" x="3125788" y="758825"/>
          <p14:tracePt t="160969" x="3152775" y="731838"/>
          <p14:tracePt t="160985" x="3160713" y="714375"/>
          <p14:tracePt t="161003" x="3179763" y="687388"/>
          <p14:tracePt t="161018" x="3187700" y="679450"/>
          <p14:tracePt t="161035" x="3197225" y="669925"/>
          <p14:tracePt t="161051" x="3197225" y="652463"/>
          <p14:tracePt t="161068" x="3197225" y="642938"/>
          <p14:tracePt t="161224" x="3197225" y="652463"/>
          <p14:tracePt t="161232" x="3197225" y="660400"/>
          <p14:tracePt t="161240" x="3197225" y="669925"/>
          <p14:tracePt t="161252" x="3197225" y="679450"/>
          <p14:tracePt t="161269" x="3197225" y="714375"/>
          <p14:tracePt t="161285" x="3197225" y="731838"/>
          <p14:tracePt t="161303" x="3205163" y="768350"/>
          <p14:tracePt t="161320" x="3214688" y="785813"/>
          <p14:tracePt t="161336" x="3214688" y="803275"/>
          <p14:tracePt t="161352" x="3214688" y="822325"/>
          <p14:tracePt t="161369" x="3214688" y="847725"/>
          <p14:tracePt t="161385" x="3214688" y="857250"/>
          <p14:tracePt t="161402" x="3214688" y="874713"/>
          <p14:tracePt t="161419" x="3214688" y="893763"/>
          <p14:tracePt t="161435" x="3214688" y="919163"/>
          <p14:tracePt t="161452" x="3214688" y="928688"/>
          <p14:tracePt t="161480" x="3214688" y="938213"/>
          <p14:tracePt t="161600" x="3214688" y="928688"/>
          <p14:tracePt t="161608" x="3214688" y="919163"/>
          <p14:tracePt t="161619" x="3214688" y="901700"/>
          <p14:tracePt t="161635" x="3214688" y="884238"/>
          <p14:tracePt t="161652" x="3214688" y="857250"/>
          <p14:tracePt t="161669" x="3214688" y="822325"/>
          <p14:tracePt t="161685" x="3214688" y="803275"/>
          <p14:tracePt t="161702" x="3214688" y="758825"/>
          <p14:tracePt t="161720" x="3214688" y="696913"/>
          <p14:tracePt t="161736" x="3197225" y="669925"/>
          <p14:tracePt t="161752" x="3197225" y="642938"/>
          <p14:tracePt t="161768" x="3197225" y="625475"/>
          <p14:tracePt t="161785" x="3197225" y="615950"/>
          <p14:tracePt t="161889" x="3205163" y="615950"/>
          <p14:tracePt t="161896" x="3214688" y="625475"/>
          <p14:tracePt t="161904" x="3224213" y="633413"/>
          <p14:tracePt t="161920" x="3241675" y="660400"/>
          <p14:tracePt t="161936" x="3259138" y="679450"/>
          <p14:tracePt t="161952" x="3286125" y="696913"/>
          <p14:tracePt t="161969" x="3303588" y="731838"/>
          <p14:tracePt t="161986" x="3313113" y="750888"/>
          <p14:tracePt t="162002" x="3313113" y="758825"/>
          <p14:tracePt t="162019" x="3322638" y="785813"/>
          <p14:tracePt t="162035" x="3330575" y="795338"/>
          <p14:tracePt t="162052" x="3348038" y="812800"/>
          <p14:tracePt t="162069" x="3348038" y="822325"/>
          <p14:tracePt t="162086" x="3348038" y="830263"/>
          <p14:tracePt t="162102" x="3322638" y="803275"/>
          <p14:tracePt t="162120" x="3330575" y="839788"/>
          <p14:tracePt t="162136" x="3357563" y="874713"/>
          <p14:tracePt t="162152" x="3367088" y="884238"/>
          <p14:tracePt t="162169" x="3367088" y="893763"/>
          <p14:tracePt t="162186" x="3375025" y="911225"/>
          <p14:tracePt t="162319" x="3384550" y="911225"/>
          <p14:tracePt t="162351" x="3394075" y="911225"/>
          <p14:tracePt t="162359" x="3394075" y="901700"/>
          <p14:tracePt t="162368" x="3394075" y="893763"/>
          <p14:tracePt t="162384" x="3402013" y="874713"/>
          <p14:tracePt t="162401" x="3419475" y="866775"/>
          <p14:tracePt t="162418" x="3419475" y="822325"/>
          <p14:tracePt t="162434" x="3419475" y="785813"/>
          <p14:tracePt t="162451" x="3429000" y="750888"/>
          <p14:tracePt t="162469" x="3429000" y="723900"/>
          <p14:tracePt t="162485" x="3429000" y="696913"/>
          <p14:tracePt t="162502" x="3429000" y="679450"/>
          <p14:tracePt t="162519" x="3429000" y="660400"/>
          <p14:tracePt t="162535" x="3429000" y="652463"/>
          <p14:tracePt t="162552" x="3438525" y="652463"/>
          <p14:tracePt t="163624" x="3446463" y="652463"/>
          <p14:tracePt t="163632" x="3455988" y="652463"/>
          <p14:tracePt t="163640" x="3455988" y="660400"/>
          <p14:tracePt t="163652" x="3465513" y="660400"/>
          <p14:tracePt t="163669" x="3482975" y="669925"/>
          <p14:tracePt t="163686" x="3490913" y="679450"/>
          <p14:tracePt t="163703" x="3500438" y="679450"/>
          <p14:tracePt t="163721" x="3509963" y="687388"/>
          <p14:tracePt t="163736" x="3509963" y="704850"/>
          <p14:tracePt t="163864" x="3517900" y="696913"/>
          <p14:tracePt t="163896" x="3517900" y="687388"/>
          <p14:tracePt t="163904" x="3517900" y="679450"/>
          <p14:tracePt t="163920" x="3517900" y="669925"/>
          <p14:tracePt t="163936" x="3517900" y="660400"/>
          <p14:tracePt t="163944" x="3509963" y="660400"/>
          <p14:tracePt t="163953" x="3500438" y="652463"/>
          <p14:tracePt t="163969" x="3490913" y="625475"/>
          <p14:tracePt t="163986" x="3465513" y="615950"/>
          <p14:tracePt t="164002" x="3455988" y="608013"/>
          <p14:tracePt t="164019" x="3438525" y="588963"/>
          <p14:tracePt t="164036" x="3429000" y="581025"/>
          <p14:tracePt t="164052" x="3419475" y="571500"/>
          <p14:tracePt t="164069" x="3394075" y="554038"/>
          <p14:tracePt t="164086" x="3375025" y="544513"/>
          <p14:tracePt t="164102" x="3357563" y="527050"/>
          <p14:tracePt t="164119" x="3313113" y="517525"/>
          <p14:tracePt t="164136" x="3251200" y="509588"/>
          <p14:tracePt t="164153" x="3205163" y="490538"/>
          <p14:tracePt t="164169" x="3160713" y="490538"/>
          <p14:tracePt t="164186" x="3116263" y="482600"/>
          <p14:tracePt t="164202" x="3071813" y="482600"/>
          <p14:tracePt t="164219" x="3009900" y="473075"/>
          <p14:tracePt t="164236" x="2990850" y="473075"/>
          <p14:tracePt t="164252" x="2946400" y="455613"/>
          <p14:tracePt t="164269" x="2901950" y="446088"/>
          <p14:tracePt t="164286" x="2847975" y="438150"/>
          <p14:tracePt t="164302" x="2803525" y="438150"/>
          <p14:tracePt t="164321" x="2768600" y="438150"/>
          <p14:tracePt t="164336" x="2732088" y="438150"/>
          <p14:tracePt t="164353" x="2714625" y="438150"/>
          <p14:tracePt t="164369" x="2687638" y="438150"/>
          <p14:tracePt t="164386" x="2679700" y="438150"/>
          <p14:tracePt t="164402" x="2670175" y="438150"/>
          <p14:tracePt t="164435" x="2660650" y="438150"/>
          <p14:tracePt t="164456" x="2652713" y="438150"/>
          <p14:tracePt t="164496" x="2643188" y="438150"/>
          <p14:tracePt t="164536" x="2633663" y="438150"/>
          <p14:tracePt t="164544" x="2616200" y="438150"/>
          <p14:tracePt t="164560" x="2608263" y="438150"/>
          <p14:tracePt t="164576" x="2598738" y="438150"/>
          <p14:tracePt t="164586" x="2589213" y="438150"/>
          <p14:tracePt t="164602" x="2571750" y="438150"/>
          <p14:tracePt t="164619" x="2554288" y="419100"/>
          <p14:tracePt t="164636" x="2527300" y="419100"/>
          <p14:tracePt t="164652" x="2500313" y="419100"/>
          <p14:tracePt t="164669" x="2473325" y="419100"/>
          <p14:tracePt t="164686" x="2455863" y="419100"/>
          <p14:tracePt t="164702" x="2446338" y="428625"/>
          <p14:tracePt t="164721" x="2428875" y="446088"/>
          <p14:tracePt t="164736" x="2419350" y="455613"/>
          <p14:tracePt t="164752" x="2401888" y="465138"/>
          <p14:tracePt t="164769" x="2393950" y="473075"/>
          <p14:tracePt t="164786" x="2393950" y="500063"/>
          <p14:tracePt t="164803" x="2384425" y="517525"/>
          <p14:tracePt t="164820" x="2384425" y="536575"/>
          <p14:tracePt t="164835" x="2374900" y="554038"/>
          <p14:tracePt t="164852" x="2374900" y="588963"/>
          <p14:tracePt t="164869" x="2374900" y="625475"/>
          <p14:tracePt t="164885" x="2384425" y="642938"/>
          <p14:tracePt t="164902" x="2401888" y="660400"/>
          <p14:tracePt t="164919" x="2411413" y="669925"/>
          <p14:tracePt t="164936" x="2446338" y="696913"/>
          <p14:tracePt t="164953" x="2482850" y="704850"/>
          <p14:tracePt t="164969" x="2527300" y="714375"/>
          <p14:tracePt t="164986" x="2571750" y="714375"/>
          <p14:tracePt t="165002" x="2616200" y="714375"/>
          <p14:tracePt t="165019" x="2670175" y="687388"/>
          <p14:tracePt t="165036" x="2705100" y="625475"/>
          <p14:tracePt t="165052" x="2724150" y="615950"/>
          <p14:tracePt t="165069" x="2741613" y="581025"/>
          <p14:tracePt t="165086" x="2751138" y="571500"/>
          <p14:tracePt t="165102" x="2759075" y="554038"/>
          <p14:tracePt t="165185" x="2768600" y="561975"/>
          <p14:tracePt t="165192" x="2768600" y="571500"/>
          <p14:tracePt t="165203" x="2768600" y="581025"/>
          <p14:tracePt t="165219" x="2786063" y="615950"/>
          <p14:tracePt t="165236" x="2830513" y="679450"/>
          <p14:tracePt t="165252" x="2847975" y="723900"/>
          <p14:tracePt t="165268" x="2884488" y="768350"/>
          <p14:tracePt t="165285" x="2901950" y="803275"/>
          <p14:tracePt t="165301" x="2973388" y="866775"/>
          <p14:tracePt t="165319" x="2990850" y="884238"/>
          <p14:tracePt t="165368" x="2990850" y="874713"/>
          <p14:tracePt t="165385" x="2990850" y="866775"/>
          <p14:tracePt t="165392" x="2990850" y="857250"/>
          <p14:tracePt t="165402" x="2990850" y="847725"/>
          <p14:tracePt t="165419" x="2990850" y="830263"/>
          <p14:tracePt t="165436" x="2990850" y="812800"/>
          <p14:tracePt t="165453" x="2982913" y="785813"/>
          <p14:tracePt t="165469" x="2955925" y="758825"/>
          <p14:tracePt t="165520" x="2955925" y="741363"/>
          <p14:tracePt t="165560" x="2965450" y="741363"/>
          <p14:tracePt t="165568" x="2973388" y="750888"/>
          <p14:tracePt t="165577" x="2982913" y="750888"/>
          <p14:tracePt t="165586" x="2990850" y="758825"/>
          <p14:tracePt t="165603" x="3027363" y="776288"/>
          <p14:tracePt t="165619" x="3125788" y="839788"/>
          <p14:tracePt t="165636" x="3152775" y="874713"/>
          <p14:tracePt t="165652" x="3187700" y="893763"/>
          <p14:tracePt t="165669" x="3205163" y="911225"/>
          <p14:tracePt t="165686" x="3224213" y="911225"/>
          <p14:tracePt t="165705" x="3232150" y="911225"/>
          <p14:tracePt t="165744" x="3241675" y="911225"/>
          <p14:tracePt t="165753" x="3241675" y="901700"/>
          <p14:tracePt t="165760" x="3241675" y="893763"/>
          <p14:tracePt t="165769" x="3251200" y="884238"/>
          <p14:tracePt t="165786" x="3259138" y="847725"/>
          <p14:tracePt t="165803" x="3259138" y="803275"/>
          <p14:tracePt t="165819" x="3268663" y="785813"/>
          <p14:tracePt t="165836" x="3268663" y="768350"/>
          <p14:tracePt t="165852" x="3268663" y="741363"/>
          <p14:tracePt t="165869" x="3268663" y="731838"/>
          <p14:tracePt t="165886" x="3268663" y="723900"/>
          <p14:tracePt t="166040" x="3268663" y="714375"/>
          <p14:tracePt t="166081" x="3259138" y="714375"/>
          <p14:tracePt t="166112" x="3251200" y="714375"/>
          <p14:tracePt t="166129" x="3241675" y="714375"/>
          <p14:tracePt t="166138" x="3232150" y="714375"/>
          <p14:tracePt t="166145" x="3224213" y="714375"/>
          <p14:tracePt t="166153" x="3205163" y="723900"/>
          <p14:tracePt t="166169" x="3187700" y="758825"/>
          <p14:tracePt t="166186" x="3116263" y="874713"/>
          <p14:tracePt t="166203" x="3062288" y="946150"/>
          <p14:tracePt t="166219" x="3027363" y="1000125"/>
          <p14:tracePt t="166236" x="3000375" y="1009650"/>
          <p14:tracePt t="166253" x="3000375" y="1017588"/>
          <p14:tracePt t="166305" x="3000375" y="1009650"/>
          <p14:tracePt t="166313" x="3000375" y="1000125"/>
          <p14:tracePt t="166321" x="3000375" y="982663"/>
          <p14:tracePt t="166337" x="3009900" y="928688"/>
          <p14:tracePt t="166353" x="3009900" y="866775"/>
          <p14:tracePt t="166369" x="3009900" y="803275"/>
          <p14:tracePt t="166386" x="2973388" y="704850"/>
          <p14:tracePt t="166403" x="2965450" y="687388"/>
          <p14:tracePt t="166419" x="2946400" y="669925"/>
          <p14:tracePt t="166464" x="2965450" y="669925"/>
          <p14:tracePt t="166473" x="2973388" y="679450"/>
          <p14:tracePt t="166486" x="2990850" y="704850"/>
          <p14:tracePt t="166503" x="3027363" y="750888"/>
          <p14:tracePt t="166520" x="3197225" y="874713"/>
          <p14:tracePt t="166537" x="3241675" y="911225"/>
          <p14:tracePt t="166553" x="3276600" y="919163"/>
          <p14:tracePt t="166569" x="3286125" y="919163"/>
          <p14:tracePt t="166602" x="3286125" y="839788"/>
          <p14:tracePt t="166619" x="3286125" y="785813"/>
          <p14:tracePt t="166636" x="3286125" y="723900"/>
          <p14:tracePt t="166653" x="3286125" y="679450"/>
          <p14:tracePt t="166669" x="3268663" y="642938"/>
          <p14:tracePt t="166686" x="3251200" y="608013"/>
          <p14:tracePt t="166703" x="3241675" y="588963"/>
          <p14:tracePt t="166719" x="3224213" y="571500"/>
          <p14:tracePt t="166792" x="3205163" y="571500"/>
          <p14:tracePt t="166808" x="3205163" y="581025"/>
          <p14:tracePt t="166816" x="3205163" y="588963"/>
          <p14:tracePt t="166824" x="3205163" y="598488"/>
          <p14:tracePt t="166835" x="3205163" y="625475"/>
          <p14:tracePt t="166852" x="3205163" y="687388"/>
          <p14:tracePt t="166869" x="3214688" y="750888"/>
          <p14:tracePt t="166885" x="3251200" y="839788"/>
          <p14:tracePt t="166903" x="3268663" y="928688"/>
          <p14:tracePt t="166921" x="3268663" y="1000125"/>
          <p14:tracePt t="166937" x="3268663" y="1017588"/>
          <p14:tracePt t="166993" x="3276600" y="1017588"/>
          <p14:tracePt t="167009" x="3286125" y="1000125"/>
          <p14:tracePt t="167016" x="3295650" y="982663"/>
          <p14:tracePt t="167025" x="3295650" y="919163"/>
          <p14:tracePt t="167036" x="3313113" y="901700"/>
          <p14:tracePt t="167053" x="3313113" y="803275"/>
          <p14:tracePt t="167070" x="3313113" y="731838"/>
          <p14:tracePt t="167086" x="3303588" y="652463"/>
          <p14:tracePt t="167103" x="3286125" y="615950"/>
          <p14:tracePt t="167121" x="3259138" y="588963"/>
          <p14:tracePt t="167136" x="3259138" y="581025"/>
          <p14:tracePt t="167209" x="3259138" y="588963"/>
          <p14:tracePt t="167217" x="3268663" y="598488"/>
          <p14:tracePt t="167225" x="3276600" y="625475"/>
          <p14:tracePt t="167236" x="3286125" y="633413"/>
          <p14:tracePt t="167253" x="3322638" y="687388"/>
          <p14:tracePt t="167270" x="3330575" y="750888"/>
          <p14:tracePt t="167286" x="3375025" y="822325"/>
          <p14:tracePt t="167303" x="3394075" y="866775"/>
          <p14:tracePt t="167321" x="3402013" y="893763"/>
          <p14:tracePt t="167337" x="3402013" y="901700"/>
          <p14:tracePt t="167353" x="3402013" y="911225"/>
          <p14:tracePt t="167417" x="3419475" y="911225"/>
          <p14:tracePt t="167433" x="3419475" y="901700"/>
          <p14:tracePt t="167449" x="3429000" y="901700"/>
          <p14:tracePt t="167457" x="3429000" y="893763"/>
          <p14:tracePt t="167469" x="3438525" y="893763"/>
          <p14:tracePt t="167486" x="3446463" y="874713"/>
          <p14:tracePt t="167503" x="3455988" y="847725"/>
          <p14:tracePt t="167521" x="3455988" y="812800"/>
          <p14:tracePt t="167537" x="3482975" y="758825"/>
          <p14:tracePt t="167553" x="3482975" y="741363"/>
          <p14:tracePt t="167569" x="3482975" y="723900"/>
          <p14:tracePt t="167586" x="3482975" y="714375"/>
          <p14:tracePt t="167657" x="3482975" y="704850"/>
          <p14:tracePt t="167665" x="3482975" y="687388"/>
          <p14:tracePt t="167681" x="3482975" y="679450"/>
          <p14:tracePt t="167689" x="3482975" y="669925"/>
          <p14:tracePt t="167703" x="3482975" y="652463"/>
          <p14:tracePt t="167721" x="3490913" y="581025"/>
          <p14:tracePt t="168809" x="3500438" y="581025"/>
          <p14:tracePt t="168817" x="3509963" y="581025"/>
          <p14:tracePt t="168825" x="3536950" y="581025"/>
          <p14:tracePt t="168836" x="3571875" y="581025"/>
          <p14:tracePt t="168853" x="3598863" y="571500"/>
          <p14:tracePt t="168870" x="3608388" y="571500"/>
          <p14:tracePt t="168977" x="3608388" y="561975"/>
          <p14:tracePt t="168993" x="3608388" y="554038"/>
          <p14:tracePt t="169017" x="3608388" y="544513"/>
          <p14:tracePt t="169033" x="3616325" y="554038"/>
          <p14:tracePt t="169041" x="3581400" y="527050"/>
          <p14:tracePt t="169053" x="3554413" y="509588"/>
          <p14:tracePt t="169070" x="3509963" y="490538"/>
          <p14:tracePt t="169086" x="3465513" y="465138"/>
          <p14:tracePt t="169103" x="3375025" y="438150"/>
          <p14:tracePt t="169121" x="3214688" y="411163"/>
          <p14:tracePt t="169137" x="3125788" y="401638"/>
          <p14:tracePt t="169153" x="3044825" y="384175"/>
          <p14:tracePt t="169170" x="2965450" y="384175"/>
          <p14:tracePt t="169186" x="2874963" y="384175"/>
          <p14:tracePt t="169203" x="2803525" y="384175"/>
          <p14:tracePt t="169219" x="2724150" y="393700"/>
          <p14:tracePt t="169236" x="2687638" y="401638"/>
          <p14:tracePt t="169253" x="2660650" y="401638"/>
          <p14:tracePt t="169270" x="2625725" y="401638"/>
          <p14:tracePt t="169286" x="2589213" y="411163"/>
          <p14:tracePt t="169303" x="2562225" y="428625"/>
          <p14:tracePt t="169320" x="2527300" y="438150"/>
          <p14:tracePt t="169337" x="2509838" y="438150"/>
          <p14:tracePt t="169353" x="2500313" y="446088"/>
          <p14:tracePt t="169370" x="2490788" y="455613"/>
          <p14:tracePt t="169386" x="2465388" y="465138"/>
          <p14:tracePt t="169403" x="2446338" y="465138"/>
          <p14:tracePt t="169420" x="2438400" y="473075"/>
          <p14:tracePt t="169437" x="2419350" y="482600"/>
          <p14:tracePt t="169453" x="2393950" y="500063"/>
          <p14:tracePt t="169470" x="2384425" y="517525"/>
          <p14:tracePt t="169486" x="2347913" y="536575"/>
          <p14:tracePt t="169503" x="2322513" y="561975"/>
          <p14:tracePt t="169521" x="2286000" y="598488"/>
          <p14:tracePt t="169537" x="2268538" y="625475"/>
          <p14:tracePt t="169553" x="2259013" y="660400"/>
          <p14:tracePt t="169570" x="2241550" y="679450"/>
          <p14:tracePt t="169586" x="2224088" y="723900"/>
          <p14:tracePt t="169603" x="2214563" y="750888"/>
          <p14:tracePt t="169619" x="2205038" y="785813"/>
          <p14:tracePt t="169636" x="2205038" y="830263"/>
          <p14:tracePt t="169653" x="2205038" y="847725"/>
          <p14:tracePt t="169670" x="2205038" y="884238"/>
          <p14:tracePt t="169686" x="2205038" y="901700"/>
          <p14:tracePt t="169703" x="2205038" y="919163"/>
          <p14:tracePt t="169721" x="2205038" y="982663"/>
          <p14:tracePt t="169737" x="2214563" y="1009650"/>
          <p14:tracePt t="169753" x="2232025" y="1044575"/>
          <p14:tracePt t="169770" x="2251075" y="1062038"/>
          <p14:tracePt t="169786" x="2286000" y="1098550"/>
          <p14:tracePt t="169803" x="2322513" y="1108075"/>
          <p14:tracePt t="169819" x="2347913" y="1125538"/>
          <p14:tracePt t="169836" x="2384425" y="1143000"/>
          <p14:tracePt t="169852" x="2419350" y="1152525"/>
          <p14:tracePt t="169869" x="2419350" y="1133475"/>
          <p14:tracePt t="169886" x="2509838" y="1160463"/>
          <p14:tracePt t="169903" x="2554288" y="1169988"/>
          <p14:tracePt t="169921" x="2679700" y="1196975"/>
          <p14:tracePt t="169937" x="2732088" y="1204913"/>
          <p14:tracePt t="169953" x="2776538" y="1204913"/>
          <p14:tracePt t="169970" x="2822575" y="1223963"/>
          <p14:tracePt t="169986" x="2840038" y="1223963"/>
          <p14:tracePt t="170003" x="2867025" y="1223963"/>
          <p14:tracePt t="170020" x="2894013" y="1223963"/>
          <p14:tracePt t="170036" x="2928938" y="1223963"/>
          <p14:tracePt t="170053" x="2946400" y="1223963"/>
          <p14:tracePt t="170070" x="2965450" y="1223963"/>
          <p14:tracePt t="170086" x="2973388" y="1223963"/>
          <p14:tracePt t="170103" x="2990850" y="1223963"/>
          <p14:tracePt t="170177" x="3000375" y="1223963"/>
          <p14:tracePt t="170225" x="3000375" y="1214438"/>
          <p14:tracePt t="170249" x="3000375" y="1196975"/>
          <p14:tracePt t="170257" x="3000375" y="1187450"/>
          <p14:tracePt t="170273" x="3000375" y="1179513"/>
          <p14:tracePt t="170289" x="3000375" y="1169988"/>
          <p14:tracePt t="170306" x="3000375" y="1160463"/>
          <p14:tracePt t="170449" x="3009900" y="1160463"/>
          <p14:tracePt t="170465" x="3017838" y="1160463"/>
          <p14:tracePt t="170473" x="3027363" y="1160463"/>
          <p14:tracePt t="170486" x="3036888" y="1160463"/>
          <p14:tracePt t="170506" x="3044825" y="1152525"/>
          <p14:tracePt t="170522" x="3062288" y="1152525"/>
          <p14:tracePt t="170538" x="3089275" y="1152525"/>
          <p14:tracePt t="170553" x="3098800" y="1152525"/>
          <p14:tracePt t="170570" x="3133725" y="1143000"/>
          <p14:tracePt t="170586" x="3160713" y="1143000"/>
          <p14:tracePt t="170603" x="3187700" y="1143000"/>
          <p14:tracePt t="170620" x="3232150" y="1143000"/>
          <p14:tracePt t="170636" x="3251200" y="1143000"/>
          <p14:tracePt t="170653" x="3268663" y="1143000"/>
          <p14:tracePt t="170670" x="3303588" y="1143000"/>
          <p14:tracePt t="170686" x="3330575" y="1143000"/>
          <p14:tracePt t="170703" x="3340100" y="1125538"/>
          <p14:tracePt t="170721" x="3384550" y="1116013"/>
          <p14:tracePt t="170737" x="3411538" y="1089025"/>
          <p14:tracePt t="170753" x="3429000" y="1071563"/>
          <p14:tracePt t="170770" x="3446463" y="1054100"/>
          <p14:tracePt t="170786" x="3455988" y="1044575"/>
          <p14:tracePt t="170803" x="3455988" y="1036638"/>
          <p14:tracePt t="170820" x="3473450" y="1009650"/>
          <p14:tracePt t="170837" x="3473450" y="990600"/>
          <p14:tracePt t="170853" x="3465513" y="973138"/>
          <p14:tracePt t="170870" x="3446463" y="928688"/>
          <p14:tracePt t="170887" x="3438525" y="893763"/>
          <p14:tracePt t="170903" x="3438525" y="866775"/>
          <p14:tracePt t="170921" x="3419475" y="822325"/>
          <p14:tracePt t="170937" x="3419475" y="785813"/>
          <p14:tracePt t="170953" x="3419475" y="768350"/>
          <p14:tracePt t="170970" x="3419475" y="750888"/>
          <p14:tracePt t="170986" x="3411538" y="723900"/>
          <p14:tracePt t="171003" x="3411538" y="714375"/>
          <p14:tracePt t="171020" x="3402013" y="704850"/>
          <p14:tracePt t="171036" x="3394075" y="687388"/>
          <p14:tracePt t="171053" x="3384550" y="687388"/>
          <p14:tracePt t="171070" x="3375025" y="679450"/>
          <p14:tracePt t="171087" x="3348038" y="679450"/>
          <p14:tracePt t="171103" x="3340100" y="669925"/>
          <p14:tracePt t="171120" x="3330575" y="669925"/>
          <p14:tracePt t="171138" x="3322638" y="642938"/>
          <p14:tracePt t="171170" x="3313113" y="633413"/>
          <p14:tracePt t="171186" x="3303588" y="633413"/>
          <p14:tracePt t="171203" x="3295650" y="625475"/>
          <p14:tracePt t="171220" x="3276600" y="625475"/>
          <p14:tracePt t="171236" x="3276600" y="615950"/>
          <p14:tracePt t="171253" x="3268663" y="615950"/>
          <p14:tracePt t="171270" x="3268663" y="608013"/>
          <p14:tracePt t="171286" x="3259138" y="608013"/>
          <p14:tracePt t="171303" x="3251200" y="608013"/>
          <p14:tracePt t="171320" x="3241675" y="598488"/>
          <p14:tracePt t="171337" x="3232150" y="598488"/>
          <p14:tracePt t="171353" x="3224213" y="598488"/>
          <p14:tracePt t="171378" x="3205163" y="588963"/>
          <p14:tracePt t="171402" x="3197225" y="588963"/>
          <p14:tracePt t="171418" x="3187700" y="588963"/>
          <p14:tracePt t="171442" x="3179763" y="588963"/>
          <p14:tracePt t="171458" x="3170238" y="588963"/>
          <p14:tracePt t="171465" x="3160713" y="588963"/>
          <p14:tracePt t="171473" x="3152775" y="588963"/>
          <p14:tracePt t="171490" x="3133725" y="588963"/>
          <p14:tracePt t="171503" x="3125788" y="571500"/>
          <p14:tracePt t="171520" x="3116263" y="571500"/>
          <p14:tracePt t="171537" x="3089275" y="561975"/>
          <p14:tracePt t="171553" x="3071813" y="561975"/>
          <p14:tracePt t="171570" x="3044825" y="561975"/>
          <p14:tracePt t="171588" x="3017838" y="561975"/>
          <p14:tracePt t="171604" x="2982913" y="554038"/>
          <p14:tracePt t="171620" x="2955925" y="544513"/>
          <p14:tracePt t="171637" x="2919413" y="536575"/>
          <p14:tracePt t="171653" x="2901950" y="527050"/>
          <p14:tracePt t="171670" x="2874963" y="527050"/>
          <p14:tracePt t="171687" x="2847975" y="527050"/>
          <p14:tracePt t="171705" x="2830513" y="527050"/>
          <p14:tracePt t="171721" x="2803525" y="527050"/>
          <p14:tracePt t="171738" x="2776538" y="527050"/>
          <p14:tracePt t="171753" x="2751138" y="527050"/>
          <p14:tracePt t="171770" x="2724150" y="527050"/>
          <p14:tracePt t="171787" x="2687638" y="509588"/>
          <p14:tracePt t="171803" x="2679700" y="500063"/>
          <p14:tracePt t="171819" x="2660650" y="500063"/>
          <p14:tracePt t="171836" x="2652713" y="500063"/>
          <p14:tracePt t="171869" x="2643188" y="500063"/>
          <p14:tracePt t="171897" x="2625725" y="500063"/>
          <p14:tracePt t="171905" x="2625725" y="490538"/>
          <p14:tracePt t="171938" x="2616200" y="490538"/>
          <p14:tracePt t="171962" x="2608263" y="490538"/>
          <p14:tracePt t="171969" x="2598738" y="490538"/>
          <p14:tracePt t="171986" x="2589213" y="490538"/>
          <p14:tracePt t="172002" x="2581275" y="490538"/>
          <p14:tracePt t="172009" x="2571750" y="490538"/>
          <p14:tracePt t="172034" x="2554288" y="490538"/>
          <p14:tracePt t="172058" x="2544763" y="490538"/>
          <p14:tracePt t="172074" x="2544763" y="500063"/>
          <p14:tracePt t="172106" x="2544763" y="509588"/>
          <p14:tracePt t="172114" x="2536825" y="509588"/>
          <p14:tracePt t="172122" x="2536825" y="527050"/>
          <p14:tracePt t="172137" x="2536825" y="536575"/>
          <p14:tracePt t="172153" x="2536825" y="544513"/>
          <p14:tracePt t="172170" x="2527300" y="554038"/>
          <p14:tracePt t="172187" x="2527300" y="561975"/>
          <p14:tracePt t="172786" x="2527300" y="571500"/>
          <p14:tracePt t="172802" x="2527300" y="581025"/>
          <p14:tracePt t="172818" x="2517775" y="581025"/>
          <p14:tracePt t="172826" x="2517775" y="598488"/>
          <p14:tracePt t="172837" x="2517775" y="615950"/>
          <p14:tracePt t="172853" x="2517775" y="633413"/>
          <p14:tracePt t="172870" x="2527300" y="642938"/>
          <p14:tracePt t="172887" x="2536825" y="669925"/>
          <p14:tracePt t="172903" x="2562225" y="687388"/>
          <p14:tracePt t="172920" x="2581275" y="696913"/>
          <p14:tracePt t="172938" x="2608263" y="704850"/>
          <p14:tracePt t="172954" x="2616200" y="731838"/>
          <p14:tracePt t="172970" x="2643188" y="741363"/>
          <p14:tracePt t="172987" x="2670175" y="750888"/>
          <p14:tracePt t="173003" x="2697163" y="758825"/>
          <p14:tracePt t="173020" x="2714625" y="758825"/>
          <p14:tracePt t="173037" x="2732088" y="758825"/>
          <p14:tracePt t="173053" x="2751138" y="750888"/>
          <p14:tracePt t="173070" x="2776538" y="750888"/>
          <p14:tracePt t="173087" x="2786063" y="741363"/>
          <p14:tracePt t="173103" x="2795588" y="741363"/>
          <p14:tracePt t="173120" x="2803525" y="723900"/>
          <p14:tracePt t="173138" x="2840038" y="714375"/>
          <p14:tracePt t="173154" x="2847975" y="704850"/>
          <p14:tracePt t="173170" x="2867025" y="696913"/>
          <p14:tracePt t="173187" x="2884488" y="696913"/>
          <p14:tracePt t="173203" x="2894013" y="696913"/>
          <p14:tracePt t="173220" x="2901950" y="696913"/>
          <p14:tracePt t="173237" x="2901950" y="687388"/>
          <p14:tracePt t="173253" x="2919413" y="687388"/>
          <p14:tracePt t="173270" x="2919413" y="679450"/>
          <p14:tracePt t="173287" x="2928938" y="679450"/>
          <p14:tracePt t="173304" x="2928938" y="669925"/>
          <p14:tracePt t="173320" x="2938463" y="669925"/>
          <p14:tracePt t="173338" x="2938463" y="642938"/>
          <p14:tracePt t="173354" x="2938463" y="633413"/>
          <p14:tracePt t="173370" x="2938463" y="625475"/>
          <p14:tracePt t="173387" x="2911475" y="615950"/>
          <p14:tracePt t="173403" x="2901950" y="608013"/>
          <p14:tracePt t="173420" x="2894013" y="608013"/>
          <p14:tracePt t="173437" x="2874963" y="608013"/>
          <p14:tracePt t="173454" x="2857500" y="608013"/>
          <p14:tracePt t="173470" x="2830513" y="598488"/>
          <p14:tracePt t="173487" x="2813050" y="598488"/>
          <p14:tracePt t="173503" x="2786063" y="588963"/>
          <p14:tracePt t="173520" x="2751138" y="588963"/>
          <p14:tracePt t="173538" x="2724150" y="571500"/>
          <p14:tracePt t="173554" x="2697163" y="561975"/>
          <p14:tracePt t="173570" x="2670175" y="554038"/>
          <p14:tracePt t="173587" x="2643188" y="554038"/>
          <p14:tracePt t="173603" x="2625725" y="554038"/>
          <p14:tracePt t="173620" x="2608263" y="554038"/>
          <p14:tracePt t="173637" x="2589213" y="554038"/>
          <p14:tracePt t="173653" x="2562225" y="554038"/>
          <p14:tracePt t="173670" x="2554288" y="554038"/>
          <p14:tracePt t="173687" x="2536825" y="561975"/>
          <p14:tracePt t="173703" x="2517775" y="561975"/>
          <p14:tracePt t="173720" x="2509838" y="588963"/>
          <p14:tracePt t="173738" x="2473325" y="598488"/>
          <p14:tracePt t="173754" x="2455863" y="598488"/>
          <p14:tracePt t="173770" x="2446338" y="608013"/>
          <p14:tracePt t="173787" x="2419350" y="615950"/>
          <p14:tracePt t="173803" x="2419350" y="633413"/>
          <p14:tracePt t="173820" x="2411413" y="652463"/>
          <p14:tracePt t="173837" x="2401888" y="660400"/>
          <p14:tracePt t="173854" x="2384425" y="679450"/>
          <p14:tracePt t="173872" x="2374900" y="696913"/>
          <p14:tracePt t="173887" x="2347913" y="714375"/>
          <p14:tracePt t="173904" x="2339975" y="731838"/>
          <p14:tracePt t="173920" x="2339975" y="750888"/>
          <p14:tracePt t="173938" x="2330450" y="758825"/>
          <p14:tracePt t="173954" x="2322513" y="768350"/>
          <p14:tracePt t="173971" x="2322513" y="785813"/>
          <p14:tracePt t="173988" x="2322513" y="822325"/>
          <p14:tracePt t="174004" x="2312988" y="839788"/>
          <p14:tracePt t="174020" x="2312988" y="866775"/>
          <p14:tracePt t="174037" x="2312988" y="884238"/>
          <p14:tracePt t="174053" x="2312988" y="901700"/>
          <p14:tracePt t="174070" x="2339975" y="938213"/>
          <p14:tracePt t="174087" x="2357438" y="973138"/>
          <p14:tracePt t="174104" x="2393950" y="1000125"/>
          <p14:tracePt t="174121" x="2428875" y="1044575"/>
          <p14:tracePt t="174138" x="2473325" y="1071563"/>
          <p14:tracePt t="174154" x="2500313" y="1089025"/>
          <p14:tracePt t="174170" x="2536825" y="1108075"/>
          <p14:tracePt t="174187" x="2598738" y="1116013"/>
          <p14:tracePt t="174204" x="2660650" y="1143000"/>
          <p14:tracePt t="174220" x="2724150" y="1143000"/>
          <p14:tracePt t="174237" x="2786063" y="1152525"/>
          <p14:tracePt t="174253" x="2840038" y="1152525"/>
          <p14:tracePt t="174270" x="2894013" y="1152525"/>
          <p14:tracePt t="174287" x="2919413" y="1125538"/>
          <p14:tracePt t="174304" x="2938463" y="1116013"/>
          <p14:tracePt t="174322" x="2965450" y="1071563"/>
          <p14:tracePt t="174338" x="2982913" y="1027113"/>
          <p14:tracePt t="174354" x="3000375" y="1009650"/>
          <p14:tracePt t="174370" x="3017838" y="990600"/>
          <p14:tracePt t="174387" x="3036888" y="965200"/>
          <p14:tracePt t="174404" x="3044825" y="946150"/>
          <p14:tracePt t="174420" x="3044825" y="928688"/>
          <p14:tracePt t="174437" x="3044825" y="911225"/>
          <p14:tracePt t="174454" x="3044825" y="866775"/>
          <p14:tracePt t="174470" x="3044825" y="803275"/>
          <p14:tracePt t="174487" x="3044825" y="768350"/>
          <p14:tracePt t="174505" x="3044825" y="741363"/>
          <p14:tracePt t="174521" x="3044825" y="696913"/>
          <p14:tracePt t="174538" x="3027363" y="679450"/>
          <p14:tracePt t="174554" x="3009900" y="652463"/>
          <p14:tracePt t="174570" x="2990850" y="633413"/>
          <p14:tracePt t="174587" x="2973388" y="615950"/>
          <p14:tracePt t="174603" x="2946400" y="588963"/>
          <p14:tracePt t="174620" x="2928938" y="581025"/>
          <p14:tracePt t="174637" x="2894013" y="561975"/>
          <p14:tracePt t="174654" x="2830513" y="536575"/>
          <p14:tracePt t="174670" x="2786063" y="527050"/>
          <p14:tracePt t="174687" x="2732088" y="527050"/>
          <p14:tracePt t="174705" x="2687638" y="517525"/>
          <p14:tracePt t="174720" x="2625725" y="500063"/>
          <p14:tracePt t="174738" x="2536825" y="490538"/>
          <p14:tracePt t="174754" x="2509838" y="490538"/>
          <p14:tracePt t="174771" x="2490788" y="490538"/>
          <p14:tracePt t="174787" x="2465388" y="490538"/>
          <p14:tracePt t="174804" x="2446338" y="490538"/>
          <p14:tracePt t="174820" x="2428875" y="490538"/>
          <p14:tracePt t="174836" x="2411413" y="500063"/>
          <p14:tracePt t="174853" x="2384425" y="517525"/>
          <p14:tracePt t="174870" x="2366963" y="554038"/>
          <p14:tracePt t="174886" x="2339975" y="588963"/>
          <p14:tracePt t="174903" x="2330450" y="608013"/>
          <p14:tracePt t="174920" x="2322513" y="652463"/>
          <p14:tracePt t="174936" x="2312988" y="687388"/>
          <p14:tracePt t="174953" x="2295525" y="741363"/>
          <p14:tracePt t="174971" x="2286000" y="785813"/>
          <p14:tracePt t="174987" x="2286000" y="822325"/>
          <p14:tracePt t="175004" x="2286000" y="839788"/>
          <p14:tracePt t="175020" x="2286000" y="847725"/>
          <p14:tracePt t="175037" x="2286000" y="866775"/>
          <p14:tracePt t="175054" x="2295525" y="874713"/>
          <p14:tracePt t="175070" x="2312988" y="893763"/>
          <p14:tracePt t="175087" x="2322513" y="893763"/>
          <p14:tracePt t="175104" x="2330450" y="911225"/>
          <p14:tracePt t="175120" x="2347913" y="919163"/>
          <p14:tracePt t="175138" x="2384425" y="938213"/>
          <p14:tracePt t="175154" x="2401888" y="965200"/>
          <p14:tracePt t="175170" x="2428875" y="982663"/>
          <p14:tracePt t="175187" x="2455863" y="1000125"/>
          <p14:tracePt t="175204" x="2500313" y="1027113"/>
          <p14:tracePt t="175220" x="2536825" y="1044575"/>
          <p14:tracePt t="175237" x="2589213" y="1062038"/>
          <p14:tracePt t="175254" x="2633663" y="1062038"/>
          <p14:tracePt t="175271" x="2670175" y="1062038"/>
          <p14:tracePt t="175287" x="2714625" y="1062038"/>
          <p14:tracePt t="175304" x="2741613" y="1062038"/>
          <p14:tracePt t="175320" x="2776538" y="1062038"/>
          <p14:tracePt t="175338" x="2803525" y="1062038"/>
          <p14:tracePt t="175355" x="2840038" y="1044575"/>
          <p14:tracePt t="175370" x="2857500" y="1036638"/>
          <p14:tracePt t="175387" x="2884488" y="1027113"/>
          <p14:tracePt t="175404" x="2911475" y="1017588"/>
          <p14:tracePt t="175420" x="2965450" y="990600"/>
          <p14:tracePt t="175437" x="2982913" y="973138"/>
          <p14:tracePt t="175454" x="2990850" y="946150"/>
          <p14:tracePt t="175470" x="3000375" y="938213"/>
          <p14:tracePt t="175487" x="3009900" y="919163"/>
          <p14:tracePt t="175504" x="3009900" y="901700"/>
          <p14:tracePt t="175520" x="3009900" y="866775"/>
          <p14:tracePt t="175538" x="3009900" y="803275"/>
          <p14:tracePt t="175554" x="3000375" y="768350"/>
          <p14:tracePt t="175570" x="2990850" y="731838"/>
          <p14:tracePt t="175587" x="2973388" y="714375"/>
          <p14:tracePt t="175604" x="2965450" y="696913"/>
          <p14:tracePt t="175620" x="2955925" y="669925"/>
          <p14:tracePt t="175637" x="2946400" y="652463"/>
          <p14:tracePt t="175654" x="2928938" y="633413"/>
          <p14:tracePt t="175670" x="2901950" y="608013"/>
          <p14:tracePt t="175687" x="2874963" y="598488"/>
          <p14:tracePt t="175705" x="2830513" y="581025"/>
          <p14:tracePt t="175723" x="2803525" y="571500"/>
          <p14:tracePt t="175738" x="2776538" y="561975"/>
          <p14:tracePt t="175754" x="2751138" y="561975"/>
          <p14:tracePt t="175771" x="2732088" y="544513"/>
          <p14:tracePt t="175787" x="2714625" y="536575"/>
          <p14:tracePt t="175804" x="2697163" y="527050"/>
          <p14:tracePt t="175820" x="2660650" y="517525"/>
          <p14:tracePt t="175836" x="2616200" y="517525"/>
          <p14:tracePt t="175853" x="2581275" y="517525"/>
          <p14:tracePt t="175870" x="2536825" y="490538"/>
          <p14:tracePt t="175886" x="2490788" y="490538"/>
          <p14:tracePt t="175903" x="2455863" y="490538"/>
          <p14:tracePt t="175920" x="2411413" y="490538"/>
          <p14:tracePt t="175936" x="2393950" y="490538"/>
          <p14:tracePt t="175954" x="2366963" y="490538"/>
          <p14:tracePt t="175970" x="2339975" y="490538"/>
          <p14:tracePt t="175986" x="2322513" y="517525"/>
          <p14:tracePt t="176004" x="2312988" y="536575"/>
          <p14:tracePt t="176020" x="2286000" y="571500"/>
          <p14:tracePt t="176037" x="2276475" y="588963"/>
          <p14:tracePt t="176054" x="2268538" y="625475"/>
          <p14:tracePt t="176070" x="2259013" y="652463"/>
          <p14:tracePt t="176087" x="2259013" y="687388"/>
          <p14:tracePt t="176104" x="2259013" y="723900"/>
          <p14:tracePt t="176120" x="2259013" y="768350"/>
          <p14:tracePt t="176138" x="2276475" y="803275"/>
          <p14:tracePt t="176154" x="2303463" y="812800"/>
          <p14:tracePt t="176170" x="2330450" y="830263"/>
          <p14:tracePt t="176187" x="2393950" y="847725"/>
          <p14:tracePt t="176204" x="2428875" y="866775"/>
          <p14:tracePt t="176221" x="2490788" y="874713"/>
          <p14:tracePt t="176237" x="2554288" y="884238"/>
          <p14:tracePt t="176254" x="2616200" y="884238"/>
          <p14:tracePt t="176271" x="2679700" y="884238"/>
          <p14:tracePt t="176287" x="2732088" y="884238"/>
          <p14:tracePt t="176304" x="2822575" y="884238"/>
          <p14:tracePt t="176320" x="2867025" y="866775"/>
          <p14:tracePt t="176336" x="2901950" y="847725"/>
          <p14:tracePt t="176354" x="2911475" y="830263"/>
          <p14:tracePt t="176370" x="2919413" y="785813"/>
          <p14:tracePt t="176386" x="2919413" y="758825"/>
          <p14:tracePt t="176403" x="2919413" y="731838"/>
          <p14:tracePt t="176420" x="2919413" y="704850"/>
          <p14:tracePt t="176436" x="2919413" y="687388"/>
          <p14:tracePt t="176453" x="2928938" y="652463"/>
          <p14:tracePt t="176470" x="2928938" y="633413"/>
          <p14:tracePt t="176486" x="2928938" y="615950"/>
          <p14:tracePt t="176503" x="2928938" y="598488"/>
          <p14:tracePt t="176520" x="2928938" y="571500"/>
          <p14:tracePt t="176536" x="2919413" y="561975"/>
          <p14:tracePt t="176554" x="2911475" y="544513"/>
          <p14:tracePt t="176570" x="2911475" y="536575"/>
          <p14:tracePt t="176587" x="2894013" y="536575"/>
          <p14:tracePt t="176603" x="2884488" y="527050"/>
          <p14:tracePt t="176636" x="2867025" y="527050"/>
          <p14:tracePt t="176653" x="2847975" y="527050"/>
          <p14:tracePt t="176670" x="2840038" y="527050"/>
          <p14:tracePt t="176686" x="2822575" y="536575"/>
          <p14:tracePt t="176703" x="2786063" y="544513"/>
          <p14:tracePt t="176720" x="2751138" y="554038"/>
          <p14:tracePt t="176736" x="2724150" y="581025"/>
          <p14:tracePt t="176754" x="2687638" y="598488"/>
          <p14:tracePt t="176770" x="2670175" y="625475"/>
          <p14:tracePt t="176787" x="2660650" y="642938"/>
          <p14:tracePt t="176803" x="2652713" y="660400"/>
          <p14:tracePt t="176820" x="2643188" y="679450"/>
          <p14:tracePt t="176837" x="2616200" y="696913"/>
          <p14:tracePt t="176853" x="2608263" y="714375"/>
          <p14:tracePt t="176870" x="2608263" y="741363"/>
          <p14:tracePt t="176887" x="2598738" y="776288"/>
          <p14:tracePt t="176904" x="2589213" y="785813"/>
          <p14:tracePt t="176920" x="2589213" y="803275"/>
          <p14:tracePt t="176937" x="2581275" y="839788"/>
          <p14:tracePt t="176955" x="2589213" y="857250"/>
          <p14:tracePt t="176971" x="2598738" y="874713"/>
          <p14:tracePt t="176987" x="2608263" y="901700"/>
          <p14:tracePt t="177004" x="2625725" y="911225"/>
          <p14:tracePt t="177020" x="2633663" y="928688"/>
          <p14:tracePt t="177037" x="2643188" y="938213"/>
          <p14:tracePt t="177054" x="2660650" y="965200"/>
          <p14:tracePt t="177071" x="2679700" y="973138"/>
          <p14:tracePt t="177088" x="2705100" y="982663"/>
          <p14:tracePt t="177104" x="2724150" y="990600"/>
          <p14:tracePt t="177121" x="2741613" y="1000125"/>
          <p14:tracePt t="177139" x="2786063" y="1027113"/>
          <p14:tracePt t="177155" x="2803525" y="1027113"/>
          <p14:tracePt t="177171" x="2830513" y="1027113"/>
          <p14:tracePt t="177187" x="2847975" y="1027113"/>
          <p14:tracePt t="177204" x="2857500" y="1027113"/>
          <p14:tracePt t="177221" x="2874963" y="1036638"/>
          <p14:tracePt t="177237" x="2911475" y="1036638"/>
          <p14:tracePt t="177254" x="2928938" y="1036638"/>
          <p14:tracePt t="177271" x="2955925" y="1036638"/>
          <p14:tracePt t="177287" x="2965450" y="1036638"/>
          <p14:tracePt t="177304" x="2973388" y="1017588"/>
          <p14:tracePt t="177321" x="3000375" y="1017588"/>
          <p14:tracePt t="177339" x="3027363" y="990600"/>
          <p14:tracePt t="177354" x="3044825" y="973138"/>
          <p14:tracePt t="177371" x="3062288" y="946150"/>
          <p14:tracePt t="177387" x="3081338" y="911225"/>
          <p14:tracePt t="177404" x="3081338" y="866775"/>
          <p14:tracePt t="177421" x="3062288" y="822325"/>
          <p14:tracePt t="177437" x="3054350" y="776288"/>
          <p14:tracePt t="177454" x="3054350" y="758825"/>
          <p14:tracePt t="177471" x="3036888" y="723900"/>
          <p14:tracePt t="177487" x="3027363" y="714375"/>
          <p14:tracePt t="177504" x="3000375" y="696913"/>
          <p14:tracePt t="177521" x="2990850" y="679450"/>
          <p14:tracePt t="177538" x="2965450" y="652463"/>
          <p14:tracePt t="177555" x="2938463" y="642938"/>
          <p14:tracePt t="177571" x="2928938" y="633413"/>
          <p14:tracePt t="177587" x="2911475" y="625475"/>
          <p14:tracePt t="177604" x="2901950" y="608013"/>
          <p14:tracePt t="177621" x="2894013" y="608013"/>
          <p14:tracePt t="177637" x="2867025" y="608013"/>
          <p14:tracePt t="177654" x="2847975" y="608013"/>
          <p14:tracePt t="177670" x="2830513" y="608013"/>
          <p14:tracePt t="177687" x="2803525" y="608013"/>
          <p14:tracePt t="177704" x="2786063" y="615950"/>
          <p14:tracePt t="177721" x="2776538" y="625475"/>
          <p14:tracePt t="177739" x="2751138" y="652463"/>
          <p14:tracePt t="177755" x="2732088" y="687388"/>
          <p14:tracePt t="177771" x="2732088" y="723900"/>
          <p14:tracePt t="177787" x="2705100" y="758825"/>
          <p14:tracePt t="177804" x="2697163" y="785813"/>
          <p14:tracePt t="177821" x="2697163" y="822325"/>
          <p14:tracePt t="177837" x="2697163" y="839788"/>
          <p14:tracePt t="177854" x="2724150" y="874713"/>
          <p14:tracePt t="177871" x="2741613" y="893763"/>
          <p14:tracePt t="177887" x="2759075" y="911225"/>
          <p14:tracePt t="177904" x="2786063" y="928688"/>
          <p14:tracePt t="177921" x="2813050" y="946150"/>
          <p14:tracePt t="177938" x="2884488" y="955675"/>
          <p14:tracePt t="177955" x="2955925" y="955675"/>
          <p14:tracePt t="177971" x="3027363" y="955675"/>
          <p14:tracePt t="177987" x="3098800" y="955675"/>
          <p14:tracePt t="178004" x="3170238" y="938213"/>
          <p14:tracePt t="178021" x="3232150" y="919163"/>
          <p14:tracePt t="178037" x="3276600" y="893763"/>
          <p14:tracePt t="178054" x="3313113" y="857250"/>
          <p14:tracePt t="178070" x="3330575" y="839788"/>
          <p14:tracePt t="178087" x="3340100" y="803275"/>
          <p14:tracePt t="178104" x="3367088" y="785813"/>
          <p14:tracePt t="178121" x="3384550" y="758825"/>
          <p14:tracePt t="178139" x="3394075" y="731838"/>
          <p14:tracePt t="178155" x="3394075" y="714375"/>
          <p14:tracePt t="178171" x="3402013" y="696913"/>
          <p14:tracePt t="178187" x="3402013" y="679450"/>
          <p14:tracePt t="178205" x="3402013" y="660400"/>
          <p14:tracePt t="178221" x="3402013" y="642938"/>
          <p14:tracePt t="178237" x="3402013" y="615950"/>
          <p14:tracePt t="178254" x="3394075" y="608013"/>
          <p14:tracePt t="178271" x="3394075" y="598488"/>
          <p14:tracePt t="178287" x="3384550" y="588963"/>
          <p14:tracePt t="178304" x="3375025" y="588963"/>
          <p14:tracePt t="178321" x="3348038" y="588963"/>
          <p14:tracePt t="178338" x="3330575" y="588963"/>
          <p14:tracePt t="178355" x="3303588" y="588963"/>
          <p14:tracePt t="178371" x="3276600" y="588963"/>
          <p14:tracePt t="178387" x="3268663" y="588963"/>
          <p14:tracePt t="178404" x="3259138" y="588963"/>
          <p14:tracePt t="178421" x="3241675" y="588963"/>
          <p14:tracePt t="178454" x="3224213" y="598488"/>
          <p14:tracePt t="178471" x="3205163" y="598488"/>
          <p14:tracePt t="178488" x="3197225" y="608013"/>
          <p14:tracePt t="178505" x="3197225" y="633413"/>
          <p14:tracePt t="178520" x="3179763" y="642938"/>
          <p14:tracePt t="178537" x="3179763" y="660400"/>
          <p14:tracePt t="178555" x="3170238" y="687388"/>
          <p14:tracePt t="178571" x="3170238" y="714375"/>
          <p14:tracePt t="178588" x="3170238" y="731838"/>
          <p14:tracePt t="178604" x="3170238" y="741363"/>
          <p14:tracePt t="178621" x="3170238" y="750888"/>
          <p14:tracePt t="178637" x="3170238" y="776288"/>
          <p14:tracePt t="178654" x="3170238" y="795338"/>
          <p14:tracePt t="178671" x="3170238" y="812800"/>
          <p14:tracePt t="178687" x="3170238" y="830263"/>
          <p14:tracePt t="178704" x="3170238" y="866775"/>
          <p14:tracePt t="178721" x="3179763" y="874713"/>
          <p14:tracePt t="178739" x="3179763" y="911225"/>
          <p14:tracePt t="178755" x="3197225" y="928688"/>
          <p14:tracePt t="178771" x="3197225" y="938213"/>
          <p14:tracePt t="178804" x="3214688" y="946150"/>
          <p14:tracePt t="178820" x="3224213" y="955675"/>
          <p14:tracePt t="178837" x="3232150" y="965200"/>
          <p14:tracePt t="178853" x="3241675" y="965200"/>
          <p14:tracePt t="178870" x="3259138" y="965200"/>
          <p14:tracePt t="178887" x="3276600" y="965200"/>
          <p14:tracePt t="178904" x="3303588" y="965200"/>
          <p14:tracePt t="178920" x="3322638" y="973138"/>
          <p14:tracePt t="178937" x="3340100" y="973138"/>
          <p14:tracePt t="178955" x="3384550" y="990600"/>
          <p14:tracePt t="178970" x="3402013" y="990600"/>
          <p14:tracePt t="178987" x="3429000" y="990600"/>
          <p14:tracePt t="179003" x="3438525" y="990600"/>
          <p14:tracePt t="179021" x="3446463" y="982663"/>
          <p14:tracePt t="179037" x="3455988" y="973138"/>
          <p14:tracePt t="179054" x="3465513" y="955675"/>
          <p14:tracePt t="179071" x="3465513" y="938213"/>
          <p14:tracePt t="179087" x="3473450" y="919163"/>
          <p14:tracePt t="179104" x="3473450" y="893763"/>
          <p14:tracePt t="179121" x="3473450" y="847725"/>
          <p14:tracePt t="179137" x="3473450" y="830263"/>
          <p14:tracePt t="179155" x="3473450" y="785813"/>
          <p14:tracePt t="179171" x="3473450" y="768350"/>
          <p14:tracePt t="179188" x="3465513" y="723900"/>
          <p14:tracePt t="179204" x="3446463" y="696913"/>
          <p14:tracePt t="179221" x="3438525" y="679450"/>
          <p14:tracePt t="179237" x="3429000" y="669925"/>
          <p14:tracePt t="179254" x="3429000" y="660400"/>
          <p14:tracePt t="179271" x="3411538" y="652463"/>
          <p14:tracePt t="179287" x="3402013" y="642938"/>
          <p14:tracePt t="179305" x="3394075" y="642938"/>
          <p14:tracePt t="179321" x="3384550" y="642938"/>
          <p14:tracePt t="179339" x="3340100" y="625475"/>
          <p14:tracePt t="179355" x="3303588" y="615950"/>
          <p14:tracePt t="179371" x="3259138" y="615950"/>
          <p14:tracePt t="179387" x="3241675" y="615950"/>
          <p14:tracePt t="179404" x="3205163" y="615950"/>
          <p14:tracePt t="179421" x="3187700" y="615950"/>
          <p14:tracePt t="179437" x="3179763" y="615950"/>
          <p14:tracePt t="179454" x="3160713" y="615950"/>
          <p14:tracePt t="179471" x="3143250" y="615950"/>
          <p14:tracePt t="179487" x="3133725" y="615950"/>
          <p14:tracePt t="179504" x="3125788" y="633413"/>
          <p14:tracePt t="179521" x="3116263" y="642938"/>
          <p14:tracePt t="179537" x="3098800" y="652463"/>
          <p14:tracePt t="179555" x="3089275" y="669925"/>
          <p14:tracePt t="179571" x="3089275" y="687388"/>
          <p14:tracePt t="179588" x="3089275" y="714375"/>
          <p14:tracePt t="179604" x="3089275" y="723900"/>
          <p14:tracePt t="179621" x="3089275" y="741363"/>
          <p14:tracePt t="179637" x="3089275" y="758825"/>
          <p14:tracePt t="179654" x="3089275" y="785813"/>
          <p14:tracePt t="179671" x="3089275" y="803275"/>
          <p14:tracePt t="179687" x="3089275" y="812800"/>
          <p14:tracePt t="179705" x="3089275" y="830263"/>
          <p14:tracePt t="179721" x="3089275" y="857250"/>
          <p14:tracePt t="179737" x="3089275" y="866775"/>
          <p14:tracePt t="179755" x="3108325" y="884238"/>
          <p14:tracePt t="179771" x="3108325" y="893763"/>
          <p14:tracePt t="179788" x="3116263" y="901700"/>
          <p14:tracePt t="179804" x="3133725" y="911225"/>
          <p14:tracePt t="179821" x="3152775" y="928688"/>
          <p14:tracePt t="179837" x="3170238" y="938213"/>
          <p14:tracePt t="179854" x="3187700" y="946150"/>
          <p14:tracePt t="179871" x="3197225" y="946150"/>
          <p14:tracePt t="179887" x="3224213" y="946150"/>
          <p14:tracePt t="179904" x="3241675" y="946150"/>
          <p14:tracePt t="179921" x="3251200" y="946150"/>
          <p14:tracePt t="179938" x="3268663" y="946150"/>
          <p14:tracePt t="179955" x="3276600" y="955675"/>
          <p14:tracePt t="180003" x="3276600" y="965200"/>
          <p14:tracePt t="180035" x="3276600" y="973138"/>
          <p14:tracePt t="180250" x="3276600" y="982663"/>
          <p14:tracePt t="180274" x="3268663" y="1000125"/>
          <p14:tracePt t="180282" x="3251200" y="1017588"/>
          <p14:tracePt t="180290" x="3205163" y="1017588"/>
          <p14:tracePt t="180303" x="3179763" y="1044575"/>
          <p14:tracePt t="180320" x="3170238" y="1071563"/>
          <p14:tracePt t="180611" x="3160713" y="1081088"/>
          <p14:tracePt t="180619" x="3160713" y="1089025"/>
          <p14:tracePt t="180628" x="3089275" y="1062038"/>
          <p14:tracePt t="180637" x="3081338" y="1062038"/>
          <p14:tracePt t="180654" x="2973388" y="1044575"/>
          <p14:tracePt t="180671" x="2919413" y="1044575"/>
          <p14:tracePt t="180687" x="2822575" y="1044575"/>
          <p14:tracePt t="180705" x="2768600" y="1044575"/>
          <p14:tracePt t="180721" x="2724150" y="1044575"/>
          <p14:tracePt t="180738" x="2697163" y="1044575"/>
          <p14:tracePt t="180755" x="2562225" y="1017588"/>
          <p14:tracePt t="180771" x="2482850" y="990600"/>
          <p14:tracePt t="180788" x="2438400" y="973138"/>
          <p14:tracePt t="180804" x="2374900" y="955675"/>
          <p14:tracePt t="180821" x="2339975" y="946150"/>
          <p14:tracePt t="180838" x="2268538" y="946150"/>
          <p14:tracePt t="180854" x="2179638" y="946150"/>
          <p14:tracePt t="180871" x="2081213" y="946150"/>
          <p14:tracePt t="180888" x="2009775" y="946150"/>
          <p14:tracePt t="180905" x="1919288" y="946150"/>
          <p14:tracePt t="180921" x="1839913" y="946150"/>
          <p14:tracePt t="180938" x="1776413" y="946150"/>
          <p14:tracePt t="180956" x="1724025" y="946150"/>
          <p14:tracePt t="180972" x="1687513" y="946150"/>
          <p14:tracePt t="180988" x="1670050" y="946150"/>
          <p14:tracePt t="181004" x="1660525" y="946150"/>
          <p14:tracePt t="181021" x="1643063" y="946150"/>
          <p14:tracePt t="181038" x="1608138" y="946150"/>
          <p14:tracePt t="181054" x="1562100" y="938213"/>
          <p14:tracePt t="181071" x="1517650" y="938213"/>
          <p14:tracePt t="181088" x="1428750" y="938213"/>
          <p14:tracePt t="181104" x="1347788" y="938213"/>
          <p14:tracePt t="181121" x="1258888" y="938213"/>
          <p14:tracePt t="181138" x="1160463" y="938213"/>
          <p14:tracePt t="181155" x="1000125" y="938213"/>
          <p14:tracePt t="181171" x="919163" y="938213"/>
          <p14:tracePt t="181188" x="847725" y="938213"/>
          <p14:tracePt t="181205" x="785813" y="938213"/>
          <p14:tracePt t="181221" x="696913" y="938213"/>
          <p14:tracePt t="181238" x="660400" y="938213"/>
          <p14:tracePt t="181254" x="615950" y="938213"/>
          <p14:tracePt t="181271" x="598488" y="938213"/>
          <p14:tracePt t="181288" x="561975" y="938213"/>
          <p14:tracePt t="181304" x="536575" y="938213"/>
          <p14:tracePt t="181321" x="509588" y="938213"/>
          <p14:tracePt t="181338" x="490538" y="938213"/>
          <p14:tracePt t="181354" x="473075" y="938213"/>
          <p14:tracePt t="181371" x="465138" y="946150"/>
          <p14:tracePt t="181388" x="438150" y="946150"/>
          <p14:tracePt t="181404" x="428625" y="955675"/>
          <p14:tracePt t="181421" x="411163" y="955675"/>
          <p14:tracePt t="181454" x="401638" y="955675"/>
          <p14:tracePt t="181471" x="393700" y="955675"/>
          <p14:tracePt t="181531" x="393700" y="965200"/>
          <p14:tracePt t="181580" x="401638" y="965200"/>
          <p14:tracePt t="181587" x="411163" y="965200"/>
          <p14:tracePt t="181595" x="419100" y="965200"/>
          <p14:tracePt t="181604" x="428625" y="965200"/>
          <p14:tracePt t="181621" x="473075" y="965200"/>
          <p14:tracePt t="181638" x="517525" y="965200"/>
          <p14:tracePt t="181655" x="561975" y="982663"/>
          <p14:tracePt t="181671" x="598488" y="990600"/>
          <p14:tracePt t="181688" x="642938" y="990600"/>
          <p14:tracePt t="181705" x="679450" y="1000125"/>
          <p14:tracePt t="181721" x="723900" y="1000125"/>
          <p14:tracePt t="181739" x="803275" y="1000125"/>
          <p14:tracePt t="181755" x="847725" y="1000125"/>
          <p14:tracePt t="181771" x="911225" y="1000125"/>
          <p14:tracePt t="181788" x="1000125" y="1027113"/>
          <p14:tracePt t="181805" x="1044575" y="1036638"/>
          <p14:tracePt t="181821" x="1062038" y="1036638"/>
          <p14:tracePt t="181838" x="1125538" y="1036638"/>
          <p14:tracePt t="181854" x="1204913" y="1054100"/>
          <p14:tracePt t="181871" x="1258888" y="1054100"/>
          <p14:tracePt t="181888" x="1322388" y="1062038"/>
          <p14:tracePt t="181905" x="1374775" y="1062038"/>
          <p14:tracePt t="181921" x="1446213" y="1062038"/>
          <p14:tracePt t="181940" x="1490663" y="1062038"/>
          <p14:tracePt t="181956" x="1536700" y="1062038"/>
          <p14:tracePt t="181972" x="1581150" y="1062038"/>
          <p14:tracePt t="181988" x="1633538" y="1062038"/>
          <p14:tracePt t="182005" x="1670050" y="1062038"/>
          <p14:tracePt t="182022" x="1687513" y="1062038"/>
          <p14:tracePt t="182038" x="1704975" y="1062038"/>
          <p14:tracePt t="182055" x="1724025" y="1062038"/>
          <p14:tracePt t="182072" x="1741488" y="1062038"/>
          <p14:tracePt t="182088" x="1768475" y="1062038"/>
          <p14:tracePt t="182105" x="1795463" y="1062038"/>
          <p14:tracePt t="182121" x="1812925" y="1062038"/>
          <p14:tracePt t="182139" x="1857375" y="1062038"/>
          <p14:tracePt t="182156" x="1884363" y="1062038"/>
          <p14:tracePt t="182171" x="1946275" y="1062038"/>
          <p14:tracePt t="182188" x="2000250" y="1081088"/>
          <p14:tracePt t="182204" x="2044700" y="1081088"/>
          <p14:tracePt t="182221" x="2062163" y="1081088"/>
          <p14:tracePt t="182237" x="2081213" y="1081088"/>
          <p14:tracePt t="182271" x="2089150" y="1081088"/>
          <p14:tracePt t="182372" x="2098675" y="1071563"/>
          <p14:tracePt t="182419" x="2098675" y="1081088"/>
          <p14:tracePt t="184428" x="2098675" y="1089025"/>
          <p14:tracePt t="184436" x="2098675" y="1098550"/>
          <p14:tracePt t="184444" x="2098675" y="1108075"/>
          <p14:tracePt t="184455" x="2098675" y="1116013"/>
          <p14:tracePt t="184471" x="2098675" y="1133475"/>
          <p14:tracePt t="184488" x="2098675" y="1160463"/>
          <p14:tracePt t="184505" x="2116138" y="1187450"/>
          <p14:tracePt t="184522" x="2116138" y="1196975"/>
          <p14:tracePt t="184538" x="2133600" y="1223963"/>
          <p14:tracePt t="184555" x="2143125" y="1231900"/>
          <p14:tracePt t="184916" x="2143125" y="1250950"/>
          <p14:tracePt t="184940" x="2143125" y="1258888"/>
          <p14:tracePt t="184956" x="2143125" y="1268413"/>
          <p14:tracePt t="184964" x="2143125" y="1285875"/>
          <p14:tracePt t="184973" x="2152650" y="1295400"/>
          <p14:tracePt t="184988" x="2152650" y="1330325"/>
          <p14:tracePt t="185005" x="2170113" y="1374775"/>
          <p14:tracePt t="185022" x="2187575" y="1455738"/>
          <p14:tracePt t="185038" x="2232025" y="1589088"/>
          <p14:tracePt t="185055" x="2295525" y="1724025"/>
          <p14:tracePt t="185071" x="2374900" y="1884363"/>
          <p14:tracePt t="185088" x="2446338" y="2027238"/>
          <p14:tracePt t="185105" x="2517775" y="2143125"/>
          <p14:tracePt t="185121" x="2598738" y="2259013"/>
          <p14:tracePt t="185138" x="2652713" y="2339975"/>
          <p14:tracePt t="185156" x="2741613" y="2473325"/>
          <p14:tracePt t="185172" x="2803525" y="2625725"/>
          <p14:tracePt t="185188" x="2840038" y="2687638"/>
          <p14:tracePt t="185205" x="2867025" y="2751138"/>
          <p14:tracePt t="185222" x="2894013" y="2830513"/>
          <p14:tracePt t="185238" x="2928938" y="2894013"/>
          <p14:tracePt t="185255" x="2973388" y="2973388"/>
          <p14:tracePt t="185272" x="3000375" y="3036888"/>
          <p14:tracePt t="185288" x="3017838" y="3116263"/>
          <p14:tracePt t="185305" x="3017838" y="3197225"/>
          <p14:tracePt t="185322" x="3017838" y="3224213"/>
          <p14:tracePt t="185338" x="2990850" y="3251200"/>
          <p14:tracePt t="185780" x="2973388" y="3232150"/>
          <p14:tracePt t="185796" x="2982913" y="3241675"/>
          <p14:tracePt t="185804" x="3000375" y="3241675"/>
          <p14:tracePt t="185812" x="3009900" y="3241675"/>
          <p14:tracePt t="185836" x="3017838" y="3241675"/>
          <p14:tracePt t="185852" x="3027363" y="3241675"/>
          <p14:tracePt t="185860" x="3000375" y="3232150"/>
          <p14:tracePt t="185932" x="2946400" y="3214688"/>
          <p14:tracePt t="185940" x="2982913" y="3232150"/>
          <p14:tracePt t="185948" x="3009900" y="3251200"/>
          <p14:tracePt t="185996" x="2982913" y="3241675"/>
          <p14:tracePt t="186012" x="2973388" y="3241675"/>
          <p14:tracePt t="186212" x="3000375" y="3259138"/>
          <p14:tracePt t="186220" x="3009900" y="3268663"/>
          <p14:tracePt t="186340" x="2982913" y="3251200"/>
          <p14:tracePt t="186348" x="2973388" y="3251200"/>
          <p14:tracePt t="186436" x="2973388" y="3259138"/>
          <p14:tracePt t="186452" x="2965450" y="3259138"/>
          <p14:tracePt t="186468" x="2946400" y="3251200"/>
          <p14:tracePt t="186476" x="2955925" y="3251200"/>
          <p14:tracePt t="186488" x="2955925" y="3268663"/>
          <p14:tracePt t="186508" x="2938463" y="3241675"/>
          <p14:tracePt t="186522" x="2938463" y="3251200"/>
          <p14:tracePt t="186538" x="2965450" y="3278188"/>
          <p14:tracePt t="186555" x="2965450" y="3286125"/>
          <p14:tracePt t="186580" x="2965450" y="3295650"/>
          <p14:tracePt t="186589" x="2973388" y="3303588"/>
          <p14:tracePt t="186605" x="2973388" y="3313113"/>
          <p14:tracePt t="186622" x="2982913" y="3322638"/>
          <p14:tracePt t="186638" x="2982913" y="3330575"/>
          <p14:tracePt t="186655" x="2990850" y="3349625"/>
          <p14:tracePt t="186672" x="3000375" y="3357563"/>
          <p14:tracePt t="186688" x="3009900" y="3367088"/>
          <p14:tracePt t="186706" x="3009900" y="3375025"/>
          <p14:tracePt t="186722" x="3027363" y="3394075"/>
          <p14:tracePt t="186738" x="3036888" y="3402013"/>
          <p14:tracePt t="186755" x="3054350" y="3402013"/>
          <p14:tracePt t="186772" x="3062288" y="3411538"/>
          <p14:tracePt t="186788" x="3071813" y="3421063"/>
          <p14:tracePt t="186805" x="3081338" y="3438525"/>
          <p14:tracePt t="186822" x="3089275" y="3438525"/>
          <p14:tracePt t="186837" x="3098800" y="3446463"/>
          <p14:tracePt t="186876" x="3098800" y="3455988"/>
          <p14:tracePt t="186888" x="3108325" y="3455988"/>
          <p14:tracePt t="186980" x="3116263" y="3455988"/>
          <p14:tracePt t="186988" x="3116263" y="3465513"/>
          <p14:tracePt t="187036" x="3133725" y="3465513"/>
          <p14:tracePt t="187060" x="3125788" y="3465513"/>
          <p14:tracePt t="187076" x="3133725" y="3465513"/>
          <p14:tracePt t="187084" x="3125788" y="3465513"/>
          <p14:tracePt t="187092" x="3152775" y="3465513"/>
          <p14:tracePt t="187108" x="3108325" y="3394075"/>
          <p14:tracePt t="187122" x="3125788" y="3394075"/>
          <p14:tracePt t="187138" x="3224213" y="3402013"/>
          <p14:tracePt t="187156" x="3348038" y="3411538"/>
          <p14:tracePt t="187172" x="3394075" y="3429000"/>
          <p14:tracePt t="187188" x="3429000" y="3429000"/>
          <p14:tracePt t="187206" x="3438525" y="3438525"/>
          <p14:tracePt t="187756" x="3446463" y="3438525"/>
          <p14:tracePt t="188372" x="3465513" y="3438525"/>
          <p14:tracePt t="188813" x="3473450" y="3438525"/>
          <p14:tracePt t="188821" x="3482975" y="3438525"/>
          <p14:tracePt t="188829" x="3490913" y="3438525"/>
          <p14:tracePt t="188838" x="3500438" y="3438525"/>
          <p14:tracePt t="188855" x="3517900" y="3438525"/>
          <p14:tracePt t="188888" x="3536950" y="3438525"/>
          <p14:tracePt t="188905" x="3544888" y="3438525"/>
          <p14:tracePt t="195438" x="3581400" y="3421063"/>
          <p14:tracePt t="195446" x="3633788" y="3394075"/>
          <p14:tracePt t="195456" x="3714750" y="3367088"/>
          <p14:tracePt t="195473" x="3902075" y="3295650"/>
          <p14:tracePt t="195489" x="4037013" y="3187700"/>
          <p14:tracePt t="195506" x="4125913" y="3089275"/>
          <p14:tracePt t="195523" x="4170363" y="2921000"/>
          <p14:tracePt t="195539" x="4251325" y="2786063"/>
          <p14:tracePt t="195556" x="4348163" y="2670175"/>
          <p14:tracePt t="195574" x="4456113" y="2455863"/>
          <p14:tracePt t="195590" x="4473575" y="2322513"/>
          <p14:tracePt t="195606" x="4473575" y="2187575"/>
          <p14:tracePt t="195623" x="4473575" y="2098675"/>
          <p14:tracePt t="195639" x="4518025" y="1965325"/>
          <p14:tracePt t="195656" x="4545013" y="1901825"/>
          <p14:tracePt t="195673" x="4589463" y="1830388"/>
          <p14:tracePt t="195689" x="4643438" y="1768475"/>
          <p14:tracePt t="195707" x="4679950" y="1704975"/>
          <p14:tracePt t="195723" x="4705350" y="1643063"/>
          <p14:tracePt t="195739" x="4705350" y="1598613"/>
          <p14:tracePt t="195756" x="4705350" y="1581150"/>
          <p14:tracePt t="195773" x="4714875" y="1571625"/>
          <p14:tracePt t="195790" x="4724400" y="1571625"/>
          <p14:tracePt t="195823" x="4724400" y="1562100"/>
          <p14:tracePt t="195853" x="4724400" y="1571625"/>
          <p14:tracePt t="195861" x="4724400" y="1581150"/>
          <p14:tracePt t="195872" x="4724400" y="1589088"/>
          <p14:tracePt t="195889" x="4724400" y="1633538"/>
          <p14:tracePt t="195906" x="4697413" y="1687513"/>
          <p14:tracePt t="195922" x="4670425" y="1741488"/>
          <p14:tracePt t="195939" x="4660900" y="1822450"/>
          <p14:tracePt t="195957" x="4652963" y="1955800"/>
          <p14:tracePt t="195974" x="4633913" y="2000250"/>
          <p14:tracePt t="195990" x="4633913" y="2063750"/>
          <p14:tracePt t="196006" x="4625975" y="2135188"/>
          <p14:tracePt t="196023" x="4598988" y="2206625"/>
          <p14:tracePt t="196039" x="4589463" y="2268538"/>
          <p14:tracePt t="196056" x="4572000" y="2330450"/>
          <p14:tracePt t="196073" x="4572000" y="2384425"/>
          <p14:tracePt t="196089" x="4562475" y="2465388"/>
          <p14:tracePt t="196106" x="4562475" y="2536825"/>
          <p14:tracePt t="196123" x="4562475" y="2589213"/>
          <p14:tracePt t="196139" x="4562475" y="2616200"/>
          <p14:tracePt t="196326" x="4562475" y="2635250"/>
          <p14:tracePt t="196390" x="4572000" y="2635250"/>
          <p14:tracePt t="196869" x="4572000" y="2625725"/>
          <p14:tracePt t="196885" x="4572000" y="2616200"/>
          <p14:tracePt t="196901" x="4572000" y="2608263"/>
          <p14:tracePt t="196918" x="4581525" y="2598738"/>
          <p14:tracePt t="196942" x="4581525" y="2589213"/>
          <p14:tracePt t="196982" x="4589463" y="2589213"/>
          <p14:tracePt t="197094" x="4589463" y="2598738"/>
          <p14:tracePt t="197126" x="4589463" y="2608263"/>
          <p14:tracePt t="197230" x="4589463" y="2616200"/>
          <p14:tracePt t="197262" x="4598988" y="2616200"/>
          <p14:tracePt t="198094" x="4598988" y="2635250"/>
          <p14:tracePt t="198190" x="4598988" y="2625725"/>
          <p14:tracePt t="198198" x="4598988" y="2616200"/>
          <p14:tracePt t="198207" x="4598988" y="2608263"/>
          <p14:tracePt t="198223" x="4598988" y="2581275"/>
          <p14:tracePt t="198240" x="4589463" y="2544763"/>
          <p14:tracePt t="198256" x="4562475" y="2509838"/>
          <p14:tracePt t="198274" x="4527550" y="2446338"/>
          <p14:tracePt t="198290" x="4518025" y="2420938"/>
          <p14:tracePt t="198307" x="4491038" y="2366963"/>
          <p14:tracePt t="198323" x="4473575" y="2322513"/>
          <p14:tracePt t="198340" x="4446588" y="2286000"/>
          <p14:tracePt t="198356" x="4429125" y="2251075"/>
          <p14:tracePt t="198374" x="4394200" y="2206625"/>
          <p14:tracePt t="198390" x="4375150" y="2197100"/>
          <p14:tracePt t="198406" x="4357688" y="2179638"/>
          <p14:tracePt t="198423" x="4340225" y="2170113"/>
          <p14:tracePt t="198440" x="4322763" y="2152650"/>
          <p14:tracePt t="198456" x="4313238" y="2135188"/>
          <p14:tracePt t="198473" x="4303713" y="2135188"/>
          <p14:tracePt t="198490" x="4295775" y="2125663"/>
          <p14:tracePt t="198507" x="4286250" y="2116138"/>
          <p14:tracePt t="198523" x="4268788" y="2108200"/>
          <p14:tracePt t="198540" x="4259263" y="2098675"/>
          <p14:tracePt t="198556" x="4251325" y="2089150"/>
          <p14:tracePt t="198574" x="4232275" y="2063750"/>
          <p14:tracePt t="198591" x="4224338" y="2044700"/>
          <p14:tracePt t="198606" x="4197350" y="2036763"/>
          <p14:tracePt t="198623" x="4197350" y="2017713"/>
          <p14:tracePt t="198640" x="4187825" y="1992313"/>
          <p14:tracePt t="198657" x="4179888" y="1965325"/>
          <p14:tracePt t="198674" x="4170363" y="1946275"/>
          <p14:tracePt t="198690" x="4160838" y="1928813"/>
          <p14:tracePt t="198707" x="4160838" y="1920875"/>
          <p14:tracePt t="198910" x="4160838" y="1911350"/>
          <p14:tracePt t="198927" x="4160838" y="1901825"/>
          <p14:tracePt t="198982" x="4160838" y="1893888"/>
          <p14:tracePt t="199279" x="4152900" y="1901825"/>
          <p14:tracePt t="199303" x="4152900" y="1911350"/>
          <p14:tracePt t="199326" x="4143375" y="1920875"/>
          <p14:tracePt t="199551" x="4125913" y="1911350"/>
          <p14:tracePt t="199567" x="4125913" y="1901825"/>
          <p14:tracePt t="199791" x="4125913" y="1911350"/>
          <p14:tracePt t="199807" x="4116388" y="1911350"/>
          <p14:tracePt t="199815" x="4116388" y="1920875"/>
          <p14:tracePt t="199863" x="4116388" y="1938338"/>
          <p14:tracePt t="199879" x="4116388" y="1946275"/>
          <p14:tracePt t="199895" x="4116388" y="1955800"/>
          <p14:tracePt t="199903" x="4116388" y="1965325"/>
          <p14:tracePt t="199919" x="4116388" y="1973263"/>
          <p14:tracePt t="199935" x="4116388" y="1982788"/>
          <p14:tracePt t="199951" x="4116388" y="1992313"/>
          <p14:tracePt t="199975" x="4116388" y="2009775"/>
          <p14:tracePt t="199983" x="4116388" y="2017713"/>
          <p14:tracePt t="199992" x="4116388" y="2027238"/>
          <p14:tracePt t="200007" x="4116388" y="2036763"/>
          <p14:tracePt t="200023" x="4116388" y="2054225"/>
          <p14:tracePt t="200040" x="4116388" y="2081213"/>
          <p14:tracePt t="200057" x="4116388" y="2098675"/>
          <p14:tracePt t="200073" x="4116388" y="2116138"/>
          <p14:tracePt t="200090" x="4116388" y="2135188"/>
          <p14:tracePt t="200107" x="4116388" y="2160588"/>
          <p14:tracePt t="200123" x="4116388" y="2187575"/>
          <p14:tracePt t="200140" x="4116388" y="2232025"/>
          <p14:tracePt t="200157" x="4116388" y="2268538"/>
          <p14:tracePt t="200175" x="4116388" y="2312988"/>
          <p14:tracePt t="200191" x="4133850" y="2357438"/>
          <p14:tracePt t="200208" x="4133850" y="2384425"/>
          <p14:tracePt t="200224" x="4143375" y="2428875"/>
          <p14:tracePt t="200240" x="4143375" y="2455863"/>
          <p14:tracePt t="200257" x="4152900" y="2473325"/>
          <p14:tracePt t="200274" x="4152900" y="2482850"/>
          <p14:tracePt t="200290" x="4160838" y="2492375"/>
          <p14:tracePt t="200307" x="4160838" y="2500313"/>
          <p14:tracePt t="200324" x="4160838" y="2517775"/>
          <p14:tracePt t="200340" x="4170363" y="2536825"/>
          <p14:tracePt t="200357" x="4170363" y="2554288"/>
          <p14:tracePt t="200373" x="4187825" y="2563813"/>
          <p14:tracePt t="200391" x="4187825" y="2581275"/>
          <p14:tracePt t="200407" x="4187825" y="2608263"/>
          <p14:tracePt t="200423" x="4187825" y="2625725"/>
          <p14:tracePt t="200440" x="4187825" y="2643188"/>
          <p14:tracePt t="200457" x="4187825" y="2670175"/>
          <p14:tracePt t="200474" x="4187825" y="2687638"/>
          <p14:tracePt t="200490" x="4187825" y="2697163"/>
          <p14:tracePt t="200507" x="4187825" y="2706688"/>
          <p14:tracePt t="200523" x="4187825" y="2714625"/>
          <p14:tracePt t="200540" x="4187825" y="2741613"/>
          <p14:tracePt t="200557" x="4197350" y="2759075"/>
          <p14:tracePt t="200575" x="4205288" y="2786063"/>
          <p14:tracePt t="200590" x="4205288" y="2803525"/>
          <p14:tracePt t="200607" x="4205288" y="2813050"/>
          <p14:tracePt t="200640" x="4205288" y="2822575"/>
          <p14:tracePt t="201567" x="4214813" y="2822575"/>
          <p14:tracePt t="201575" x="4224338" y="2822575"/>
          <p14:tracePt t="201583" x="4232275" y="2822575"/>
          <p14:tracePt t="201592" x="4259263" y="2822575"/>
          <p14:tracePt t="201607" x="4348163" y="2857500"/>
          <p14:tracePt t="201623" x="4394200" y="2857500"/>
          <p14:tracePt t="201640" x="4572000" y="2928938"/>
          <p14:tracePt t="201657" x="5054600" y="3179763"/>
          <p14:tracePt t="201673" x="5402263" y="3340100"/>
          <p14:tracePt t="201690" x="5707063" y="3473450"/>
          <p14:tracePt t="201707" x="5813425" y="3482975"/>
          <p14:tracePt t="201724" x="5884863" y="3492500"/>
          <p14:tracePt t="201740" x="5965825" y="3509963"/>
          <p14:tracePt t="201757" x="6010275" y="3517900"/>
          <p14:tracePt t="201774" x="6045200" y="3527425"/>
          <p14:tracePt t="201855" x="6045200" y="3517900"/>
          <p14:tracePt t="201879" x="6037263" y="3517900"/>
          <p14:tracePt t="201896" x="6037263" y="3509963"/>
          <p14:tracePt t="201911" x="6037263" y="3500438"/>
          <p14:tracePt t="201919" x="6027738" y="3492500"/>
          <p14:tracePt t="201927" x="6010275" y="3465513"/>
          <p14:tracePt t="201940" x="6000750" y="3455988"/>
          <p14:tracePt t="201957" x="5973763" y="3421063"/>
          <p14:tracePt t="201961" x="5956300" y="3411538"/>
          <p14:tracePt t="201975" x="5911850" y="3394075"/>
          <p14:tracePt t="201991" x="5875338" y="3367088"/>
          <p14:tracePt t="202007" x="5849938" y="3357563"/>
          <p14:tracePt t="202024" x="5813425" y="3357563"/>
          <p14:tracePt t="202040" x="5786438" y="3357563"/>
          <p14:tracePt t="202057" x="5768975" y="3357563"/>
          <p14:tracePt t="202073" x="5741988" y="3357563"/>
          <p14:tracePt t="202090" x="5732463" y="3357563"/>
          <p14:tracePt t="202167" x="5732463" y="3349625"/>
          <p14:tracePt t="202191" x="5741988" y="3340100"/>
          <p14:tracePt t="202199" x="5759450" y="3340100"/>
          <p14:tracePt t="202208" x="5768975" y="3340100"/>
          <p14:tracePt t="202224" x="5822950" y="3340100"/>
          <p14:tracePt t="202240" x="5884863" y="3340100"/>
          <p14:tracePt t="202257" x="5992813" y="3340100"/>
          <p14:tracePt t="202275" x="6116638" y="3340100"/>
          <p14:tracePt t="202290" x="6269038" y="3349625"/>
          <p14:tracePt t="202307" x="6402388" y="3375025"/>
          <p14:tracePt t="202323" x="6446838" y="3357563"/>
          <p14:tracePt t="202340" x="6537325" y="3375025"/>
          <p14:tracePt t="202357" x="6572250" y="3394075"/>
          <p14:tracePt t="202415" x="6564313" y="3394075"/>
          <p14:tracePt t="202423" x="6554788" y="3394075"/>
          <p14:tracePt t="202431" x="6537325" y="3394075"/>
          <p14:tracePt t="202440" x="6527800" y="3394075"/>
          <p14:tracePt t="202457" x="6518275" y="3384550"/>
          <p14:tracePt t="202474" x="6510338" y="3375025"/>
          <p14:tracePt t="202495" x="6500813" y="3367088"/>
          <p14:tracePt t="202520" x="6492875" y="3367088"/>
          <p14:tracePt t="202535" x="6492875" y="3357563"/>
          <p14:tracePt t="202543" x="6483350" y="3357563"/>
          <p14:tracePt t="202557" x="6473825" y="3357563"/>
          <p14:tracePt t="202575" x="6438900" y="3357563"/>
          <p14:tracePt t="202591" x="6394450" y="3349625"/>
          <p14:tracePt t="202607" x="6303963" y="3330575"/>
          <p14:tracePt t="202624" x="6207125" y="3295650"/>
          <p14:tracePt t="202640" x="6037263" y="3232150"/>
          <p14:tracePt t="202657" x="5803900" y="3125788"/>
          <p14:tracePt t="202674" x="5572125" y="3017838"/>
          <p14:tracePt t="202690" x="5330825" y="2911475"/>
          <p14:tracePt t="202708" x="5126038" y="2786063"/>
          <p14:tracePt t="202724" x="4973638" y="2652713"/>
          <p14:tracePt t="202740" x="4776788" y="2473325"/>
          <p14:tracePt t="202757" x="4687888" y="2366963"/>
          <p14:tracePt t="202775" x="4643438" y="2268538"/>
          <p14:tracePt t="202791" x="4633913" y="2232025"/>
          <p14:tracePt t="202807" x="4633913" y="2179638"/>
          <p14:tracePt t="202824" x="4633913" y="2152650"/>
          <p14:tracePt t="202841" x="4643438" y="2108200"/>
          <p14:tracePt t="202857" x="4660900" y="2063750"/>
          <p14:tracePt t="202874" x="4660900" y="2017713"/>
          <p14:tracePt t="202890" x="4660900" y="1973263"/>
          <p14:tracePt t="202907" x="4660900" y="1938338"/>
          <p14:tracePt t="202924" x="4652963" y="1901825"/>
          <p14:tracePt t="202940" x="4643438" y="1884363"/>
          <p14:tracePt t="202959" x="4625975" y="1857375"/>
          <p14:tracePt t="202975" x="4616450" y="1822450"/>
          <p14:tracePt t="202991" x="4589463" y="1776413"/>
          <p14:tracePt t="203007" x="4589463" y="1758950"/>
          <p14:tracePt t="203024" x="4589463" y="1741488"/>
          <p14:tracePt t="203040" x="4589463" y="1731963"/>
          <p14:tracePt t="203057" x="4589463" y="1724025"/>
          <p14:tracePt t="203074" x="4589463" y="1714500"/>
          <p14:tracePt t="203090" x="4589463" y="1704975"/>
          <p14:tracePt t="203107" x="4589463" y="1697038"/>
          <p14:tracePt t="203124" x="4616450" y="1687513"/>
          <p14:tracePt t="203140" x="4625975" y="1679575"/>
          <p14:tracePt t="203157" x="4633913" y="1660525"/>
          <p14:tracePt t="203174" x="4643438" y="1660525"/>
          <p14:tracePt t="203190" x="4652963" y="1660525"/>
          <p14:tracePt t="203207" x="4670425" y="1660525"/>
          <p14:tracePt t="203224" x="4697413" y="1670050"/>
          <p14:tracePt t="203240" x="4705350" y="1679575"/>
          <p14:tracePt t="203257" x="4714875" y="1687513"/>
          <p14:tracePt t="203274" x="4732338" y="1697038"/>
          <p14:tracePt t="203290" x="4759325" y="1697038"/>
          <p14:tracePt t="203307" x="4768850" y="1697038"/>
          <p14:tracePt t="203340" x="4776788" y="1670050"/>
          <p14:tracePt t="203357" x="4786313" y="1643063"/>
          <p14:tracePt t="203374" x="4786313" y="1625600"/>
          <p14:tracePt t="203407" x="4776788" y="1608138"/>
          <p14:tracePt t="203424" x="4768850" y="1608138"/>
          <p14:tracePt t="203463" x="4751388" y="1608138"/>
          <p14:tracePt t="203471" x="4741863" y="1608138"/>
          <p14:tracePt t="203487" x="4732338" y="1616075"/>
          <p14:tracePt t="203495" x="4732338" y="1625600"/>
          <p14:tracePt t="203507" x="4724400" y="1633538"/>
          <p14:tracePt t="203524" x="4705350" y="1652588"/>
          <p14:tracePt t="203540" x="4660900" y="1704975"/>
          <p14:tracePt t="203557" x="4625975" y="1768475"/>
          <p14:tracePt t="203573" x="4608513" y="1812925"/>
          <p14:tracePt t="203590" x="4537075" y="1884363"/>
          <p14:tracePt t="203606" x="4510088" y="1920875"/>
          <p14:tracePt t="203623" x="4491038" y="1982788"/>
          <p14:tracePt t="203639" x="4446588" y="2081213"/>
          <p14:tracePt t="203656" x="4438650" y="2214563"/>
          <p14:tracePt t="203673" x="4402138" y="2349500"/>
          <p14:tracePt t="203689" x="4402138" y="2473325"/>
          <p14:tracePt t="203706" x="4402138" y="2536825"/>
          <p14:tracePt t="203723" x="4411663" y="2598738"/>
          <p14:tracePt t="203739" x="4446588" y="2660650"/>
          <p14:tracePt t="203756" x="4473575" y="2724150"/>
          <p14:tracePt t="203773" x="4527550" y="2786063"/>
          <p14:tracePt t="203790" x="4598988" y="2840038"/>
          <p14:tracePt t="203806" x="4714875" y="2911475"/>
          <p14:tracePt t="203823" x="4776788" y="2946400"/>
          <p14:tracePt t="203839" x="4830763" y="2965450"/>
          <p14:tracePt t="203856" x="4884738" y="2982913"/>
          <p14:tracePt t="203873" x="4921250" y="2982913"/>
          <p14:tracePt t="203889" x="5010150" y="3000375"/>
          <p14:tracePt t="203906" x="5081588" y="2992438"/>
          <p14:tracePt t="203923" x="5153025" y="2901950"/>
          <p14:tracePt t="203940" x="5232400" y="2768600"/>
          <p14:tracePt t="203956" x="5286375" y="2635250"/>
          <p14:tracePt t="203973" x="5322888" y="2482850"/>
          <p14:tracePt t="203974" x="5340350" y="2374900"/>
          <p14:tracePt t="203990" x="5340350" y="2339975"/>
          <p14:tracePt t="204006" x="5349875" y="2152650"/>
          <p14:tracePt t="204023" x="5313363" y="2009775"/>
          <p14:tracePt t="204039" x="5259388" y="1911350"/>
          <p14:tracePt t="204057" x="5180013" y="1776413"/>
          <p14:tracePt t="204074" x="5116513" y="1697038"/>
          <p14:tracePt t="204090" x="5027613" y="1598613"/>
          <p14:tracePt t="204107" x="4946650" y="1554163"/>
          <p14:tracePt t="204124" x="4867275" y="1527175"/>
          <p14:tracePt t="204140" x="4786313" y="1517650"/>
          <p14:tracePt t="204157" x="4741863" y="1517650"/>
          <p14:tracePt t="204174" x="4679950" y="1544638"/>
          <p14:tracePt t="204192" x="4598988" y="1714500"/>
          <p14:tracePt t="204207" x="4581525" y="1866900"/>
          <p14:tracePt t="204224" x="4562475" y="2044700"/>
          <p14:tracePt t="204241" x="4562475" y="2251075"/>
          <p14:tracePt t="204257" x="4625975" y="2517775"/>
          <p14:tracePt t="204275" x="4848225" y="2965450"/>
          <p14:tracePt t="204291" x="5081588" y="3259138"/>
          <p14:tracePt t="204307" x="5259388" y="3482975"/>
          <p14:tracePt t="204324" x="5510213" y="3662363"/>
          <p14:tracePt t="204341" x="5635625" y="3724275"/>
          <p14:tracePt t="204357" x="5697538" y="3724275"/>
          <p14:tracePt t="204375" x="5884863" y="3759200"/>
          <p14:tracePt t="204392" x="5956300" y="3768725"/>
          <p14:tracePt t="204407" x="6010275" y="3768725"/>
          <p14:tracePt t="204424" x="6037263" y="3733800"/>
          <p14:tracePt t="204440" x="6045200" y="3687763"/>
          <p14:tracePt t="204457" x="6054725" y="3608388"/>
          <p14:tracePt t="204474" x="6054725" y="3536950"/>
          <p14:tracePt t="204490" x="6054725" y="3500438"/>
          <p14:tracePt t="204507" x="6064250" y="3492500"/>
          <p14:tracePt t="204524" x="6089650" y="3465513"/>
          <p14:tracePt t="204540" x="6099175" y="3455988"/>
          <p14:tracePt t="204557" x="6099175" y="3438525"/>
          <p14:tracePt t="204574" x="6081713" y="3384550"/>
          <p14:tracePt t="204591" x="6064250" y="3357563"/>
          <p14:tracePt t="204607" x="6027738" y="3340100"/>
          <p14:tracePt t="204624" x="5983288" y="3330575"/>
          <p14:tracePt t="204640" x="5973763" y="3349625"/>
          <p14:tracePt t="204657" x="5857875" y="3349625"/>
          <p14:tracePt t="204674" x="5768975" y="3349625"/>
          <p14:tracePt t="204690" x="5670550" y="3349625"/>
          <p14:tracePt t="204707" x="5599113" y="3349625"/>
          <p14:tracePt t="204724" x="5527675" y="3394075"/>
          <p14:tracePt t="204740" x="5483225" y="3438525"/>
          <p14:tracePt t="204757" x="5429250" y="3509963"/>
          <p14:tracePt t="204775" x="5384800" y="3589338"/>
          <p14:tracePt t="204792" x="5375275" y="3643313"/>
          <p14:tracePt t="204808" x="5375275" y="3687763"/>
          <p14:tracePt t="204824" x="5384800" y="3733800"/>
          <p14:tracePt t="204841" x="5438775" y="3805238"/>
          <p14:tracePt t="204857" x="5500688" y="3830638"/>
          <p14:tracePt t="204874" x="5545138" y="3857625"/>
          <p14:tracePt t="204890" x="5608638" y="3894138"/>
          <p14:tracePt t="204907" x="5608638" y="3876675"/>
          <p14:tracePt t="204924" x="5616575" y="3830638"/>
          <p14:tracePt t="204940" x="5670550" y="3840163"/>
          <p14:tracePt t="204957" x="5813425" y="3876675"/>
          <p14:tracePt t="204960" x="5911850" y="3884613"/>
          <p14:tracePt t="204976" x="6072188" y="3921125"/>
          <p14:tracePt t="204992" x="6232525" y="3938588"/>
          <p14:tracePt t="205007" x="6402388" y="3965575"/>
          <p14:tracePt t="205024" x="6545263" y="3965575"/>
          <p14:tracePt t="205041" x="6643688" y="3921125"/>
          <p14:tracePt t="205057" x="6680200" y="3884613"/>
          <p14:tracePt t="205073" x="6697663" y="3840163"/>
          <p14:tracePt t="205090" x="6653213" y="3795713"/>
          <p14:tracePt t="205107" x="6572250" y="3714750"/>
          <p14:tracePt t="205124" x="6473825" y="3662363"/>
          <p14:tracePt t="205140" x="6340475" y="3589338"/>
          <p14:tracePt t="205157" x="6143625" y="3517900"/>
          <p14:tracePt t="205173" x="6027738" y="3492500"/>
          <p14:tracePt t="205191" x="5894388" y="3482975"/>
          <p14:tracePt t="205207" x="5813425" y="3465513"/>
          <p14:tracePt t="205223" x="5724525" y="3465513"/>
          <p14:tracePt t="205240" x="5688013" y="3465513"/>
          <p14:tracePt t="205257" x="5643563" y="3482975"/>
          <p14:tracePt t="205275" x="5608638" y="3492500"/>
          <p14:tracePt t="205290" x="5572125" y="3517900"/>
          <p14:tracePt t="205307" x="5554663" y="3554413"/>
          <p14:tracePt t="205323" x="5527675" y="3581400"/>
          <p14:tracePt t="205340" x="5510213" y="3616325"/>
          <p14:tracePt t="205357" x="5473700" y="3670300"/>
          <p14:tracePt t="205374" x="5446713" y="3697288"/>
          <p14:tracePt t="205391" x="5446713" y="3759200"/>
          <p14:tracePt t="205407" x="5483225" y="3822700"/>
          <p14:tracePt t="205423" x="5473700" y="3822700"/>
          <p14:tracePt t="205440" x="5465763" y="3813175"/>
          <p14:tracePt t="205457" x="5492750" y="3805238"/>
          <p14:tracePt t="205474" x="5510213" y="3795713"/>
          <p14:tracePt t="205491" x="5599113" y="3805238"/>
          <p14:tracePt t="205507" x="5670550" y="3805238"/>
          <p14:tracePt t="205524" x="5724525" y="3805238"/>
          <p14:tracePt t="205540" x="5741988" y="3805238"/>
          <p14:tracePt t="205560" x="5741988" y="3795713"/>
          <p14:tracePt t="205574" x="5741988" y="3786188"/>
          <p14:tracePt t="205592" x="5741988" y="3741738"/>
          <p14:tracePt t="205607" x="5715000" y="3635375"/>
          <p14:tracePt t="205624" x="5661025" y="3517900"/>
          <p14:tracePt t="205641" x="5599113" y="3384550"/>
          <p14:tracePt t="205657" x="5537200" y="3232150"/>
          <p14:tracePt t="205674" x="5473700" y="3044825"/>
          <p14:tracePt t="205691" x="5456238" y="2867025"/>
          <p14:tracePt t="205707" x="5421313" y="2706688"/>
          <p14:tracePt t="205724" x="5384800" y="2500313"/>
          <p14:tracePt t="205741" x="5330825" y="2206625"/>
          <p14:tracePt t="205757" x="5295900" y="1982788"/>
          <p14:tracePt t="205775" x="5259388" y="1803400"/>
          <p14:tracePt t="205792" x="5214938" y="1679575"/>
          <p14:tracePt t="205808" x="5207000" y="1643063"/>
          <p14:tracePt t="205824" x="5207000" y="1616075"/>
          <p14:tracePt t="205841" x="5207000" y="1589088"/>
          <p14:tracePt t="205857" x="5214938" y="1581150"/>
          <p14:tracePt t="205874" x="5224463" y="1562100"/>
          <p14:tracePt t="205891" x="5232400" y="1554163"/>
          <p14:tracePt t="205907" x="5232400" y="1544638"/>
          <p14:tracePt t="205924" x="5241925" y="1527175"/>
          <p14:tracePt t="205940" x="5251450" y="1509713"/>
          <p14:tracePt t="205957" x="5251450" y="1490663"/>
          <p14:tracePt t="205960" x="5268913" y="1490663"/>
          <p14:tracePt t="205974" x="5278438" y="1482725"/>
          <p14:tracePt t="206016" x="5278438" y="1500188"/>
          <p14:tracePt t="206024" x="5278438" y="1509713"/>
          <p14:tracePt t="206032" x="5278438" y="1536700"/>
          <p14:tracePt t="206041" x="5268913" y="1608138"/>
          <p14:tracePt t="206057" x="5268913" y="1741488"/>
          <p14:tracePt t="206074" x="5268913" y="1901825"/>
          <p14:tracePt t="206091" x="5268913" y="2108200"/>
          <p14:tracePt t="206107" x="5268913" y="2330450"/>
          <p14:tracePt t="206124" x="5268913" y="2446338"/>
          <p14:tracePt t="206141" x="5268913" y="2554288"/>
          <p14:tracePt t="206157" x="5278438" y="2652713"/>
          <p14:tracePt t="206174" x="5278438" y="2741613"/>
          <p14:tracePt t="206192" x="5278438" y="2840038"/>
          <p14:tracePt t="206208" x="5278438" y="2874963"/>
          <p14:tracePt t="206224" x="5278438" y="2894013"/>
          <p14:tracePt t="206241" x="5278438" y="2911475"/>
          <p14:tracePt t="206257" x="5286375" y="2921000"/>
          <p14:tracePt t="206274" x="5303838" y="2955925"/>
          <p14:tracePt t="206291" x="5357813" y="3009900"/>
          <p14:tracePt t="206308" x="5456238" y="3089275"/>
          <p14:tracePt t="206324" x="5518150" y="3116263"/>
          <p14:tracePt t="206340" x="5616575" y="3160713"/>
          <p14:tracePt t="206357" x="5732463" y="3214688"/>
          <p14:tracePt t="206374" x="5813425" y="3259138"/>
          <p14:tracePt t="206392" x="5938838" y="3295650"/>
          <p14:tracePt t="206407" x="5956300" y="3303588"/>
          <p14:tracePt t="206424" x="5965825" y="3322638"/>
          <p14:tracePt t="206458" x="5965825" y="3313113"/>
          <p14:tracePt t="206474" x="5956300" y="3313113"/>
          <p14:tracePt t="206491" x="5929313" y="3303588"/>
          <p14:tracePt t="206507" x="5911850" y="3303588"/>
          <p14:tracePt t="206524" x="5894388" y="3295650"/>
          <p14:tracePt t="206541" x="5875338" y="3295650"/>
          <p14:tracePt t="206557" x="5849938" y="3295650"/>
          <p14:tracePt t="206575" x="5822950" y="3295650"/>
          <p14:tracePt t="206592" x="5803900" y="3295650"/>
          <p14:tracePt t="206608" x="5778500" y="3295650"/>
          <p14:tracePt t="206624" x="5768975" y="3295650"/>
          <p14:tracePt t="206641" x="5768975" y="3286125"/>
          <p14:tracePt t="206728" x="5786438" y="3286125"/>
          <p14:tracePt t="206736" x="5795963" y="3286125"/>
          <p14:tracePt t="206744" x="5840413" y="3286125"/>
          <p14:tracePt t="206757" x="5867400" y="3286125"/>
          <p14:tracePt t="206776" x="6027738" y="3313113"/>
          <p14:tracePt t="206792" x="6161088" y="3340100"/>
          <p14:tracePt t="206808" x="6286500" y="3357563"/>
          <p14:tracePt t="206825" x="6411913" y="3384550"/>
          <p14:tracePt t="206841" x="6473825" y="3402013"/>
          <p14:tracePt t="206858" x="6518275" y="3402013"/>
          <p14:tracePt t="206875" x="6527800" y="3402013"/>
          <p14:tracePt t="206907" x="6518275" y="3402013"/>
          <p14:tracePt t="206924" x="6473825" y="3402013"/>
          <p14:tracePt t="206940" x="6375400" y="3384550"/>
          <p14:tracePt t="206957" x="6278563" y="3367088"/>
          <p14:tracePt t="206961" x="6180138" y="3357563"/>
          <p14:tracePt t="206976" x="6064250" y="3330575"/>
          <p14:tracePt t="206992" x="5938838" y="3313113"/>
          <p14:tracePt t="207008" x="5830888" y="3295650"/>
          <p14:tracePt t="207024" x="5741988" y="3286125"/>
          <p14:tracePt t="207041" x="5707063" y="3268663"/>
          <p14:tracePt t="207057" x="5680075" y="3268663"/>
          <p14:tracePt t="207104" x="5697538" y="3268663"/>
          <p14:tracePt t="207112" x="5707063" y="3268663"/>
          <p14:tracePt t="207124" x="5715000" y="3268663"/>
          <p14:tracePt t="207141" x="5741988" y="3268663"/>
          <p14:tracePt t="207157" x="5768975" y="3278188"/>
          <p14:tracePt t="207174" x="5795963" y="3278188"/>
          <p14:tracePt t="207192" x="5911850" y="3303588"/>
          <p14:tracePt t="207209" x="6027738" y="3322638"/>
          <p14:tracePt t="207225" x="6135688" y="3340100"/>
          <p14:tracePt t="207241" x="6232525" y="3349625"/>
          <p14:tracePt t="207258" x="6367463" y="3384550"/>
          <p14:tracePt t="207275" x="6446838" y="3394075"/>
          <p14:tracePt t="207291" x="6492875" y="3402013"/>
          <p14:tracePt t="207308" x="6537325" y="3421063"/>
          <p14:tracePt t="207324" x="6554788" y="3421063"/>
          <p14:tracePt t="207416" x="6545263" y="3421063"/>
          <p14:tracePt t="207911" x="6537325" y="3421063"/>
          <p14:tracePt t="208008" x="6527800" y="3421063"/>
          <p14:tracePt t="208064" x="6518275" y="3421063"/>
          <p14:tracePt t="208088" x="6518275" y="3402013"/>
          <p14:tracePt t="208112" x="6510338" y="3402013"/>
          <p14:tracePt t="208232" x="6510338" y="3394075"/>
          <p14:tracePt t="208392" x="6492875" y="3394075"/>
          <p14:tracePt t="236789" x="6483350" y="3394075"/>
          <p14:tracePt t="236797" x="6438900" y="3394075"/>
          <p14:tracePt t="236812" x="6286500" y="3429000"/>
          <p14:tracePt t="236829" x="5830888" y="3500438"/>
          <p14:tracePt t="236845" x="5286375" y="3563938"/>
          <p14:tracePt t="236861" x="5072063" y="3563938"/>
          <p14:tracePt t="236878" x="5045075" y="3563938"/>
          <p14:tracePt t="236917" x="5037138" y="3563938"/>
          <p14:tracePt t="236928" x="5027613" y="3563938"/>
          <p14:tracePt t="236945" x="5010150" y="3563938"/>
          <p14:tracePt t="236961" x="4973638" y="3554413"/>
          <p14:tracePt t="236977" x="4983163" y="3589338"/>
          <p14:tracePt t="236994" x="4983163" y="3598863"/>
          <p14:tracePt t="237010" x="4921250" y="3589338"/>
          <p14:tracePt t="237029" x="4768850" y="3589338"/>
          <p14:tracePt t="237045" x="4660900" y="3589338"/>
          <p14:tracePt t="237061" x="4537075" y="3589338"/>
          <p14:tracePt t="237078" x="4402138" y="3589338"/>
          <p14:tracePt t="237094" x="4276725" y="3589338"/>
          <p14:tracePt t="237111" x="4179888" y="3581400"/>
          <p14:tracePt t="237128" x="4098925" y="3563938"/>
          <p14:tracePt t="237145" x="4037013" y="3536950"/>
          <p14:tracePt t="237161" x="3965575" y="3536950"/>
          <p14:tracePt t="237178" x="3929063" y="3527425"/>
          <p14:tracePt t="237194" x="3884613" y="3527425"/>
          <p14:tracePt t="237212" x="3840163" y="3517900"/>
          <p14:tracePt t="237230" x="3759200" y="3509963"/>
          <p14:tracePt t="237245" x="3724275" y="3492500"/>
          <p14:tracePt t="237261" x="3679825" y="3473450"/>
          <p14:tracePt t="237277" x="3652838" y="3438525"/>
          <p14:tracePt t="237294" x="3633788" y="3429000"/>
          <p14:tracePt t="237311" x="3616325" y="3411538"/>
          <p14:tracePt t="237327" x="3581400" y="3394075"/>
          <p14:tracePt t="237344" x="3562350" y="3394075"/>
          <p14:tracePt t="237361" x="3527425" y="3384550"/>
          <p14:tracePt t="237378" x="3490913" y="3367088"/>
          <p14:tracePt t="237394" x="3473450" y="3367088"/>
          <p14:tracePt t="237411" x="3446463" y="3367088"/>
          <p14:tracePt t="237429" x="3402013" y="3349625"/>
          <p14:tracePt t="237445" x="3375025" y="3349625"/>
          <p14:tracePt t="237461" x="3357563" y="3340100"/>
          <p14:tracePt t="237478" x="3340100" y="3340100"/>
          <p14:tracePt t="237494" x="3330575" y="3330575"/>
          <p14:tracePt t="237511" x="3303588" y="3322638"/>
          <p14:tracePt t="237528" x="3286125" y="3313113"/>
          <p14:tracePt t="237544" x="3251200" y="3286125"/>
          <p14:tracePt t="237561" x="3232150" y="3278188"/>
          <p14:tracePt t="237578" x="3214688" y="3259138"/>
          <p14:tracePt t="237594" x="3197225" y="3241675"/>
          <p14:tracePt t="237611" x="3160713" y="3206750"/>
          <p14:tracePt t="237628" x="3152775" y="3187700"/>
          <p14:tracePt t="237646" x="3116263" y="3135313"/>
          <p14:tracePt t="237661" x="3081338" y="3108325"/>
          <p14:tracePt t="237678" x="3071813" y="3071813"/>
          <p14:tracePt t="237694" x="3054350" y="3017838"/>
          <p14:tracePt t="237711" x="3027363" y="2946400"/>
          <p14:tracePt t="237728" x="2965450" y="2786063"/>
          <p14:tracePt t="237744" x="2938463" y="2706688"/>
          <p14:tracePt t="237761" x="2919413" y="2660650"/>
          <p14:tracePt t="237778" x="2901950" y="2643188"/>
          <p14:tracePt t="237795" x="2894013" y="2625725"/>
          <p14:tracePt t="237812" x="2874963" y="2589213"/>
          <p14:tracePt t="237830" x="2874963" y="2571750"/>
          <p14:tracePt t="237845" x="2874963" y="2563813"/>
          <p14:tracePt t="237918" x="2867025" y="2563813"/>
          <p14:tracePt t="237941" x="2857500" y="2563813"/>
          <p14:tracePt t="237967" x="2840038" y="2563813"/>
          <p14:tracePt t="237981" x="2830513" y="2563813"/>
          <p14:tracePt t="237989" x="2822575" y="2563813"/>
          <p14:tracePt t="238006" x="2813050" y="2563813"/>
          <p14:tracePt t="238014" x="2803525" y="2563813"/>
          <p14:tracePt t="238028" x="2803525" y="2571750"/>
          <p14:tracePt t="238046" x="2786063" y="2581275"/>
          <p14:tracePt t="238061" x="2768600" y="2589213"/>
          <p14:tracePt t="238078" x="2759075" y="2589213"/>
          <p14:tracePt t="238095" x="2751138" y="2598738"/>
          <p14:tracePt t="238111" x="2751138" y="2608263"/>
          <p14:tracePt t="238144" x="2751138" y="2625725"/>
          <p14:tracePt t="238161" x="2751138" y="2635250"/>
          <p14:tracePt t="238178" x="2751138" y="2643188"/>
          <p14:tracePt t="238195" x="2751138" y="2660650"/>
          <p14:tracePt t="238211" x="2751138" y="2670175"/>
          <p14:tracePt t="238228" x="2751138" y="2679700"/>
          <p14:tracePt t="238245" x="2741613" y="2697163"/>
          <p14:tracePt t="238261" x="2741613" y="2714625"/>
          <p14:tracePt t="238278" x="2741613" y="2724150"/>
          <p14:tracePt t="238295" x="2741613" y="2741613"/>
          <p14:tracePt t="238311" x="2741613" y="2778125"/>
          <p14:tracePt t="238328" x="2741613" y="2795588"/>
          <p14:tracePt t="238345" x="2741613" y="2813050"/>
          <p14:tracePt t="238361" x="2741613" y="2830513"/>
          <p14:tracePt t="238378" x="2751138" y="2849563"/>
          <p14:tracePt t="238395" x="2776538" y="2867025"/>
          <p14:tracePt t="238411" x="2776538" y="2874963"/>
          <p14:tracePt t="238428" x="2786063" y="2884488"/>
          <p14:tracePt t="238446" x="2795588" y="2894013"/>
          <p14:tracePt t="238461" x="2803525" y="2921000"/>
          <p14:tracePt t="238478" x="2813050" y="2938463"/>
          <p14:tracePt t="238495" x="2822575" y="2955925"/>
          <p14:tracePt t="238511" x="2822575" y="2965450"/>
          <p14:tracePt t="238530" x="2830513" y="2982913"/>
          <p14:tracePt t="238545" x="2847975" y="2982913"/>
          <p14:tracePt t="238561" x="2867025" y="2992438"/>
          <p14:tracePt t="238578" x="2884488" y="3000375"/>
          <p14:tracePt t="238595" x="2919413" y="3000375"/>
          <p14:tracePt t="238611" x="2973388" y="3009900"/>
          <p14:tracePt t="238628" x="3054350" y="3009900"/>
          <p14:tracePt t="238646" x="3152775" y="3009900"/>
          <p14:tracePt t="238662" x="3214688" y="3009900"/>
          <p14:tracePt t="238678" x="3259138" y="3000375"/>
          <p14:tracePt t="238695" x="3322638" y="2973388"/>
          <p14:tracePt t="238711" x="3340100" y="2938463"/>
          <p14:tracePt t="238728" x="3348038" y="2921000"/>
          <p14:tracePt t="238745" x="3367088" y="2894013"/>
          <p14:tracePt t="238761" x="3375025" y="2874963"/>
          <p14:tracePt t="238778" x="3384550" y="2857500"/>
          <p14:tracePt t="238795" x="3394075" y="2840038"/>
          <p14:tracePt t="238812" x="3394075" y="2795588"/>
          <p14:tracePt t="238830" x="3394075" y="2724150"/>
          <p14:tracePt t="238846" x="3375025" y="2679700"/>
          <p14:tracePt t="238861" x="3357563" y="2643188"/>
          <p14:tracePt t="238878" x="3322638" y="2608263"/>
          <p14:tracePt t="238895" x="3303588" y="2571750"/>
          <p14:tracePt t="238911" x="3259138" y="2544763"/>
          <p14:tracePt t="238928" x="3214688" y="2509838"/>
          <p14:tracePt t="238945" x="3152775" y="2500313"/>
          <p14:tracePt t="238961" x="3089275" y="2473325"/>
          <p14:tracePt t="238978" x="3017838" y="2438400"/>
          <p14:tracePt t="238995" x="2955925" y="2428875"/>
          <p14:tracePt t="239011" x="2840038" y="2411413"/>
          <p14:tracePt t="239028" x="2724150" y="2393950"/>
          <p14:tracePt t="239046" x="2660650" y="2374900"/>
          <p14:tracePt t="239061" x="2571750" y="2374900"/>
          <p14:tracePt t="239078" x="2527300" y="2374900"/>
          <p14:tracePt t="239095" x="2465388" y="2374900"/>
          <p14:tracePt t="239111" x="2438400" y="2374900"/>
          <p14:tracePt t="239128" x="2393950" y="2374900"/>
          <p14:tracePt t="239145" x="2339975" y="2384425"/>
          <p14:tracePt t="239161" x="2330450" y="2393950"/>
          <p14:tracePt t="239178" x="2312988" y="2401888"/>
          <p14:tracePt t="239195" x="2276475" y="2411413"/>
          <p14:tracePt t="239211" x="2259013" y="2428875"/>
          <p14:tracePt t="239228" x="2241550" y="2455863"/>
          <p14:tracePt t="239246" x="2205038" y="2473325"/>
          <p14:tracePt t="239263" x="2179638" y="2517775"/>
          <p14:tracePt t="239279" x="2170113" y="2544763"/>
          <p14:tracePt t="239295" x="2170113" y="2563813"/>
          <p14:tracePt t="239311" x="2160588" y="2571750"/>
          <p14:tracePt t="239328" x="2160588" y="2589213"/>
          <p14:tracePt t="239345" x="2160588" y="2616200"/>
          <p14:tracePt t="239361" x="2160588" y="2635250"/>
          <p14:tracePt t="239378" x="2160588" y="2652713"/>
          <p14:tracePt t="239395" x="2170113" y="2660650"/>
          <p14:tracePt t="239411" x="2187575" y="2687638"/>
          <p14:tracePt t="239429" x="2197100" y="2706688"/>
          <p14:tracePt t="239446" x="2224088" y="2724150"/>
          <p14:tracePt t="239461" x="2241550" y="2732088"/>
          <p14:tracePt t="239478" x="2259013" y="2751138"/>
          <p14:tracePt t="239527" x="2232025" y="2741613"/>
          <p14:tracePt t="239574" x="2241550" y="2741613"/>
          <p14:tracePt t="239614" x="2303463" y="2778125"/>
          <p14:tracePt t="239622" x="2312988" y="2778125"/>
          <p14:tracePt t="239846" x="2322513" y="2778125"/>
          <p14:tracePt t="239853" x="2330450" y="2778125"/>
          <p14:tracePt t="239862" x="2339975" y="2778125"/>
          <p14:tracePt t="239878" x="2347913" y="2778125"/>
          <p14:tracePt t="239894" x="2374900" y="2778125"/>
          <p14:tracePt t="239911" x="2393950" y="2786063"/>
          <p14:tracePt t="239927" x="2411413" y="2795588"/>
          <p14:tracePt t="239945" x="2438400" y="2795588"/>
          <p14:tracePt t="239961" x="2446338" y="2795588"/>
          <p14:tracePt t="239978" x="2465388" y="2795588"/>
          <p14:tracePt t="239995" x="2473325" y="2786063"/>
          <p14:tracePt t="240012" x="2482850" y="2778125"/>
          <p14:tracePt t="240028" x="2509838" y="2759075"/>
          <p14:tracePt t="240046" x="2527300" y="2741613"/>
          <p14:tracePt t="240062" x="2536825" y="2697163"/>
          <p14:tracePt t="240078" x="2571750" y="2660650"/>
          <p14:tracePt t="240095" x="2598738" y="2643188"/>
          <p14:tracePt t="240111" x="2616200" y="2635250"/>
          <p14:tracePt t="240128" x="2633663" y="2625725"/>
          <p14:tracePt t="240161" x="2643188" y="2625725"/>
          <p14:tracePt t="240182" x="2652713" y="2635250"/>
          <p14:tracePt t="240195" x="2652713" y="2643188"/>
          <p14:tracePt t="240211" x="2679700" y="2679700"/>
          <p14:tracePt t="240228" x="2687638" y="2741613"/>
          <p14:tracePt t="240246" x="2687638" y="2822575"/>
          <p14:tracePt t="240262" x="2687638" y="2849563"/>
          <p14:tracePt t="240278" x="2687638" y="2874963"/>
          <p14:tracePt t="240295" x="2697163" y="2894013"/>
          <p14:tracePt t="240312" x="2697163" y="2911475"/>
          <p14:tracePt t="240328" x="2697163" y="2946400"/>
          <p14:tracePt t="240345" x="2697163" y="2955925"/>
          <p14:tracePt t="240362" x="2697163" y="2965450"/>
          <p14:tracePt t="240378" x="2697163" y="2973388"/>
          <p14:tracePt t="240395" x="2687638" y="2982913"/>
          <p14:tracePt t="240412" x="2687638" y="3009900"/>
          <p14:tracePt t="240428" x="2687638" y="3027363"/>
          <p14:tracePt t="240446" x="2687638" y="3054350"/>
          <p14:tracePt t="240462" x="2705100" y="3081338"/>
          <p14:tracePt t="240478" x="2741613" y="3098800"/>
          <p14:tracePt t="240495" x="2776538" y="3098800"/>
          <p14:tracePt t="240511" x="2795588" y="3108325"/>
          <p14:tracePt t="240528" x="2847975" y="3108325"/>
          <p14:tracePt t="240545" x="2928938" y="3125788"/>
          <p14:tracePt t="240562" x="3017838" y="3152775"/>
          <p14:tracePt t="240578" x="3116263" y="3152775"/>
          <p14:tracePt t="240595" x="3187700" y="3152775"/>
          <p14:tracePt t="240611" x="3251200" y="3152775"/>
          <p14:tracePt t="240628" x="3295650" y="3152775"/>
          <p14:tracePt t="240646" x="3357563" y="3143250"/>
          <p14:tracePt t="240662" x="3402013" y="3143250"/>
          <p14:tracePt t="240678" x="3446463" y="3135313"/>
          <p14:tracePt t="240695" x="3482975" y="3125788"/>
          <p14:tracePt t="240712" x="3490913" y="3125788"/>
          <p14:tracePt t="240798" x="3490913" y="3108325"/>
          <p14:tracePt t="241054" x="3482975" y="3108325"/>
          <p14:tracePt t="241062" x="3465513" y="3108325"/>
          <p14:tracePt t="241070" x="3465513" y="3116263"/>
          <p14:tracePt t="241079" x="3455988" y="3116263"/>
          <p14:tracePt t="241095" x="3438525" y="3125788"/>
          <p14:tracePt t="241112" x="3438525" y="3135313"/>
          <p14:tracePt t="241128" x="3438525" y="3143250"/>
          <p14:tracePt t="241145" x="3429000" y="3143250"/>
          <p14:tracePt t="241162" x="3429000" y="3152775"/>
          <p14:tracePt t="241195" x="3429000" y="3160713"/>
          <p14:tracePt t="241382" x="3419475" y="3170238"/>
          <p14:tracePt t="241406" x="3419475" y="3179763"/>
          <p14:tracePt t="241414" x="3411538" y="3179763"/>
          <p14:tracePt t="241422" x="3411538" y="3197225"/>
          <p14:tracePt t="241438" x="3394075" y="3197225"/>
          <p14:tracePt t="241447" x="3394075" y="3206750"/>
          <p14:tracePt t="241566" x="3402013" y="3206750"/>
          <p14:tracePt t="241591" x="3411538" y="3206750"/>
          <p14:tracePt t="241598" x="3419475" y="3206750"/>
          <p14:tracePt t="241612" x="3419475" y="3214688"/>
          <p14:tracePt t="241628" x="3465513" y="3224213"/>
          <p14:tracePt t="241646" x="3536950" y="3259138"/>
          <p14:tracePt t="241662" x="3562350" y="3268663"/>
          <p14:tracePt t="241695" x="3571875" y="3286125"/>
          <p14:tracePt t="241712" x="3571875" y="3313113"/>
          <p14:tracePt t="241728" x="3571875" y="3330575"/>
          <p14:tracePt t="241745" x="3581400" y="3330575"/>
          <p14:tracePt t="241762" x="3571875" y="3330575"/>
          <p14:tracePt t="241942" x="3581400" y="3322638"/>
          <p14:tracePt t="241950" x="3616325" y="3322638"/>
          <p14:tracePt t="241962" x="3616325" y="3313113"/>
          <p14:tracePt t="242014" x="3616325" y="3322638"/>
          <p14:tracePt t="242031" x="3616325" y="3330575"/>
          <p14:tracePt t="242046" x="3616325" y="3340100"/>
          <p14:tracePt t="242062" x="3625850" y="3340100"/>
          <p14:tracePt t="242070" x="3625850" y="3357563"/>
          <p14:tracePt t="242079" x="3633788" y="3357563"/>
          <p14:tracePt t="242095" x="3633788" y="3367088"/>
          <p14:tracePt t="242112" x="3633788" y="3375025"/>
          <p14:tracePt t="242128" x="3643313" y="3384550"/>
          <p14:tracePt t="242162" x="3643313" y="3402013"/>
          <p14:tracePt t="242195" x="3643313" y="3411538"/>
          <p14:tracePt t="242535" x="3633788" y="3411538"/>
          <p14:tracePt t="242542" x="3608388" y="3411538"/>
          <p14:tracePt t="242550" x="3598863" y="3411538"/>
          <p14:tracePt t="242562" x="3589338" y="3411538"/>
          <p14:tracePt t="242579" x="3562350" y="3411538"/>
          <p14:tracePt t="242595" x="3517900" y="3411538"/>
          <p14:tracePt t="242612" x="3473450" y="3411538"/>
          <p14:tracePt t="242629" x="3438525" y="3411538"/>
          <p14:tracePt t="242647" x="3384550" y="3402013"/>
          <p14:tracePt t="242662" x="3375025" y="3402013"/>
          <p14:tracePt t="242678" x="3357563" y="3402013"/>
          <p14:tracePt t="242695" x="3340100" y="3402013"/>
          <p14:tracePt t="242712" x="3330575" y="3402013"/>
          <p14:tracePt t="242728" x="3322638" y="3402013"/>
          <p14:tracePt t="242745" x="3313113" y="3402013"/>
          <p14:tracePt t="242778" x="3303588" y="3402013"/>
          <p14:tracePt t="242799" x="3295650" y="3402013"/>
          <p14:tracePt t="242910" x="3286125" y="3402013"/>
          <p14:tracePt t="243143" x="3268663" y="3402013"/>
          <p14:tracePt t="245943" x="3251200" y="3367088"/>
          <p14:tracePt t="245951" x="3251200" y="3384550"/>
          <p14:tracePt t="245962" x="3268663" y="3411538"/>
          <p14:tracePt t="245979" x="3241675" y="3402013"/>
          <p14:tracePt t="245996" x="3224213" y="3402013"/>
          <p14:tracePt t="246012" x="3197225" y="3402013"/>
          <p14:tracePt t="246029" x="3187700" y="3411538"/>
          <p14:tracePt t="246047" x="3170238" y="3421063"/>
          <p14:tracePt t="246063" x="3152775" y="3429000"/>
          <p14:tracePt t="246079" x="3125788" y="3438525"/>
          <p14:tracePt t="246095" x="3108325" y="3455988"/>
          <p14:tracePt t="246112" x="3089275" y="3482975"/>
          <p14:tracePt t="246129" x="3054350" y="3500438"/>
          <p14:tracePt t="246145" x="3009900" y="3536950"/>
          <p14:tracePt t="246162" x="2973388" y="3544888"/>
          <p14:tracePt t="246179" x="2955925" y="3571875"/>
          <p14:tracePt t="246195" x="2928938" y="3589338"/>
          <p14:tracePt t="246212" x="2901950" y="3608388"/>
          <p14:tracePt t="246229" x="2867025" y="3635375"/>
          <p14:tracePt t="246247" x="2813050" y="3670300"/>
          <p14:tracePt t="246263" x="2776538" y="3687763"/>
          <p14:tracePt t="246280" x="2741613" y="3697288"/>
          <p14:tracePt t="246296" x="2705100" y="3714750"/>
          <p14:tracePt t="246328" x="2697163" y="3714750"/>
          <p14:tracePt t="246350" x="2687638" y="3714750"/>
          <p14:tracePt t="246362" x="2679700" y="3714750"/>
          <p14:tracePt t="246379" x="2660650" y="3724275"/>
          <p14:tracePt t="246395" x="2625725" y="3733800"/>
          <p14:tracePt t="246412" x="2589213" y="3759200"/>
          <p14:tracePt t="246429" x="2554288" y="3786188"/>
          <p14:tracePt t="246445" x="2509838" y="3795713"/>
          <p14:tracePt t="246463" x="2438400" y="3830638"/>
          <p14:tracePt t="246479" x="2384425" y="3849688"/>
          <p14:tracePt t="246496" x="2330450" y="3867150"/>
          <p14:tracePt t="246512" x="2295525" y="3884613"/>
          <p14:tracePt t="246529" x="2259013" y="3921125"/>
          <p14:tracePt t="246545" x="2224088" y="3948113"/>
          <p14:tracePt t="246562" x="2214563" y="3956050"/>
          <p14:tracePt t="246579" x="2205038" y="3965575"/>
          <p14:tracePt t="246595" x="2197100" y="3965575"/>
          <p14:tracePt t="246612" x="2187575" y="3965575"/>
          <p14:tracePt t="246629" x="2179638" y="3973513"/>
          <p14:tracePt t="246645" x="2152650" y="3973513"/>
          <p14:tracePt t="246664" x="2125663" y="3983038"/>
          <p14:tracePt t="246679" x="2108200" y="3983038"/>
          <p14:tracePt t="246696" x="2098675" y="3983038"/>
          <p14:tracePt t="246712" x="2071688" y="3983038"/>
          <p14:tracePt t="246729" x="2062163" y="3983038"/>
          <p14:tracePt t="246746" x="2054225" y="3992563"/>
          <p14:tracePt t="246763" x="2044700" y="3992563"/>
          <p14:tracePt t="246779" x="2036763" y="3992563"/>
          <p14:tracePt t="246796" x="2036763" y="4000500"/>
          <p14:tracePt t="246812" x="2027238" y="4019550"/>
          <p14:tracePt t="246829" x="2009775" y="4019550"/>
          <p14:tracePt t="246847" x="2000250" y="4027488"/>
          <p14:tracePt t="246862" x="1990725" y="4027488"/>
          <p14:tracePt t="246968" x="2009775" y="4027488"/>
          <p14:tracePt t="246983" x="2017713" y="4027488"/>
          <p14:tracePt t="246991" x="2027238" y="4027488"/>
          <p14:tracePt t="246999" x="2062163" y="4027488"/>
          <p14:tracePt t="247012" x="2071688" y="4027488"/>
          <p14:tracePt t="247028" x="2125663" y="4027488"/>
          <p14:tracePt t="247047" x="2295525" y="4027488"/>
          <p14:tracePt t="247063" x="2411413" y="4027488"/>
          <p14:tracePt t="247079" x="2527300" y="4027488"/>
          <p14:tracePt t="247096" x="2633663" y="4027488"/>
          <p14:tracePt t="247112" x="2822575" y="4027488"/>
          <p14:tracePt t="247129" x="2938463" y="4027488"/>
          <p14:tracePt t="247146" x="3017838" y="4027488"/>
          <p14:tracePt t="247163" x="3071813" y="4027488"/>
          <p14:tracePt t="247179" x="3089275" y="4027488"/>
          <p14:tracePt t="247212" x="3081338" y="4027488"/>
          <p14:tracePt t="247229" x="3071813" y="4027488"/>
          <p14:tracePt t="247247" x="3009900" y="4027488"/>
          <p14:tracePt t="247263" x="2965450" y="4027488"/>
          <p14:tracePt t="247280" x="2901950" y="4027488"/>
          <p14:tracePt t="247296" x="2803525" y="4010025"/>
          <p14:tracePt t="247313" x="2697163" y="4010025"/>
          <p14:tracePt t="247329" x="2616200" y="4010025"/>
          <p14:tracePt t="247346" x="2527300" y="4010025"/>
          <p14:tracePt t="247363" x="2446338" y="3983038"/>
          <p14:tracePt t="247379" x="2411413" y="3983038"/>
          <p14:tracePt t="247396" x="2393950" y="3983038"/>
          <p14:tracePt t="247455" x="2401888" y="3983038"/>
          <p14:tracePt t="247464" x="2411413" y="3983038"/>
          <p14:tracePt t="247471" x="2428875" y="3973513"/>
          <p14:tracePt t="247480" x="2438400" y="3973513"/>
          <p14:tracePt t="247496" x="2455863" y="3973513"/>
          <p14:tracePt t="247512" x="2527300" y="3973513"/>
          <p14:tracePt t="247530" x="2608263" y="3965575"/>
          <p14:tracePt t="247546" x="2687638" y="3938588"/>
          <p14:tracePt t="247562" x="2776538" y="3938588"/>
          <p14:tracePt t="247579" x="2857500" y="3938588"/>
          <p14:tracePt t="247596" x="2946400" y="3938588"/>
          <p14:tracePt t="247613" x="3027363" y="3938588"/>
          <p14:tracePt t="247629" x="3071813" y="3938588"/>
          <p14:tracePt t="247647" x="3133725" y="3948113"/>
          <p14:tracePt t="247663" x="3160713" y="3948113"/>
          <p14:tracePt t="247679" x="3187700" y="3948113"/>
          <p14:tracePt t="247696" x="3197225" y="3948113"/>
          <p14:tracePt t="247735" x="3179763" y="3948113"/>
          <p14:tracePt t="247746" x="3160713" y="3948113"/>
          <p14:tracePt t="247762" x="3125788" y="3948113"/>
          <p14:tracePt t="247779" x="3062288" y="3965575"/>
          <p14:tracePt t="247796" x="2973388" y="3965575"/>
          <p14:tracePt t="247812" x="2867025" y="3965575"/>
          <p14:tracePt t="247829" x="2679700" y="3965575"/>
          <p14:tracePt t="247847" x="2598738" y="3965575"/>
          <p14:tracePt t="247864" x="2562225" y="3965575"/>
          <p14:tracePt t="247879" x="2554288" y="3965575"/>
          <p14:tracePt t="247913" x="2562225" y="3965575"/>
          <p14:tracePt t="247929" x="2581275" y="3965575"/>
          <p14:tracePt t="247946" x="2643188" y="3965575"/>
          <p14:tracePt t="247962" x="2705100" y="3965575"/>
          <p14:tracePt t="247979" x="2795588" y="3965575"/>
          <p14:tracePt t="247996" x="2911475" y="3948113"/>
          <p14:tracePt t="248013" x="3044825" y="3929063"/>
          <p14:tracePt t="248029" x="3214688" y="3929063"/>
          <p14:tracePt t="248046" x="3411538" y="3929063"/>
          <p14:tracePt t="248063" x="3554413" y="3929063"/>
          <p14:tracePt t="248079" x="3768725" y="3929063"/>
          <p14:tracePt t="248096" x="3938588" y="3929063"/>
          <p14:tracePt t="248112" x="4062413" y="3902075"/>
          <p14:tracePt t="248129" x="4197350" y="3876675"/>
          <p14:tracePt t="248146" x="4348163" y="3840163"/>
          <p14:tracePt t="248162" x="4500563" y="3813175"/>
          <p14:tracePt t="248179" x="4616450" y="3768725"/>
          <p14:tracePt t="248196" x="4705350" y="3679825"/>
          <p14:tracePt t="248213" x="4840288" y="3492500"/>
          <p14:tracePt t="248229" x="4929188" y="3375025"/>
          <p14:tracePt t="248246" x="5054600" y="3187700"/>
          <p14:tracePt t="248264" x="5170488" y="3017838"/>
          <p14:tracePt t="248280" x="5224463" y="2955925"/>
          <p14:tracePt t="248296" x="5259388" y="2894013"/>
          <p14:tracePt t="248313" x="5313363" y="2822575"/>
          <p14:tracePt t="248330" x="5340350" y="2724150"/>
          <p14:tracePt t="248345" x="5375275" y="2625725"/>
          <p14:tracePt t="248362" x="5402263" y="2492375"/>
          <p14:tracePt t="248379" x="5421313" y="2401888"/>
          <p14:tracePt t="248395" x="5429250" y="2322513"/>
          <p14:tracePt t="248411" x="5438775" y="2295525"/>
          <p14:tracePt t="248428" x="5438775" y="2232025"/>
          <p14:tracePt t="248445" x="5438775" y="2197100"/>
          <p14:tracePt t="248463" x="5429250" y="2116138"/>
          <p14:tracePt t="248479" x="5411788" y="2081213"/>
          <p14:tracePt t="248495" x="5402263" y="2036763"/>
          <p14:tracePt t="248512" x="5394325" y="2000250"/>
          <p14:tracePt t="248529" x="5384800" y="1982788"/>
          <p14:tracePt t="248545" x="5367338" y="1965325"/>
          <p14:tracePt t="248579" x="5367338" y="1955800"/>
          <p14:tracePt t="248595" x="5349875" y="1955800"/>
          <p14:tracePt t="248612" x="5349875" y="1938338"/>
          <p14:tracePt t="248628" x="5340350" y="1928813"/>
          <p14:tracePt t="248646" x="5330825" y="1920875"/>
          <p14:tracePt t="248855" x="5340350" y="1920875"/>
          <p14:tracePt t="248864" x="5357813" y="1920875"/>
          <p14:tracePt t="248872" x="5375275" y="1920875"/>
          <p14:tracePt t="248880" x="5411788" y="1920875"/>
          <p14:tracePt t="248896" x="5456238" y="1911350"/>
          <p14:tracePt t="248913" x="5492750" y="1911350"/>
          <p14:tracePt t="248929" x="5500688" y="1901825"/>
          <p14:tracePt t="248946" x="5510213" y="1893888"/>
          <p14:tracePt t="248963" x="5518150" y="1874838"/>
          <p14:tracePt t="248979" x="5564188" y="1812925"/>
          <p14:tracePt t="248996" x="5608638" y="1751013"/>
          <p14:tracePt t="249013" x="5616575" y="1704975"/>
          <p14:tracePt t="249030" x="5626100" y="1660525"/>
          <p14:tracePt t="249046" x="5643563" y="1608138"/>
          <p14:tracePt t="249063" x="5616575" y="1500188"/>
          <p14:tracePt t="249079" x="5581650" y="1446213"/>
          <p14:tracePt t="249096" x="5545138" y="1411288"/>
          <p14:tracePt t="249113" x="5518150" y="1384300"/>
          <p14:tracePt t="249129" x="5492750" y="1357313"/>
          <p14:tracePt t="249146" x="5438775" y="1322388"/>
          <p14:tracePt t="249162" x="5349875" y="1276350"/>
          <p14:tracePt t="249179" x="5286375" y="1250950"/>
          <p14:tracePt t="249196" x="5224463" y="1223963"/>
          <p14:tracePt t="249213" x="5170488" y="1214438"/>
          <p14:tracePt t="249229" x="5116513" y="1196975"/>
          <p14:tracePt t="249246" x="5072063" y="1187450"/>
          <p14:tracePt t="249264" x="4983163" y="1187450"/>
          <p14:tracePt t="249280" x="4929188" y="1187450"/>
          <p14:tracePt t="249296" x="4884738" y="1187450"/>
          <p14:tracePt t="249313" x="4840288" y="1187450"/>
          <p14:tracePt t="249329" x="4795838" y="1187450"/>
          <p14:tracePt t="249346" x="4724400" y="1187450"/>
          <p14:tracePt t="249363" x="4687888" y="1187450"/>
          <p14:tracePt t="249379" x="4643438" y="1204913"/>
          <p14:tracePt t="249396" x="4589463" y="1204913"/>
          <p14:tracePt t="249413" x="4554538" y="1223963"/>
          <p14:tracePt t="249429" x="4527550" y="1241425"/>
          <p14:tracePt t="249446" x="4491038" y="1276350"/>
          <p14:tracePt t="249463" x="4419600" y="1347788"/>
          <p14:tracePt t="249480" x="4375150" y="1428750"/>
          <p14:tracePt t="249496" x="4322763" y="1500188"/>
          <p14:tracePt t="249513" x="4276725" y="1544638"/>
          <p14:tracePt t="249529" x="4232275" y="1608138"/>
          <p14:tracePt t="249546" x="4170363" y="1768475"/>
          <p14:tracePt t="249563" x="4143375" y="1874838"/>
          <p14:tracePt t="249579" x="4125913" y="1973263"/>
          <p14:tracePt t="249596" x="4125913" y="2089150"/>
          <p14:tracePt t="249613" x="4133850" y="2224088"/>
          <p14:tracePt t="249629" x="4143375" y="2339975"/>
          <p14:tracePt t="249646" x="4160838" y="2428875"/>
          <p14:tracePt t="249663" x="4197350" y="2517775"/>
          <p14:tracePt t="249679" x="4232275" y="2571750"/>
          <p14:tracePt t="249696" x="4286250" y="2635250"/>
          <p14:tracePt t="249713" x="4340225" y="2697163"/>
          <p14:tracePt t="249729" x="4429125" y="2751138"/>
          <p14:tracePt t="249746" x="4500563" y="2795588"/>
          <p14:tracePt t="249763" x="4581525" y="2830513"/>
          <p14:tracePt t="249779" x="4633913" y="2857500"/>
          <p14:tracePt t="249796" x="4697413" y="2874963"/>
          <p14:tracePt t="249813" x="4759325" y="2894013"/>
          <p14:tracePt t="249829" x="4840288" y="2921000"/>
          <p14:tracePt t="249847" x="4973638" y="2928938"/>
          <p14:tracePt t="249863" x="5037138" y="2946400"/>
          <p14:tracePt t="249879" x="5081588" y="2946400"/>
          <p14:tracePt t="249896" x="5143500" y="2946400"/>
          <p14:tracePt t="249913" x="5197475" y="2938463"/>
          <p14:tracePt t="249929" x="5278438" y="2901950"/>
          <p14:tracePt t="249946" x="5340350" y="2867025"/>
          <p14:tracePt t="249963" x="5384800" y="2822575"/>
          <p14:tracePt t="249979" x="5421313" y="2741613"/>
          <p14:tracePt t="249996" x="5465763" y="2660650"/>
          <p14:tracePt t="250013" x="5473700" y="2581275"/>
          <p14:tracePt t="250030" x="5492750" y="2482850"/>
          <p14:tracePt t="250046" x="5510213" y="2374900"/>
          <p14:tracePt t="250064" x="5510213" y="2152650"/>
          <p14:tracePt t="250079" x="5510213" y="2017713"/>
          <p14:tracePt t="250096" x="5492750" y="1901825"/>
          <p14:tracePt t="250113" x="5473700" y="1776413"/>
          <p14:tracePt t="250129" x="5465763" y="1714500"/>
          <p14:tracePt t="250146" x="5438775" y="1670050"/>
          <p14:tracePt t="250163" x="5421313" y="1625600"/>
          <p14:tracePt t="250179" x="5384800" y="1589088"/>
          <p14:tracePt t="250196" x="5330825" y="1544638"/>
          <p14:tracePt t="250213" x="5286375" y="1500188"/>
          <p14:tracePt t="250229" x="5224463" y="1465263"/>
          <p14:tracePt t="250248" x="5108575" y="1428750"/>
          <p14:tracePt t="250264" x="5037138" y="1419225"/>
          <p14:tracePt t="250280" x="4973638" y="1411288"/>
          <p14:tracePt t="250297" x="4911725" y="1393825"/>
          <p14:tracePt t="250313" x="4867275" y="1393825"/>
          <p14:tracePt t="250330" x="4840288" y="1393825"/>
          <p14:tracePt t="250346" x="4803775" y="1393825"/>
          <p14:tracePt t="250363" x="4759325" y="1401763"/>
          <p14:tracePt t="250379" x="4724400" y="1411288"/>
          <p14:tracePt t="250396" x="4705350" y="1411288"/>
          <p14:tracePt t="250413" x="4687888" y="1419225"/>
          <p14:tracePt t="250429" x="4679950" y="1438275"/>
          <p14:tracePt t="250446" x="4660900" y="1455738"/>
          <p14:tracePt t="250464" x="4643438" y="1490663"/>
          <p14:tracePt t="250480" x="4643438" y="1509713"/>
          <p14:tracePt t="250496" x="4643438" y="1517650"/>
          <p14:tracePt t="250513" x="4643438" y="1544638"/>
          <p14:tracePt t="250530" x="4643438" y="1554163"/>
          <p14:tracePt t="250546" x="4643438" y="1571625"/>
          <p14:tracePt t="250563" x="4643438" y="1589088"/>
          <p14:tracePt t="250579" x="4633913" y="1608138"/>
          <p14:tracePt t="250596" x="4625975" y="1643063"/>
          <p14:tracePt t="250613" x="4625975" y="1660525"/>
          <p14:tracePt t="250629" x="4625975" y="1704975"/>
          <p14:tracePt t="250646" x="4608513" y="1741488"/>
          <p14:tracePt t="250664" x="4589463" y="1822450"/>
          <p14:tracePt t="250680" x="4581525" y="1884363"/>
          <p14:tracePt t="250696" x="4572000" y="1965325"/>
          <p14:tracePt t="250713" x="4554538" y="2009775"/>
          <p14:tracePt t="250729" x="4554538" y="2054225"/>
          <p14:tracePt t="250746" x="4554538" y="2098675"/>
          <p14:tracePt t="250763" x="4554538" y="2160588"/>
          <p14:tracePt t="250780" x="4562475" y="2232025"/>
          <p14:tracePt t="250796" x="4572000" y="2303463"/>
          <p14:tracePt t="250813" x="4581525" y="2366963"/>
          <p14:tracePt t="250830" x="4608513" y="2446338"/>
          <p14:tracePt t="250847" x="4643438" y="2500313"/>
          <p14:tracePt t="250864" x="4697413" y="2571750"/>
          <p14:tracePt t="250880" x="4751388" y="2635250"/>
          <p14:tracePt t="250896" x="4768850" y="2670175"/>
          <p14:tracePt t="250913" x="4822825" y="2714625"/>
          <p14:tracePt t="250929" x="4902200" y="2778125"/>
          <p14:tracePt t="250946" x="4973638" y="2786063"/>
          <p14:tracePt t="250963" x="5045075" y="2813050"/>
          <p14:tracePt t="250979" x="5116513" y="2813050"/>
          <p14:tracePt t="250996" x="5187950" y="2830513"/>
          <p14:tracePt t="251013" x="5268913" y="2830513"/>
          <p14:tracePt t="251030" x="5278438" y="2822575"/>
          <p14:tracePt t="251046" x="5340350" y="2822575"/>
          <p14:tracePt t="251064" x="5322888" y="2697163"/>
          <p14:tracePt t="251080" x="5357813" y="2652713"/>
          <p14:tracePt t="251096" x="5394325" y="2608263"/>
          <p14:tracePt t="251113" x="5421313" y="2544763"/>
          <p14:tracePt t="251129" x="5421313" y="2465388"/>
          <p14:tracePt t="251146" x="5438775" y="2384425"/>
          <p14:tracePt t="251163" x="5438775" y="2312988"/>
          <p14:tracePt t="251179" x="5446713" y="2232025"/>
          <p14:tracePt t="251196" x="5438775" y="2089150"/>
          <p14:tracePt t="251213" x="5411788" y="2009775"/>
          <p14:tracePt t="251229" x="5394325" y="1946275"/>
          <p14:tracePt t="251246" x="5367338" y="1884363"/>
          <p14:tracePt t="251264" x="5313363" y="1758950"/>
          <p14:tracePt t="251280" x="5268913" y="1679575"/>
          <p14:tracePt t="251296" x="5251450" y="1633538"/>
          <p14:tracePt t="251313" x="5224463" y="1616075"/>
          <p14:tracePt t="251329" x="5214938" y="1608138"/>
          <p14:tracePt t="251346" x="5207000" y="1581150"/>
          <p14:tracePt t="251363" x="5187950" y="1554163"/>
          <p14:tracePt t="251379" x="5160963" y="1544638"/>
          <p14:tracePt t="251396" x="5143500" y="1527175"/>
          <p14:tracePt t="251413" x="5126038" y="1527175"/>
          <p14:tracePt t="251429" x="5089525" y="1509713"/>
          <p14:tracePt t="251446" x="5054600" y="1490663"/>
          <p14:tracePt t="251464" x="5027613" y="1455738"/>
          <p14:tracePt t="251480" x="5010150" y="1446213"/>
          <p14:tracePt t="251496" x="4983163" y="1438275"/>
          <p14:tracePt t="251513" x="4965700" y="1419225"/>
          <p14:tracePt t="251530" x="4956175" y="1419225"/>
          <p14:tracePt t="251546" x="4946650" y="1419225"/>
          <p14:tracePt t="251579" x="4938713" y="1419225"/>
          <p14:tracePt t="251648" x="4921250" y="1419225"/>
          <p14:tracePt t="251672" x="4921250" y="1438275"/>
          <p14:tracePt t="251688" x="4921250" y="1446213"/>
          <p14:tracePt t="251696" x="4911725" y="1455738"/>
          <p14:tracePt t="251704" x="4911725" y="1482725"/>
          <p14:tracePt t="251713" x="4911725" y="1500188"/>
          <p14:tracePt t="251730" x="4911725" y="1527175"/>
          <p14:tracePt t="251746" x="4911725" y="1554163"/>
          <p14:tracePt t="251763" x="4921250" y="1625600"/>
          <p14:tracePt t="251780" x="4938713" y="1687513"/>
          <p14:tracePt t="251796" x="4956175" y="1812925"/>
          <p14:tracePt t="251814" x="4983163" y="1955800"/>
          <p14:tracePt t="251830" x="5000625" y="2098675"/>
          <p14:tracePt t="251846" x="5018088" y="2241550"/>
          <p14:tracePt t="251863" x="5064125" y="2428875"/>
          <p14:tracePt t="251880" x="5089525" y="2527300"/>
          <p14:tracePt t="251896" x="5099050" y="2608263"/>
          <p14:tracePt t="251913" x="5099050" y="2670175"/>
          <p14:tracePt t="251930" x="5108575" y="2724150"/>
          <p14:tracePt t="251946" x="5126038" y="2786063"/>
          <p14:tracePt t="251963" x="5143500" y="2849563"/>
          <p14:tracePt t="251980" x="5143500" y="2874963"/>
          <p14:tracePt t="251996" x="5170488" y="2911475"/>
          <p14:tracePt t="252013" x="5180013" y="2928938"/>
          <p14:tracePt t="252046" x="5197475" y="2946400"/>
          <p14:tracePt t="252063" x="5197475" y="2955925"/>
          <p14:tracePt t="252081" x="5197475" y="2965450"/>
          <p14:tracePt t="252096" x="5197475" y="2982913"/>
          <p14:tracePt t="252113" x="5197475" y="3000375"/>
          <p14:tracePt t="252129" x="5197475" y="3027363"/>
          <p14:tracePt t="252146" x="5197475" y="3071813"/>
          <p14:tracePt t="252163" x="5197475" y="3116263"/>
          <p14:tracePt t="252180" x="5207000" y="3224213"/>
          <p14:tracePt t="252197" x="5259388" y="3384550"/>
          <p14:tracePt t="252213" x="5303838" y="3509963"/>
          <p14:tracePt t="252229" x="5357813" y="3625850"/>
          <p14:tracePt t="252246" x="5456238" y="3714750"/>
          <p14:tracePt t="252262" x="5554663" y="3805238"/>
          <p14:tracePt t="252280" x="5643563" y="3867150"/>
          <p14:tracePt t="252296" x="5653088" y="3894138"/>
          <p14:tracePt t="252360" x="5643563" y="3894138"/>
          <p14:tracePt t="252367" x="5643563" y="3884613"/>
          <p14:tracePt t="252379" x="5635625" y="3884613"/>
          <p14:tracePt t="252396" x="5616575" y="3884613"/>
          <p14:tracePt t="252412" x="5589588" y="3876675"/>
          <p14:tracePt t="252429" x="5554663" y="3867150"/>
          <p14:tracePt t="252446" x="5518150" y="3857625"/>
          <p14:tracePt t="252464" x="5446713" y="3840163"/>
          <p14:tracePt t="252480" x="5402263" y="3822700"/>
          <p14:tracePt t="252496" x="5367338" y="3822700"/>
          <p14:tracePt t="252513" x="5340350" y="3822700"/>
          <p14:tracePt t="252530" x="5303838" y="3805238"/>
          <p14:tracePt t="252546" x="5286375" y="3805238"/>
          <p14:tracePt t="252563" x="5268913" y="3795713"/>
          <p14:tracePt t="252596" x="5268913" y="3786188"/>
          <p14:tracePt t="252664" x="5278438" y="3786188"/>
          <p14:tracePt t="252672" x="5286375" y="3786188"/>
          <p14:tracePt t="252681" x="5295900" y="3786188"/>
          <p14:tracePt t="252696" x="5340350" y="3786188"/>
          <p14:tracePt t="252713" x="5429250" y="3786188"/>
          <p14:tracePt t="252730" x="5564188" y="3786188"/>
          <p14:tracePt t="252746" x="5707063" y="3786188"/>
          <p14:tracePt t="252763" x="5894388" y="3786188"/>
          <p14:tracePt t="252780" x="6108700" y="3786188"/>
          <p14:tracePt t="252797" x="6313488" y="3768725"/>
          <p14:tracePt t="252814" x="6465888" y="3768725"/>
          <p14:tracePt t="252830" x="6572250" y="3768725"/>
          <p14:tracePt t="252848" x="6643688" y="3768725"/>
          <p14:tracePt t="252863" x="6661150" y="3768725"/>
          <p14:tracePt t="252983" x="6653213" y="3759200"/>
          <p14:tracePt t="252991" x="6643688" y="3759200"/>
          <p14:tracePt t="252999" x="6635750" y="3759200"/>
          <p14:tracePt t="253012" x="6626225" y="3759200"/>
          <p14:tracePt t="253029" x="6554788" y="3759200"/>
          <p14:tracePt t="253045" x="6473825" y="3759200"/>
          <p14:tracePt t="253062" x="6367463" y="3759200"/>
          <p14:tracePt t="253079" x="6207125" y="3759200"/>
          <p14:tracePt t="253095" x="5946775" y="3759200"/>
          <p14:tracePt t="253113" x="5768975" y="3759200"/>
          <p14:tracePt t="253130" x="5616575" y="3778250"/>
          <p14:tracePt t="253146" x="5492750" y="3795713"/>
          <p14:tracePt t="253163" x="5367338" y="3813175"/>
          <p14:tracePt t="253180" x="5241925" y="3813175"/>
          <p14:tracePt t="253196" x="5135563" y="3813175"/>
          <p14:tracePt t="253213" x="5037138" y="3805238"/>
          <p14:tracePt t="253230" x="4973638" y="3768725"/>
          <p14:tracePt t="253246" x="4946650" y="3759200"/>
          <p14:tracePt t="253264" x="4929188" y="3741738"/>
          <p14:tracePt t="253304" x="4929188" y="3733800"/>
          <p14:tracePt t="253313" x="4938713" y="3733800"/>
          <p14:tracePt t="253329" x="4973638" y="3733800"/>
          <p14:tracePt t="253346" x="5027613" y="3733800"/>
          <p14:tracePt t="253362" x="5089525" y="3733800"/>
          <p14:tracePt t="253380" x="5180013" y="3733800"/>
          <p14:tracePt t="253396" x="5295900" y="3733800"/>
          <p14:tracePt t="253413" x="5510213" y="3741738"/>
          <p14:tracePt t="253430" x="5670550" y="3778250"/>
          <p14:tracePt t="253446" x="5911850" y="3795713"/>
          <p14:tracePt t="253465" x="6224588" y="3857625"/>
          <p14:tracePt t="253480" x="6323013" y="3884613"/>
          <p14:tracePt t="253496" x="6384925" y="3902075"/>
          <p14:tracePt t="253513" x="6402388" y="3911600"/>
          <p14:tracePt t="253530" x="6421438" y="3921125"/>
          <p14:tracePt t="253712" x="6411913" y="3921125"/>
          <p14:tracePt t="253760" x="6402388" y="3921125"/>
          <p14:tracePt t="253792" x="6394450" y="3911600"/>
          <p14:tracePt t="253800" x="6384925" y="3894138"/>
          <p14:tracePt t="253814" x="6375400" y="3894138"/>
          <p14:tracePt t="253830" x="6350000" y="3884613"/>
          <p14:tracePt t="253846" x="6303963" y="3884613"/>
          <p14:tracePt t="253865" x="6224588" y="3884613"/>
          <p14:tracePt t="253880" x="6089650" y="3894138"/>
          <p14:tracePt t="253897" x="5867400" y="3929063"/>
          <p14:tracePt t="253913" x="5599113" y="3956050"/>
          <p14:tracePt t="253930" x="5268913" y="3983038"/>
          <p14:tracePt t="253946" x="4946650" y="4037013"/>
          <p14:tracePt t="253963" x="4643438" y="4037013"/>
          <p14:tracePt t="253980" x="4214813" y="4037013"/>
          <p14:tracePt t="253997" x="3929063" y="4037013"/>
          <p14:tracePt t="254013" x="3652838" y="3992563"/>
          <p14:tracePt t="254031" x="3411538" y="3948113"/>
          <p14:tracePt t="254047" x="3340100" y="3929063"/>
          <p14:tracePt t="254065" x="3224213" y="3911600"/>
          <p14:tracePt t="254080" x="3187700" y="3902075"/>
          <p14:tracePt t="254097" x="3143250" y="3902075"/>
          <p14:tracePt t="254113" x="3133725" y="3902075"/>
          <p14:tracePt t="254130" x="3125788" y="3902075"/>
          <p14:tracePt t="254176" x="3116263" y="3902075"/>
          <p14:tracePt t="254192" x="3116263" y="3911600"/>
          <p14:tracePt t="254201" x="3125788" y="3921125"/>
          <p14:tracePt t="254213" x="3108325" y="3921125"/>
          <p14:tracePt t="254230" x="3089275" y="3921125"/>
          <p14:tracePt t="254273" x="3089275" y="3938588"/>
          <p14:tracePt t="254289" x="3089275" y="3948113"/>
          <p14:tracePt t="254304" x="3098800" y="3956050"/>
          <p14:tracePt t="254314" x="3116263" y="3956050"/>
          <p14:tracePt t="254330" x="3125788" y="3965575"/>
          <p14:tracePt t="254346" x="3143250" y="3973513"/>
          <p14:tracePt t="254363" x="3170238" y="3965575"/>
          <p14:tracePt t="254380" x="3197225" y="3965575"/>
          <p14:tracePt t="254396" x="3241675" y="3965575"/>
          <p14:tracePt t="254413" x="3303588" y="3965575"/>
          <p14:tracePt t="254430" x="3367088" y="3965575"/>
          <p14:tracePt t="254447" x="3419475" y="3965575"/>
          <p14:tracePt t="254464" x="3482975" y="3965575"/>
          <p14:tracePt t="254480" x="3517900" y="3965575"/>
          <p14:tracePt t="254497" x="3562350" y="3965575"/>
          <p14:tracePt t="254513" x="3581400" y="3956050"/>
          <p14:tracePt t="254530" x="3608388" y="3948113"/>
          <p14:tracePt t="254546" x="3633788" y="3929063"/>
          <p14:tracePt t="254563" x="3652838" y="3911600"/>
          <p14:tracePt t="254580" x="3670300" y="3884613"/>
          <p14:tracePt t="254597" x="3679825" y="3867150"/>
          <p14:tracePt t="254613" x="3679825" y="3849688"/>
          <p14:tracePt t="254630" x="3679825" y="3830638"/>
          <p14:tracePt t="254647" x="3660775" y="3795713"/>
          <p14:tracePt t="254664" x="3643313" y="3741738"/>
          <p14:tracePt t="254681" x="3633788" y="3697288"/>
          <p14:tracePt t="254697" x="3598863" y="3652838"/>
          <p14:tracePt t="254713" x="3589338" y="3625850"/>
          <p14:tracePt t="254730" x="3554413" y="3598863"/>
          <p14:tracePt t="254746" x="3536950" y="3581400"/>
          <p14:tracePt t="254763" x="3517900" y="3554413"/>
          <p14:tracePt t="254780" x="3490913" y="3536950"/>
          <p14:tracePt t="254797" x="3473450" y="3517900"/>
          <p14:tracePt t="254813" x="3438525" y="3500438"/>
          <p14:tracePt t="254831" x="3394075" y="3482975"/>
          <p14:tracePt t="254847" x="3375025" y="3482975"/>
          <p14:tracePt t="254864" x="3330575" y="3473450"/>
          <p14:tracePt t="254881" x="3303588" y="3473450"/>
          <p14:tracePt t="254897" x="3259138" y="3473450"/>
          <p14:tracePt t="254913" x="3197225" y="3455988"/>
          <p14:tracePt t="254930" x="3098800" y="3446463"/>
          <p14:tracePt t="254947" x="3017838" y="3421063"/>
          <p14:tracePt t="254963" x="2965450" y="3421063"/>
          <p14:tracePt t="254980" x="2919413" y="3421063"/>
          <p14:tracePt t="254997" x="2857500" y="3421063"/>
          <p14:tracePt t="255014" x="2776538" y="3429000"/>
          <p14:tracePt t="255032" x="2670175" y="3446463"/>
          <p14:tracePt t="255048" x="2598738" y="3455988"/>
          <p14:tracePt t="255065" x="2517775" y="3473450"/>
          <p14:tracePt t="255081" x="2465388" y="3482975"/>
          <p14:tracePt t="255097" x="2419350" y="3492500"/>
          <p14:tracePt t="255114" x="2393950" y="3509963"/>
          <p14:tracePt t="255130" x="2339975" y="3527425"/>
          <p14:tracePt t="255146" x="2312988" y="3536950"/>
          <p14:tracePt t="255163" x="2276475" y="3563938"/>
          <p14:tracePt t="255179" x="2259013" y="3571875"/>
          <p14:tracePt t="255196" x="2251075" y="3589338"/>
          <p14:tracePt t="255213" x="2232025" y="3608388"/>
          <p14:tracePt t="255230" x="2224088" y="3608388"/>
          <p14:tracePt t="255247" x="2214563" y="3635375"/>
          <p14:tracePt t="255265" x="2205038" y="3643313"/>
          <p14:tracePt t="255280" x="2205038" y="3662363"/>
          <p14:tracePt t="255297" x="2205038" y="3679825"/>
          <p14:tracePt t="255314" x="2205038" y="3714750"/>
          <p14:tracePt t="255330" x="2205038" y="3733800"/>
          <p14:tracePt t="255347" x="2205038" y="3759200"/>
          <p14:tracePt t="255363" x="2214563" y="3768725"/>
          <p14:tracePt t="255380" x="2241550" y="3786188"/>
          <p14:tracePt t="255397" x="2259013" y="3822700"/>
          <p14:tracePt t="255413" x="2276475" y="3849688"/>
          <p14:tracePt t="255430" x="2312988" y="3876675"/>
          <p14:tracePt t="255447" x="2374900" y="3911600"/>
          <p14:tracePt t="255465" x="2419350" y="3956050"/>
          <p14:tracePt t="255482" x="2473325" y="3983038"/>
          <p14:tracePt t="255497" x="2544763" y="4019550"/>
          <p14:tracePt t="255513" x="2608263" y="4044950"/>
          <p14:tracePt t="255530" x="2687638" y="4071938"/>
          <p14:tracePt t="255547" x="2759075" y="4071938"/>
          <p14:tracePt t="255563" x="2822575" y="4081463"/>
          <p14:tracePt t="255580" x="2867025" y="4081463"/>
          <p14:tracePt t="255597" x="2911475" y="4081463"/>
          <p14:tracePt t="255613" x="2965450" y="4081463"/>
          <p14:tracePt t="255630" x="3044825" y="4090988"/>
          <p14:tracePt t="255647" x="3089275" y="4108450"/>
          <p14:tracePt t="255665" x="3179763" y="4108450"/>
          <p14:tracePt t="255681" x="3251200" y="4108450"/>
          <p14:tracePt t="255697" x="3295650" y="4108450"/>
          <p14:tracePt t="255713" x="3322638" y="4098925"/>
          <p14:tracePt t="255730" x="3348038" y="4098925"/>
          <p14:tracePt t="255747" x="3411538" y="4098925"/>
          <p14:tracePt t="255764" x="3446463" y="4098925"/>
          <p14:tracePt t="255780" x="3482975" y="4098925"/>
          <p14:tracePt t="255797" x="3500438" y="4098925"/>
          <p14:tracePt t="255813" x="3527425" y="4098925"/>
          <p14:tracePt t="255830" x="3562350" y="4098925"/>
          <p14:tracePt t="255847" x="3581400" y="4098925"/>
          <p14:tracePt t="255865" x="3625850" y="4090988"/>
          <p14:tracePt t="255881" x="3652838" y="4081463"/>
          <p14:tracePt t="255897" x="3679825" y="4071938"/>
          <p14:tracePt t="255913" x="3697288" y="4054475"/>
          <p14:tracePt t="255930" x="3732213" y="4027488"/>
          <p14:tracePt t="255947" x="3768725" y="3992563"/>
          <p14:tracePt t="255963" x="3786188" y="3973513"/>
          <p14:tracePt t="255980" x="3795713" y="3938588"/>
          <p14:tracePt t="255997" x="3803650" y="3911600"/>
          <p14:tracePt t="256013" x="3803650" y="3876675"/>
          <p14:tracePt t="256030" x="3803650" y="3857625"/>
          <p14:tracePt t="256047" x="3803650" y="3840163"/>
          <p14:tracePt t="256065" x="3803650" y="3778250"/>
          <p14:tracePt t="256081" x="3803650" y="3724275"/>
          <p14:tracePt t="256097" x="3803650" y="3687763"/>
          <p14:tracePt t="256114" x="3795713" y="3662363"/>
          <p14:tracePt t="256130" x="3786188" y="3643313"/>
          <p14:tracePt t="256147" x="3776663" y="3608388"/>
          <p14:tracePt t="256163" x="3768725" y="3589338"/>
          <p14:tracePt t="256180" x="3751263" y="3554413"/>
          <p14:tracePt t="256197" x="3741738" y="3536950"/>
          <p14:tracePt t="256213" x="3741738" y="3527425"/>
          <p14:tracePt t="256230" x="3724275" y="3509963"/>
          <p14:tracePt t="256247" x="3714750" y="3492500"/>
          <p14:tracePt t="256265" x="3670300" y="3465513"/>
          <p14:tracePt t="256282" x="3633788" y="3438525"/>
          <p14:tracePt t="256297" x="3616325" y="3438525"/>
          <p14:tracePt t="256314" x="3598863" y="3429000"/>
          <p14:tracePt t="256331" x="3571875" y="3429000"/>
          <p14:tracePt t="256347" x="3554413" y="3429000"/>
          <p14:tracePt t="256363" x="3536950" y="3421063"/>
          <p14:tracePt t="256380" x="3500438" y="3402013"/>
          <p14:tracePt t="256397" x="3473450" y="3384550"/>
          <p14:tracePt t="256413" x="3438525" y="3375025"/>
          <p14:tracePt t="256430" x="3419475" y="3375025"/>
          <p14:tracePt t="256447" x="3384550" y="3367088"/>
          <p14:tracePt t="256465" x="3340100" y="3357563"/>
          <p14:tracePt t="256481" x="3295650" y="3340100"/>
          <p14:tracePt t="256497" x="3241675" y="3340100"/>
          <p14:tracePt t="256513" x="3179763" y="3330575"/>
          <p14:tracePt t="256530" x="3116263" y="3330575"/>
          <p14:tracePt t="256547" x="3071813" y="3330575"/>
          <p14:tracePt t="256563" x="3027363" y="3322638"/>
          <p14:tracePt t="256580" x="2990850" y="3322638"/>
          <p14:tracePt t="256597" x="2919413" y="3303588"/>
          <p14:tracePt t="256613" x="2840038" y="3303588"/>
          <p14:tracePt t="256630" x="2768600" y="3303588"/>
          <p14:tracePt t="256647" x="2724150" y="3303588"/>
          <p14:tracePt t="256665" x="2633663" y="3303588"/>
          <p14:tracePt t="256681" x="2589213" y="3313113"/>
          <p14:tracePt t="256697" x="2527300" y="3322638"/>
          <p14:tracePt t="256714" x="2482850" y="3349625"/>
          <p14:tracePt t="256730" x="2419350" y="3375025"/>
          <p14:tracePt t="256747" x="2357438" y="3402013"/>
          <p14:tracePt t="256763" x="2303463" y="3421063"/>
          <p14:tracePt t="256780" x="2268538" y="3455988"/>
          <p14:tracePt t="256797" x="2251075" y="3492500"/>
          <p14:tracePt t="256814" x="2232025" y="3527425"/>
          <p14:tracePt t="256831" x="2205038" y="3571875"/>
          <p14:tracePt t="256847" x="2170113" y="3589338"/>
          <p14:tracePt t="256865" x="2160588" y="3670300"/>
          <p14:tracePt t="256881" x="2160588" y="3706813"/>
          <p14:tracePt t="256897" x="2160588" y="3741738"/>
          <p14:tracePt t="256914" x="2160588" y="3759200"/>
          <p14:tracePt t="256930" x="2160588" y="3778250"/>
          <p14:tracePt t="256947" x="2179638" y="3795713"/>
          <p14:tracePt t="256964" x="2187575" y="3822700"/>
          <p14:tracePt t="256980" x="2214563" y="3849688"/>
          <p14:tracePt t="256997" x="2241550" y="3876675"/>
          <p14:tracePt t="257014" x="2259013" y="3894138"/>
          <p14:tracePt t="257030" x="2268538" y="3902075"/>
          <p14:tracePt t="257046" x="2286000" y="3911600"/>
          <p14:tracePt t="257063" x="2312988" y="3921125"/>
          <p14:tracePt t="257081" x="2374900" y="3956050"/>
          <p14:tracePt t="257097" x="2438400" y="3973513"/>
          <p14:tracePt t="257114" x="2482850" y="3983038"/>
          <p14:tracePt t="257130" x="2527300" y="3992563"/>
          <p14:tracePt t="257147" x="2562225" y="3992563"/>
          <p14:tracePt t="257164" x="2598738" y="4010025"/>
          <p14:tracePt t="257180" x="2643188" y="4010025"/>
          <p14:tracePt t="257197" x="2687638" y="4019550"/>
          <p14:tracePt t="257214" x="2732088" y="4027488"/>
          <p14:tracePt t="257230" x="2786063" y="4054475"/>
          <p14:tracePt t="257247" x="2822575" y="4064000"/>
          <p14:tracePt t="257266" x="2884488" y="4071938"/>
          <p14:tracePt t="257283" x="2928938" y="4071938"/>
          <p14:tracePt t="257298" x="2982913" y="4090988"/>
          <p14:tracePt t="257314" x="3009900" y="4098925"/>
          <p14:tracePt t="257331" x="3036888" y="4098925"/>
          <p14:tracePt t="257346" x="3036888" y="4090988"/>
          <p14:tracePt t="257363" x="3089275" y="4081463"/>
          <p14:tracePt t="257380" x="3108325" y="4081463"/>
          <p14:tracePt t="257397" x="3143250" y="4090988"/>
          <p14:tracePt t="257414" x="3160713" y="4090988"/>
          <p14:tracePt t="257431" x="3170238" y="4090988"/>
          <p14:tracePt t="257448" x="3179763" y="4090988"/>
          <p14:tracePt t="257465" x="3205163" y="4108450"/>
          <p14:tracePt t="257482" x="3214688" y="4135438"/>
          <p14:tracePt t="257497" x="3241675" y="4143375"/>
          <p14:tracePt t="257531" x="3259138" y="4143375"/>
          <p14:tracePt t="257547" x="3268663" y="4152900"/>
          <p14:tracePt t="257585" x="3276600" y="4152900"/>
          <p14:tracePt t="257609" x="3286125" y="4152900"/>
          <p14:tracePt t="257625" x="3295650" y="4152900"/>
          <p14:tracePt t="257641" x="3303588" y="4152900"/>
          <p14:tracePt t="257658" x="3313113" y="4152900"/>
          <p14:tracePt t="257673" x="3313113" y="4143375"/>
          <p14:tracePt t="257682" x="3330575" y="4143375"/>
          <p14:tracePt t="257698" x="3340100" y="4143375"/>
          <p14:tracePt t="257714" x="3348038" y="4143375"/>
          <p14:tracePt t="257754" x="3348038" y="4135438"/>
          <p14:tracePt t="257761" x="3357563" y="4135438"/>
          <p14:tracePt t="257817" x="3367088" y="4135438"/>
          <p14:tracePt t="258034" x="3375025" y="4135438"/>
          <p14:tracePt t="258073" x="3384550" y="4135438"/>
          <p14:tracePt t="258105" x="3394075" y="4135438"/>
          <p14:tracePt t="258161" x="3411538" y="4135438"/>
          <p14:tracePt t="258169" x="3419475" y="4135438"/>
          <p14:tracePt t="258185" x="3429000" y="4135438"/>
          <p14:tracePt t="258313" x="3438525" y="4135438"/>
          <p14:tracePt t="276180" x="3465513" y="4135438"/>
          <p14:tracePt t="276188" x="3455988" y="4116388"/>
          <p14:tracePt t="276199" x="3429000" y="4081463"/>
          <p14:tracePt t="276216" x="3384550" y="3983038"/>
          <p14:tracePt t="276232" x="3348038" y="3867150"/>
          <p14:tracePt t="276249" x="3313113" y="3786188"/>
          <p14:tracePt t="276266" x="3295650" y="3706813"/>
          <p14:tracePt t="276282" x="3268663" y="3598863"/>
          <p14:tracePt t="276300" x="3214688" y="3340100"/>
          <p14:tracePt t="276317" x="3197225" y="3232150"/>
          <p14:tracePt t="276332" x="3187700" y="3152775"/>
          <p14:tracePt t="276349" x="3170238" y="3125788"/>
          <p14:tracePt t="276365" x="3143250" y="3071813"/>
          <p14:tracePt t="276382" x="3108325" y="3036888"/>
          <p14:tracePt t="276398" x="3089275" y="3009900"/>
          <p14:tracePt t="276415" x="3044825" y="2973388"/>
          <p14:tracePt t="276432" x="3017838" y="2955925"/>
          <p14:tracePt t="276449" x="3000375" y="2938463"/>
          <p14:tracePt t="276466" x="2982913" y="2928938"/>
          <p14:tracePt t="276482" x="2955925" y="2901950"/>
          <p14:tracePt t="276485" x="2928938" y="2857500"/>
          <p14:tracePt t="276501" x="2894013" y="2813050"/>
          <p14:tracePt t="276517" x="2874963" y="2778125"/>
          <p14:tracePt t="276532" x="2830513" y="2732088"/>
          <p14:tracePt t="276549" x="2795588" y="2697163"/>
          <p14:tracePt t="276566" x="2751138" y="2679700"/>
          <p14:tracePt t="276582" x="2714625" y="2643188"/>
          <p14:tracePt t="276599" x="2652713" y="2608263"/>
          <p14:tracePt t="276616" x="2625725" y="2571750"/>
          <p14:tracePt t="276632" x="2554288" y="2544763"/>
          <p14:tracePt t="276649" x="2509838" y="2527300"/>
          <p14:tracePt t="276666" x="2446338" y="2500313"/>
          <p14:tracePt t="276682" x="2401888" y="2500313"/>
          <p14:tracePt t="276701" x="2357438" y="2500313"/>
          <p14:tracePt t="276717" x="2295525" y="2500313"/>
          <p14:tracePt t="276732" x="2251075" y="2500313"/>
          <p14:tracePt t="276749" x="2224088" y="2500313"/>
          <p14:tracePt t="276766" x="2197100" y="2500313"/>
          <p14:tracePt t="276782" x="2170113" y="2500313"/>
          <p14:tracePt t="276799" x="2133600" y="2554288"/>
          <p14:tracePt t="276816" x="2116138" y="2571750"/>
          <p14:tracePt t="276833" x="2098675" y="2608263"/>
          <p14:tracePt t="276849" x="2081213" y="2625725"/>
          <p14:tracePt t="276866" x="2081213" y="2670175"/>
          <p14:tracePt t="276882" x="2081213" y="2724150"/>
          <p14:tracePt t="276900" x="2089150" y="2822575"/>
          <p14:tracePt t="276917" x="2116138" y="2849563"/>
          <p14:tracePt t="276933" x="2125663" y="2901950"/>
          <p14:tracePt t="276949" x="2179638" y="2946400"/>
          <p14:tracePt t="276966" x="2232025" y="3000375"/>
          <p14:tracePt t="276983" x="2322513" y="3054350"/>
          <p14:tracePt t="276999" x="2411413" y="3089275"/>
          <p14:tracePt t="277016" x="2517775" y="3152775"/>
          <p14:tracePt t="277032" x="2589213" y="3170238"/>
          <p14:tracePt t="277049" x="2652713" y="3197225"/>
          <p14:tracePt t="277066" x="2732088" y="3206750"/>
          <p14:tracePt t="277084" x="2938463" y="3241675"/>
          <p14:tracePt t="277101" x="3062288" y="3268663"/>
          <p14:tracePt t="277116" x="3187700" y="3286125"/>
          <p14:tracePt t="277132" x="3322638" y="3303588"/>
          <p14:tracePt t="277149" x="3429000" y="3313113"/>
          <p14:tracePt t="277166" x="3608388" y="3349625"/>
          <p14:tracePt t="277183" x="3732213" y="3375025"/>
          <p14:tracePt t="277199" x="3848100" y="3394075"/>
          <p14:tracePt t="277216" x="3946525" y="3402013"/>
          <p14:tracePt t="277233" x="4010025" y="3402013"/>
          <p14:tracePt t="277249" x="4054475" y="3402013"/>
          <p14:tracePt t="277266" x="4062413" y="3394075"/>
          <p14:tracePt t="277283" x="4071938" y="3384550"/>
          <p14:tracePt t="277300" x="4071938" y="3349625"/>
          <p14:tracePt t="277317" x="4071938" y="3330575"/>
          <p14:tracePt t="277333" x="4071938" y="3295650"/>
          <p14:tracePt t="277349" x="4071938" y="3251200"/>
          <p14:tracePt t="277366" x="4062413" y="3224213"/>
          <p14:tracePt t="277383" x="4054475" y="3187700"/>
          <p14:tracePt t="277399" x="4037013" y="3143250"/>
          <p14:tracePt t="277416" x="4010025" y="3081338"/>
          <p14:tracePt t="277433" x="3990975" y="3036888"/>
          <p14:tracePt t="277449" x="3990975" y="3009900"/>
          <p14:tracePt t="277466" x="3973513" y="2973388"/>
          <p14:tracePt t="277483" x="3946525" y="2928938"/>
          <p14:tracePt t="277486" x="3902075" y="2874963"/>
          <p14:tracePt t="277501" x="3848100" y="2813050"/>
          <p14:tracePt t="277517" x="3786188" y="2759075"/>
          <p14:tracePt t="277533" x="3732213" y="2724150"/>
          <p14:tracePt t="277549" x="3660775" y="2670175"/>
          <p14:tracePt t="277566" x="3598863" y="2643188"/>
          <p14:tracePt t="277583" x="3536950" y="2635250"/>
          <p14:tracePt t="277599" x="3500438" y="2625725"/>
          <p14:tracePt t="277616" x="3473450" y="2625725"/>
          <p14:tracePt t="277633" x="3446463" y="2625725"/>
          <p14:tracePt t="278917" x="3438525" y="2635250"/>
          <p14:tracePt t="278925" x="3438525" y="2643188"/>
          <p14:tracePt t="278934" x="3429000" y="2643188"/>
          <p14:tracePt t="278949" x="3429000" y="2660650"/>
          <p14:tracePt t="278966" x="3429000" y="2679700"/>
          <p14:tracePt t="278983" x="3419475" y="2687638"/>
          <p14:tracePt t="278999" x="3419475" y="2697163"/>
          <p14:tracePt t="279101" x="3411538" y="2706688"/>
          <p14:tracePt t="279933" x="3411538" y="2714625"/>
          <p14:tracePt t="279949" x="3411538" y="2724150"/>
          <p14:tracePt t="279957" x="3411538" y="2732088"/>
          <p14:tracePt t="279969" x="3411538" y="2751138"/>
          <p14:tracePt t="279983" x="3411538" y="2803525"/>
          <p14:tracePt t="279999" x="3411538" y="2867025"/>
          <p14:tracePt t="280016" x="3411538" y="2938463"/>
          <p14:tracePt t="280032" x="3446463" y="3036888"/>
          <p14:tracePt t="280048" x="3500438" y="3135313"/>
          <p14:tracePt t="280065" x="3562350" y="3268663"/>
          <p14:tracePt t="280082" x="3633788" y="3367088"/>
          <p14:tracePt t="280099" x="3697288" y="3438525"/>
          <p14:tracePt t="280115" x="3786188" y="3492500"/>
          <p14:tracePt t="280132" x="3840163" y="3527425"/>
          <p14:tracePt t="280149" x="3857625" y="3554413"/>
          <p14:tracePt t="280166" x="3867150" y="3563938"/>
          <p14:tracePt t="280183" x="3867150" y="3571875"/>
          <p14:tracePt t="280199" x="3867150" y="3581400"/>
          <p14:tracePt t="280216" x="3867150" y="3598863"/>
          <p14:tracePt t="280233" x="3867150" y="3625850"/>
          <p14:tracePt t="280249" x="3830638" y="3652838"/>
          <p14:tracePt t="280266" x="3786188" y="3679825"/>
          <p14:tracePt t="280283" x="3697288" y="3706813"/>
          <p14:tracePt t="280301" x="3517900" y="3741738"/>
          <p14:tracePt t="280318" x="3384550" y="3759200"/>
          <p14:tracePt t="280333" x="3232150" y="3759200"/>
          <p14:tracePt t="280350" x="3125788" y="3768725"/>
          <p14:tracePt t="280366" x="2955925" y="3768725"/>
          <p14:tracePt t="280383" x="2857500" y="3768725"/>
          <p14:tracePt t="280399" x="2795588" y="3795713"/>
          <p14:tracePt t="280416" x="2751138" y="3795713"/>
          <p14:tracePt t="280450" x="2751138" y="3805238"/>
          <p14:tracePt t="280466" x="2776538" y="3805238"/>
          <p14:tracePt t="280483" x="2840038" y="3805238"/>
          <p14:tracePt t="280486" x="2928938" y="3795713"/>
          <p14:tracePt t="280500" x="3027363" y="3778250"/>
          <p14:tracePt t="280517" x="3197225" y="3751263"/>
          <p14:tracePt t="280533" x="3330575" y="3724275"/>
          <p14:tracePt t="280550" x="3482975" y="3724275"/>
          <p14:tracePt t="280566" x="3571875" y="3724275"/>
          <p14:tracePt t="280583" x="3589338" y="3724275"/>
          <p14:tracePt t="280617" x="3581400" y="3724275"/>
          <p14:tracePt t="280633" x="3509963" y="3724275"/>
          <p14:tracePt t="280650" x="3402013" y="3724275"/>
          <p14:tracePt t="280666" x="3268663" y="3724275"/>
          <p14:tracePt t="280683" x="3036888" y="3724275"/>
          <p14:tracePt t="280700" x="2867025" y="3724275"/>
          <p14:tracePt t="280717" x="2652713" y="3724275"/>
          <p14:tracePt t="280733" x="2527300" y="3724275"/>
          <p14:tracePt t="280750" x="2465388" y="3724275"/>
          <p14:tracePt t="280797" x="2490788" y="3724275"/>
          <p14:tracePt t="280805" x="2562225" y="3724275"/>
          <p14:tracePt t="280816" x="2581275" y="3724275"/>
          <p14:tracePt t="280833" x="2751138" y="3759200"/>
          <p14:tracePt t="280850" x="2911475" y="3786188"/>
          <p14:tracePt t="280866" x="3133725" y="3822700"/>
          <p14:tracePt t="280883" x="3419475" y="3822700"/>
          <p14:tracePt t="280901" x="3652838" y="3822700"/>
          <p14:tracePt t="280918" x="3768725" y="3822700"/>
          <p14:tracePt t="280933" x="3795713" y="3822700"/>
          <p14:tracePt t="280950" x="3776663" y="3822700"/>
          <p14:tracePt t="280966" x="3732213" y="3822700"/>
          <p14:tracePt t="280983" x="3598863" y="3795713"/>
          <p14:tracePt t="281000" x="3455988" y="3778250"/>
          <p14:tracePt t="281017" x="3251200" y="3751263"/>
          <p14:tracePt t="281033" x="3054350" y="3751263"/>
          <p14:tracePt t="281050" x="2867025" y="3751263"/>
          <p14:tracePt t="281066" x="2643188" y="3751263"/>
          <p14:tracePt t="281083" x="2544763" y="3751263"/>
          <p14:tracePt t="281100" x="2527300" y="3751263"/>
          <p14:tracePt t="281117" x="2544763" y="3751263"/>
          <p14:tracePt t="281133" x="2616200" y="3751263"/>
          <p14:tracePt t="281150" x="2741613" y="3751263"/>
          <p14:tracePt t="281166" x="2901950" y="3751263"/>
          <p14:tracePt t="281183" x="3089275" y="3751263"/>
          <p14:tracePt t="281200" x="3295650" y="3751263"/>
          <p14:tracePt t="281216" x="3429000" y="3751263"/>
          <p14:tracePt t="281233" x="3517900" y="3759200"/>
          <p14:tracePt t="281250" x="3544888" y="3759200"/>
          <p14:tracePt t="281269" x="3536950" y="3759200"/>
          <p14:tracePt t="281283" x="3500438" y="3759200"/>
          <p14:tracePt t="281301" x="3348038" y="3759200"/>
          <p14:tracePt t="281317" x="3133725" y="3741738"/>
          <p14:tracePt t="281333" x="2973388" y="3741738"/>
          <p14:tracePt t="281350" x="2830513" y="3741738"/>
          <p14:tracePt t="281366" x="2697163" y="3741738"/>
          <p14:tracePt t="281383" x="2625725" y="3724275"/>
          <p14:tracePt t="281400" x="2608263" y="3714750"/>
          <p14:tracePt t="281416" x="2616200" y="3714750"/>
          <p14:tracePt t="281433" x="2633663" y="3706813"/>
          <p14:tracePt t="281450" x="2697163" y="3706813"/>
          <p14:tracePt t="281466" x="2768600" y="3706813"/>
          <p14:tracePt t="281483" x="2813050" y="3706813"/>
          <p14:tracePt t="281486" x="2822575" y="3706813"/>
          <p14:tracePt t="281500" x="2847975" y="3706813"/>
          <p14:tracePt t="281516" x="2867025" y="3706813"/>
          <p14:tracePt t="281533" x="2867025" y="3714750"/>
          <p14:tracePt t="281550" x="2867025" y="3724275"/>
          <p14:tracePt t="281566" x="2840038" y="3724275"/>
          <p14:tracePt t="281583" x="2822575" y="3733800"/>
          <p14:tracePt t="281600" x="2803525" y="3751263"/>
          <p14:tracePt t="281616" x="2786063" y="3751263"/>
          <p14:tracePt t="281633" x="2786063" y="3759200"/>
          <p14:tracePt t="281677" x="2803525" y="3759200"/>
          <p14:tracePt t="281686" x="2830513" y="3759200"/>
          <p14:tracePt t="281701" x="2938463" y="3768725"/>
          <p14:tracePt t="281717" x="3125788" y="3805238"/>
          <p14:tracePt t="281733" x="3322638" y="3805238"/>
          <p14:tracePt t="281750" x="3482975" y="3805238"/>
          <p14:tracePt t="281766" x="3589338" y="3805238"/>
          <p14:tracePt t="281783" x="3705225" y="3805238"/>
          <p14:tracePt t="281800" x="3803650" y="3805238"/>
          <p14:tracePt t="281817" x="3875088" y="3805238"/>
          <p14:tracePt t="281834" x="3875088" y="3822700"/>
          <p14:tracePt t="281850" x="3875088" y="3830638"/>
          <p14:tracePt t="281867" x="3840163" y="3849688"/>
          <p14:tracePt t="281883" x="3795713" y="3857625"/>
          <p14:tracePt t="281900" x="3732213" y="3857625"/>
          <p14:tracePt t="281918" x="3589338" y="3857625"/>
          <p14:tracePt t="281933" x="3509963" y="3857625"/>
          <p14:tracePt t="281950" x="3438525" y="3857625"/>
          <p14:tracePt t="281966" x="3357563" y="3857625"/>
          <p14:tracePt t="281983" x="3276600" y="3857625"/>
          <p14:tracePt t="282000" x="3224213" y="3857625"/>
          <p14:tracePt t="282016" x="3160713" y="3857625"/>
          <p14:tracePt t="282033" x="3143250" y="3857625"/>
          <p14:tracePt t="282050" x="3116263" y="3857625"/>
          <p14:tracePt t="282083" x="3108325" y="3830638"/>
          <p14:tracePt t="282100" x="3098800" y="3822700"/>
          <p14:tracePt t="282246" x="3098800" y="3813175"/>
          <p14:tracePt t="282357" x="3108325" y="3805238"/>
          <p14:tracePt t="282566" x="3116263" y="3805238"/>
          <p14:tracePt t="282574" x="3116263" y="3795713"/>
          <p14:tracePt t="282598" x="3116263" y="3786188"/>
          <p14:tracePt t="282606" x="3116263" y="3778250"/>
          <p14:tracePt t="282621" x="3116263" y="3759200"/>
          <p14:tracePt t="282654" x="3116263" y="3751263"/>
          <p14:tracePt t="282678" x="3108325" y="3741738"/>
          <p14:tracePt t="282758" x="3108325" y="3733800"/>
          <p14:tracePt t="282782" x="3108325" y="3724275"/>
          <p14:tracePt t="282790" x="3108325" y="3714750"/>
          <p14:tracePt t="282800" x="3108325" y="3706813"/>
          <p14:tracePt t="282817" x="3108325" y="3662363"/>
          <p14:tracePt t="282834" x="3098800" y="3598863"/>
          <p14:tracePt t="282850" x="3081338" y="3517900"/>
          <p14:tracePt t="282866" x="3036888" y="3375025"/>
          <p14:tracePt t="282883" x="2973388" y="3187700"/>
          <p14:tracePt t="282900" x="2847975" y="2928938"/>
          <p14:tracePt t="282918" x="2759075" y="2778125"/>
          <p14:tracePt t="282934" x="2705100" y="2687638"/>
          <p14:tracePt t="282950" x="2633663" y="2608263"/>
          <p14:tracePt t="282967" x="2581275" y="2554288"/>
          <p14:tracePt t="282983" x="2562225" y="2536825"/>
          <p14:tracePt t="283093" x="2554288" y="2536825"/>
          <p14:tracePt t="283101" x="2544763" y="2536825"/>
          <p14:tracePt t="283117" x="2536825" y="2536825"/>
          <p14:tracePt t="283133" x="2527300" y="2536825"/>
          <p14:tracePt t="283149" x="2509838" y="2536825"/>
          <p14:tracePt t="283165" x="2500313" y="2536825"/>
          <p14:tracePt t="283173" x="2490788" y="2536825"/>
          <p14:tracePt t="283183" x="2490788" y="2544763"/>
          <p14:tracePt t="283200" x="2490788" y="2554288"/>
          <p14:tracePt t="283216" x="2482850" y="2554288"/>
          <p14:tracePt t="283233" x="2473325" y="2571750"/>
          <p14:tracePt t="283249" x="2473325" y="2581275"/>
          <p14:tracePt t="283266" x="2473325" y="2598738"/>
          <p14:tracePt t="283282" x="2473325" y="2616200"/>
          <p14:tracePt t="283299" x="2473325" y="2643188"/>
          <p14:tracePt t="283316" x="2490788" y="2670175"/>
          <p14:tracePt t="283333" x="2527300" y="2697163"/>
          <p14:tracePt t="283349" x="2544763" y="2706688"/>
          <p14:tracePt t="283366" x="2581275" y="2706688"/>
          <p14:tracePt t="283383" x="2598738" y="2706688"/>
          <p14:tracePt t="283400" x="2616200" y="2706688"/>
          <p14:tracePt t="283416" x="2643188" y="2706688"/>
          <p14:tracePt t="283433" x="2652713" y="2697163"/>
          <p14:tracePt t="283450" x="2679700" y="2660650"/>
          <p14:tracePt t="283466" x="2705100" y="2625725"/>
          <p14:tracePt t="283483" x="2714625" y="2581275"/>
          <p14:tracePt t="283486" x="2724150" y="2571750"/>
          <p14:tracePt t="283500" x="2724150" y="2563813"/>
          <p14:tracePt t="283517" x="2724150" y="2544763"/>
          <p14:tracePt t="283533" x="2724150" y="2527300"/>
          <p14:tracePt t="283550" x="2724150" y="2517775"/>
          <p14:tracePt t="283567" x="2724150" y="2500313"/>
          <p14:tracePt t="283583" x="2724150" y="2482850"/>
          <p14:tracePt t="283600" x="2714625" y="2473325"/>
          <p14:tracePt t="283616" x="2705100" y="2446338"/>
          <p14:tracePt t="283663" x="2705100" y="2438400"/>
          <p14:tracePt t="283702" x="2697163" y="2438400"/>
          <p14:tracePt t="283718" x="2679700" y="2428875"/>
          <p14:tracePt t="283734" x="2670175" y="2428875"/>
          <p14:tracePt t="283742" x="2660650" y="2428875"/>
          <p14:tracePt t="283766" x="2652713" y="2428875"/>
          <p14:tracePt t="283790" x="2643188" y="2428875"/>
          <p14:tracePt t="283822" x="2633663" y="2428875"/>
          <p14:tracePt t="283838" x="2633663" y="2438400"/>
          <p14:tracePt t="283854" x="2633663" y="2455863"/>
          <p14:tracePt t="283862" x="2625725" y="2455863"/>
          <p14:tracePt t="283870" x="2625725" y="2465388"/>
          <p14:tracePt t="283883" x="2625725" y="2473325"/>
          <p14:tracePt t="283900" x="2625725" y="2482850"/>
          <p14:tracePt t="283918" x="2625725" y="2509838"/>
          <p14:tracePt t="283934" x="2625725" y="2517775"/>
          <p14:tracePt t="283950" x="2625725" y="2536825"/>
          <p14:tracePt t="283983" x="2643188" y="2544763"/>
          <p14:tracePt t="284000" x="2660650" y="2554288"/>
          <p14:tracePt t="284017" x="2697163" y="2563813"/>
          <p14:tracePt t="284033" x="2714625" y="2563813"/>
          <p14:tracePt t="284050" x="2724150" y="2571750"/>
          <p14:tracePt t="284067" x="2732088" y="2571750"/>
          <p14:tracePt t="284084" x="2751138" y="2581275"/>
          <p14:tracePt t="284102" x="2768600" y="2581275"/>
          <p14:tracePt t="284135" x="2768600" y="2589213"/>
          <p14:tracePt t="284158" x="2776538" y="2589213"/>
          <p14:tracePt t="284174" x="2786063" y="2589213"/>
          <p14:tracePt t="284190" x="2795588" y="2589213"/>
          <p14:tracePt t="284206" x="2803525" y="2589213"/>
          <p14:tracePt t="284222" x="2822575" y="2589213"/>
          <p14:tracePt t="284246" x="2830513" y="2589213"/>
          <p14:tracePt t="284254" x="2840038" y="2589213"/>
          <p14:tracePt t="284270" x="2840038" y="2581275"/>
          <p14:tracePt t="284283" x="2847975" y="2581275"/>
          <p14:tracePt t="284300" x="2857500" y="2571750"/>
          <p14:tracePt t="284319" x="2894013" y="2554288"/>
          <p14:tracePt t="284334" x="2901950" y="2527300"/>
          <p14:tracePt t="284350" x="2911475" y="2509838"/>
          <p14:tracePt t="284367" x="2919413" y="2500313"/>
          <p14:tracePt t="284384" x="2919413" y="2492375"/>
          <p14:tracePt t="284400" x="2919413" y="2482850"/>
          <p14:tracePt t="284417" x="2919413" y="2473325"/>
          <p14:tracePt t="284433" x="2919413" y="2465388"/>
          <p14:tracePt t="284467" x="2919413" y="2446338"/>
          <p14:tracePt t="284483" x="2911475" y="2446338"/>
          <p14:tracePt t="284502" x="2911475" y="2438400"/>
          <p14:tracePt t="284519" x="2911475" y="2428875"/>
          <p14:tracePt t="284533" x="2901950" y="2428875"/>
          <p14:tracePt t="284558" x="2884488" y="2428875"/>
          <p14:tracePt t="284574" x="2884488" y="2420938"/>
          <p14:tracePt t="284606" x="2874963" y="2420938"/>
          <p14:tracePt t="284630" x="2867025" y="2420938"/>
          <p14:tracePt t="284654" x="2867025" y="2411413"/>
          <p14:tracePt t="284670" x="2857500" y="2411413"/>
          <p14:tracePt t="284702" x="2847975" y="2411413"/>
          <p14:tracePt t="284710" x="2847975" y="2401888"/>
          <p14:tracePt t="284719" x="2840038" y="2401888"/>
          <p14:tracePt t="284734" x="2813050" y="2401888"/>
          <p14:tracePt t="284751" x="2803525" y="2401888"/>
          <p14:tracePt t="284767" x="2786063" y="2401888"/>
          <p14:tracePt t="284783" x="2768600" y="2393950"/>
          <p14:tracePt t="284800" x="2741613" y="2393950"/>
          <p14:tracePt t="284817" x="2724150" y="2393950"/>
          <p14:tracePt t="284833" x="2714625" y="2393950"/>
          <p14:tracePt t="284867" x="2705100" y="2393950"/>
          <p14:tracePt t="284883" x="2697163" y="2393950"/>
          <p14:tracePt t="284900" x="2687638" y="2411413"/>
          <p14:tracePt t="284918" x="2670175" y="2438400"/>
          <p14:tracePt t="284934" x="2670175" y="2465388"/>
          <p14:tracePt t="284950" x="2670175" y="2482850"/>
          <p14:tracePt t="284966" x="2670175" y="2500313"/>
          <p14:tracePt t="284983" x="2679700" y="2509838"/>
          <p14:tracePt t="285000" x="2687638" y="2536825"/>
          <p14:tracePt t="285016" x="2697163" y="2544763"/>
          <p14:tracePt t="285033" x="2697163" y="2554288"/>
          <p14:tracePt t="285050" x="2714625" y="2563813"/>
          <p14:tracePt t="285066" x="2724150" y="2571750"/>
          <p14:tracePt t="285083" x="2751138" y="2571750"/>
          <p14:tracePt t="285100" x="2768600" y="2571750"/>
          <p14:tracePt t="285117" x="2786063" y="2571750"/>
          <p14:tracePt t="285134" x="2803525" y="2571750"/>
          <p14:tracePt t="285150" x="2822575" y="2563813"/>
          <p14:tracePt t="285167" x="2830513" y="2554288"/>
          <p14:tracePt t="285183" x="2830513" y="2527300"/>
          <p14:tracePt t="285200" x="2847975" y="2500313"/>
          <p14:tracePt t="285217" x="2857500" y="2465388"/>
          <p14:tracePt t="285234" x="2867025" y="2446338"/>
          <p14:tracePt t="285250" x="2867025" y="2428875"/>
          <p14:tracePt t="285267" x="2867025" y="2401888"/>
          <p14:tracePt t="285284" x="2867025" y="2384425"/>
          <p14:tracePt t="285301" x="2867025" y="2374900"/>
          <p14:tracePt t="285317" x="2857500" y="2374900"/>
          <p14:tracePt t="285334" x="2847975" y="2366963"/>
          <p14:tracePt t="285350" x="2822575" y="2366963"/>
          <p14:tracePt t="285368" x="2776538" y="2366963"/>
          <p14:tracePt t="285384" x="2697163" y="2366963"/>
          <p14:tracePt t="285400" x="2652713" y="2366963"/>
          <p14:tracePt t="285417" x="2633663" y="2366963"/>
          <p14:tracePt t="285433" x="2608263" y="2384425"/>
          <p14:tracePt t="285449" x="2608263" y="2411413"/>
          <p14:tracePt t="285466" x="2608263" y="2428875"/>
          <p14:tracePt t="285482" x="2625725" y="2455863"/>
          <p14:tracePt t="285499" x="2643188" y="2492375"/>
          <p14:tracePt t="285516" x="2705100" y="2554288"/>
          <p14:tracePt t="285533" x="2776538" y="2660650"/>
          <p14:tracePt t="285549" x="2840038" y="2741613"/>
          <p14:tracePt t="285566" x="2901950" y="2830513"/>
          <p14:tracePt t="285582" x="2990850" y="2946400"/>
          <p14:tracePt t="285599" x="3027363" y="2992438"/>
          <p14:tracePt t="285616" x="3054350" y="3036888"/>
          <p14:tracePt t="285634" x="3108325" y="3108325"/>
          <p14:tracePt t="285650" x="3160713" y="3187700"/>
          <p14:tracePt t="285667" x="3214688" y="3241675"/>
          <p14:tracePt t="285684" x="3241675" y="3286125"/>
          <p14:tracePt t="285700" x="3259138" y="3303588"/>
          <p14:tracePt t="285718" x="3295650" y="3349625"/>
          <p14:tracePt t="285734" x="3313113" y="3375025"/>
          <p14:tracePt t="285750" x="3348038" y="3411538"/>
          <p14:tracePt t="285767" x="3394075" y="3473450"/>
          <p14:tracePt t="285784" x="3465513" y="3536950"/>
          <p14:tracePt t="285800" x="3490913" y="3563938"/>
          <p14:tracePt t="285817" x="3517900" y="3571875"/>
          <p14:tracePt t="285834" x="3527425" y="3571875"/>
          <p14:tracePt t="285878" x="3536950" y="3571875"/>
          <p14:tracePt t="285894" x="3536950" y="3563938"/>
          <p14:tracePt t="285903" x="3536950" y="3544888"/>
          <p14:tracePt t="285918" x="3536950" y="3500438"/>
          <p14:tracePt t="285934" x="3536950" y="3455988"/>
          <p14:tracePt t="285951" x="3482975" y="3411538"/>
          <p14:tracePt t="285967" x="3411538" y="3375025"/>
          <p14:tracePt t="285984" x="3367088" y="3367088"/>
          <p14:tracePt t="286000" x="3303588" y="3340100"/>
          <p14:tracePt t="286017" x="3259138" y="3340100"/>
          <p14:tracePt t="286034" x="3179763" y="3330575"/>
          <p14:tracePt t="286050" x="3089275" y="3330575"/>
          <p14:tracePt t="286067" x="3000375" y="3330575"/>
          <p14:tracePt t="286084" x="2867025" y="3330575"/>
          <p14:tracePt t="286100" x="2714625" y="3367088"/>
          <p14:tracePt t="286118" x="2616200" y="3384550"/>
          <p14:tracePt t="286134" x="2571750" y="3411538"/>
          <p14:tracePt t="286150" x="2536825" y="3429000"/>
          <p14:tracePt t="286167" x="2517775" y="3455988"/>
          <p14:tracePt t="286184" x="2500313" y="3482975"/>
          <p14:tracePt t="286200" x="2490788" y="3563938"/>
          <p14:tracePt t="286217" x="2490788" y="3625850"/>
          <p14:tracePt t="286234" x="2490788" y="3687763"/>
          <p14:tracePt t="286250" x="2490788" y="3759200"/>
          <p14:tracePt t="286267" x="2509838" y="3822700"/>
          <p14:tracePt t="286284" x="2571750" y="3902075"/>
          <p14:tracePt t="286301" x="2652713" y="3965575"/>
          <p14:tracePt t="286318" x="2741613" y="4000500"/>
          <p14:tracePt t="286335" x="2857500" y="4044950"/>
          <p14:tracePt t="286350" x="3009900" y="4081463"/>
          <p14:tracePt t="286367" x="3143250" y="4090988"/>
          <p14:tracePt t="286384" x="3251200" y="4108450"/>
          <p14:tracePt t="286400" x="3357563" y="4108450"/>
          <p14:tracePt t="286417" x="3482975" y="4081463"/>
          <p14:tracePt t="286434" x="3598863" y="4037013"/>
          <p14:tracePt t="286450" x="3705225" y="4000500"/>
          <p14:tracePt t="286467" x="3768725" y="3929063"/>
          <p14:tracePt t="286484" x="3776663" y="3894138"/>
          <p14:tracePt t="286486" x="3776663" y="3884613"/>
          <p14:tracePt t="286500" x="3776663" y="3849688"/>
          <p14:tracePt t="286518" x="3741738" y="3795713"/>
          <p14:tracePt t="286534" x="3697288" y="3733800"/>
          <p14:tracePt t="286550" x="3633788" y="3697288"/>
          <p14:tracePt t="286567" x="3554413" y="3687763"/>
          <p14:tracePt t="286585" x="3446463" y="3662363"/>
          <p14:tracePt t="286600" x="3330575" y="3643313"/>
          <p14:tracePt t="286617" x="3224213" y="3643313"/>
          <p14:tracePt t="286633" x="3108325" y="3643313"/>
          <p14:tracePt t="286650" x="2973388" y="3662363"/>
          <p14:tracePt t="286666" x="2840038" y="3724275"/>
          <p14:tracePt t="286684" x="2759075" y="3751263"/>
          <p14:tracePt t="286701" x="2714625" y="3786188"/>
          <p14:tracePt t="286718" x="2705100" y="3830638"/>
          <p14:tracePt t="286734" x="2705100" y="3849688"/>
          <p14:tracePt t="286750" x="2705100" y="3867150"/>
          <p14:tracePt t="286767" x="2741613" y="3876675"/>
          <p14:tracePt t="286784" x="2759075" y="3902075"/>
          <p14:tracePt t="286800" x="2795588" y="3911600"/>
          <p14:tracePt t="286817" x="2813050" y="3911600"/>
          <p14:tracePt t="286833" x="2830513" y="3911600"/>
          <p14:tracePt t="286850" x="2857500" y="3911600"/>
          <p14:tracePt t="286866" x="2857500" y="3902075"/>
          <p14:tracePt t="286899" x="2867025" y="3902075"/>
          <p14:tracePt t="287062" x="2874963" y="3902075"/>
          <p14:tracePt t="287070" x="2874963" y="3884613"/>
          <p14:tracePt t="287454" x="2874963" y="3876675"/>
          <p14:tracePt t="287470" x="2874963" y="3867150"/>
          <p14:tracePt t="287486" x="2874963" y="3857625"/>
          <p14:tracePt t="287503" x="2874963" y="3849688"/>
          <p14:tracePt t="287519" x="2874963" y="3840163"/>
          <p14:tracePt t="287543" x="2874963" y="3830638"/>
          <p14:tracePt t="287566" x="2884488" y="3830638"/>
          <p14:tracePt t="288014" x="2884488" y="3822700"/>
          <p14:tracePt t="288143" x="2894013" y="3805238"/>
          <p14:tracePt t="288271" x="2901950" y="3805238"/>
          <p14:tracePt t="288279" x="2901950" y="3795713"/>
          <p14:tracePt t="288287" x="2911475" y="3795713"/>
          <p14:tracePt t="288335" x="2919413" y="37957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9.3|54.2|18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11.1|1.7|39|16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38.1|23.1|4.3|2.2|1.2|17.4|3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4.2|20.5|61.7|2.3|88.6|2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8.8|25|54|9.9|68.1|15.7|7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1|1.3|263.1|5.6|15.7|37.2|7.6|18.6|3.1|2.1|20|1.8|5|8|26.8|54.6|25.7|15.5|9.9|53.7|3.4|15.8|31.3|1.8|17.8|60.9|303.7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1.9|30.8|49.1|27.2|33.7|44.7|1.7|38.3|47.3|30.7|40.5|5.9|11.1|1.2|1.3|24|5|15.2|8|29.5|4.7|30.9|13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9.9|16.6|164.3|2.5|1.6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8|0.6|0.3|0.2|0.7|0.5|1.5|22.8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19.6|12.5|3.6|7.8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1767</TotalTime>
  <Words>687</Words>
  <Application>Microsoft Office PowerPoint</Application>
  <PresentationFormat>On-screen Show (4:3)</PresentationFormat>
  <Paragraphs>264</Paragraphs>
  <Slides>17</Slides>
  <Notes>1</Notes>
  <HiddenSlides>1</HiddenSlides>
  <MMClips>15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ＭＳ Ｐゴシック</vt:lpstr>
      <vt:lpstr>ＭＳ Ｐゴシック</vt:lpstr>
      <vt:lpstr>Arial</vt:lpstr>
      <vt:lpstr>Calibri</vt:lpstr>
      <vt:lpstr>Consolas</vt:lpstr>
      <vt:lpstr>Courier New</vt:lpstr>
      <vt:lpstr>Neo Sans Intel</vt:lpstr>
      <vt:lpstr>Neo Sans Intel Light</vt:lpstr>
      <vt:lpstr>Neo Sans Intel Medium</vt:lpstr>
      <vt:lpstr>Times</vt:lpstr>
      <vt:lpstr>Verdana</vt:lpstr>
      <vt:lpstr>1_mdsp_2011</vt:lpstr>
      <vt:lpstr> Sequential Digital Circuits</vt:lpstr>
      <vt:lpstr>Layers of Abstraction in Computes Science (CS)</vt:lpstr>
      <vt:lpstr>Refresher: Combinational vs. Sequential Circuits</vt:lpstr>
      <vt:lpstr>Sequential Circuits</vt:lpstr>
      <vt:lpstr>SR Flip-Flop</vt:lpstr>
      <vt:lpstr>SR Flip-Flop</vt:lpstr>
      <vt:lpstr>D Flip-Flop</vt:lpstr>
      <vt:lpstr>Trigger asserted by edge</vt:lpstr>
      <vt:lpstr>Single port 2^MxN Memory Array</vt:lpstr>
      <vt:lpstr>Single port 4x1 Memory Array</vt:lpstr>
      <vt:lpstr>Single port 4x1 Memory Array</vt:lpstr>
      <vt:lpstr>Single port 4x2 Memory Array</vt:lpstr>
      <vt:lpstr>Critical paths</vt:lpstr>
      <vt:lpstr>What is a critical path of scheme?</vt:lpstr>
      <vt:lpstr>Example of critical path finding: Multiplexer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189</cp:revision>
  <dcterms:created xsi:type="dcterms:W3CDTF">2011-10-24T08:13:52Z</dcterms:created>
  <dcterms:modified xsi:type="dcterms:W3CDTF">2014-10-13T08:24:22Z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